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 id="2147483688" r:id="rId2"/>
    <p:sldMasterId id="2147483689" r:id="rId3"/>
  </p:sldMasterIdLst>
  <p:notesMasterIdLst>
    <p:notesMasterId r:id="rId56"/>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7"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11" r:id="rId54"/>
    <p:sldId id="343" r:id="rId55"/>
  </p:sldIdLst>
  <p:sldSz cx="9144000" cy="5143500" type="screen16x9"/>
  <p:notesSz cx="6858000" cy="9144000"/>
  <p:embeddedFontLst>
    <p:embeddedFont>
      <p:font typeface="Amatic SC" panose="00000500000000000000" pitchFamily="2" charset="-79"/>
      <p:regular r:id="rId57"/>
      <p:bold r:id="rId58"/>
    </p:embeddedFont>
    <p:embeddedFont>
      <p:font typeface="Amiko" panose="02010600030101010101" charset="0"/>
      <p:regular r:id="rId59"/>
      <p:bold r:id="rId60"/>
    </p:embeddedFont>
    <p:embeddedFont>
      <p:font typeface="Amiko SemiBold" panose="02010600030101010101" charset="0"/>
      <p:regular r:id="rId61"/>
      <p:bold r:id="rId62"/>
    </p:embeddedFont>
    <p:embeddedFont>
      <p:font typeface="Bebas Neue" panose="020B0606020202050201" pitchFamily="34" charset="0"/>
      <p:regular r:id="rId63"/>
    </p:embeddedFont>
    <p:embeddedFont>
      <p:font typeface="Calibri" panose="020F0502020204030204" pitchFamily="34" charset="0"/>
      <p:regular r:id="rId64"/>
      <p:bold r:id="rId65"/>
      <p:italic r:id="rId66"/>
      <p:boldItalic r:id="rId67"/>
    </p:embeddedFont>
    <p:embeddedFont>
      <p:font typeface="Montserrat" panose="00000500000000000000" pitchFamily="2" charset="0"/>
      <p:regular r:id="rId68"/>
      <p:bold r:id="rId69"/>
      <p:italic r:id="rId70"/>
      <p:boldItalic r:id="rId71"/>
    </p:embeddedFont>
    <p:embeddedFont>
      <p:font typeface="Montserrat Medium" panose="00000600000000000000" pitchFamily="2" charset="0"/>
      <p:regular r:id="rId72"/>
      <p:bold r:id="rId73"/>
      <p:italic r:id="rId74"/>
      <p:boldItalic r:id="rId75"/>
    </p:embeddedFont>
    <p:embeddedFont>
      <p:font typeface="Montserrat SemiBold" panose="00000700000000000000" pitchFamily="2" charset="0"/>
      <p:regular r:id="rId76"/>
      <p:bold r:id="rId77"/>
      <p:italic r:id="rId78"/>
      <p:boldItalic r:id="rId79"/>
    </p:embeddedFont>
    <p:embeddedFont>
      <p:font typeface="Proxima Nova" panose="02010600030101010101" charset="0"/>
      <p:regular r:id="rId80"/>
      <p:bold r:id="rId81"/>
      <p:italic r:id="rId82"/>
      <p:boldItalic r:id="rId83"/>
    </p:embeddedFont>
    <p:embeddedFont>
      <p:font typeface="Proxima Nova Semibold" panose="02010600030101010101" charset="0"/>
      <p:regular r:id="rId84"/>
      <p:bold r:id="rId85"/>
      <p:boldItalic r:id="rId86"/>
    </p:embeddedFont>
    <p:embeddedFont>
      <p:font typeface="Roboto Medium" panose="02000000000000000000" pitchFamily="2" charset="0"/>
      <p:regular r:id="rId87"/>
      <p:bold r:id="rId88"/>
      <p:italic r:id="rId89"/>
      <p:boldItalic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192DD3F-BCC5-4445-A385-71073171EE12}">
  <a:tblStyle styleId="{6192DD3F-BCC5-4445-A385-71073171EE1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7.fntdata"/><Relationship Id="rId68" Type="http://schemas.openxmlformats.org/officeDocument/2006/relationships/font" Target="fonts/font12.fntdata"/><Relationship Id="rId84" Type="http://schemas.openxmlformats.org/officeDocument/2006/relationships/font" Target="fonts/font28.fntdata"/><Relationship Id="rId89" Type="http://schemas.openxmlformats.org/officeDocument/2006/relationships/font" Target="fonts/font33.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font" Target="fonts/font23.fntdata"/><Relationship Id="rId5" Type="http://schemas.openxmlformats.org/officeDocument/2006/relationships/slide" Target="slides/slide2.xml"/><Relationship Id="rId90" Type="http://schemas.openxmlformats.org/officeDocument/2006/relationships/font" Target="fonts/font34.fntdata"/><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font" Target="fonts/font8.fntdata"/><Relationship Id="rId69" Type="http://schemas.openxmlformats.org/officeDocument/2006/relationships/font" Target="fonts/font13.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6.fntdata"/><Relationship Id="rId80" Type="http://schemas.openxmlformats.org/officeDocument/2006/relationships/font" Target="fonts/font24.fntdata"/><Relationship Id="rId85" Type="http://schemas.openxmlformats.org/officeDocument/2006/relationships/font" Target="fonts/font29.fntdata"/><Relationship Id="rId93"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openxmlformats.org/officeDocument/2006/relationships/font" Target="fonts/font27.fntdata"/><Relationship Id="rId88" Type="http://schemas.openxmlformats.org/officeDocument/2006/relationships/font" Target="fonts/font32.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font" Target="fonts/font25.fntdata"/><Relationship Id="rId86" Type="http://schemas.openxmlformats.org/officeDocument/2006/relationships/font" Target="fonts/font30.fntdata"/><Relationship Id="rId94"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font" Target="fonts/font20.fntdata"/><Relationship Id="rId7" Type="http://schemas.openxmlformats.org/officeDocument/2006/relationships/slide" Target="slides/slide4.xml"/><Relationship Id="rId71" Type="http://schemas.openxmlformats.org/officeDocument/2006/relationships/font" Target="fonts/font15.fntdata"/><Relationship Id="rId92"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0.fntdata"/><Relationship Id="rId87" Type="http://schemas.openxmlformats.org/officeDocument/2006/relationships/font" Target="fonts/font31.fntdata"/><Relationship Id="rId61" Type="http://schemas.openxmlformats.org/officeDocument/2006/relationships/font" Target="fonts/font5.fntdata"/><Relationship Id="rId82" Type="http://schemas.openxmlformats.org/officeDocument/2006/relationships/font" Target="fonts/font26.fntdata"/><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notesMaster" Target="notesMasters/notesMaster1.xml"/><Relationship Id="rId77" Type="http://schemas.openxmlformats.org/officeDocument/2006/relationships/font" Target="fonts/font2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0"/>
        <p:cNvGrpSpPr/>
        <p:nvPr/>
      </p:nvGrpSpPr>
      <p:grpSpPr>
        <a:xfrm>
          <a:off x="0" y="0"/>
          <a:ext cx="0" cy="0"/>
          <a:chOff x="0" y="0"/>
          <a:chExt cx="0" cy="0"/>
        </a:xfrm>
      </p:grpSpPr>
      <p:sp>
        <p:nvSpPr>
          <p:cNvPr id="811" name="Google Shape;81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2" name="Google Shape;81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
        <p:cNvGrpSpPr/>
        <p:nvPr/>
      </p:nvGrpSpPr>
      <p:grpSpPr>
        <a:xfrm>
          <a:off x="0" y="0"/>
          <a:ext cx="0" cy="0"/>
          <a:chOff x="0" y="0"/>
          <a:chExt cx="0" cy="0"/>
        </a:xfrm>
      </p:grpSpPr>
      <p:sp>
        <p:nvSpPr>
          <p:cNvPr id="1226" name="Google Shape;1226;g1cef8455d3e_0_3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1cef8455d3e_0_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1cef8455d3e_0_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1cef8455d3e_0_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4"/>
        <p:cNvGrpSpPr/>
        <p:nvPr/>
      </p:nvGrpSpPr>
      <p:grpSpPr>
        <a:xfrm>
          <a:off x="0" y="0"/>
          <a:ext cx="0" cy="0"/>
          <a:chOff x="0" y="0"/>
          <a:chExt cx="0" cy="0"/>
        </a:xfrm>
      </p:grpSpPr>
      <p:sp>
        <p:nvSpPr>
          <p:cNvPr id="1355" name="Google Shape;1355;g1cef8455d3e_0_3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6" name="Google Shape;1356;g1cef8455d3e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1cef8455d3e_0_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1cef8455d3e_0_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
        <p:cNvGrpSpPr/>
        <p:nvPr/>
      </p:nvGrpSpPr>
      <p:grpSpPr>
        <a:xfrm>
          <a:off x="0" y="0"/>
          <a:ext cx="0" cy="0"/>
          <a:chOff x="0" y="0"/>
          <a:chExt cx="0" cy="0"/>
        </a:xfrm>
      </p:grpSpPr>
      <p:sp>
        <p:nvSpPr>
          <p:cNvPr id="1418" name="Google Shape;1418;g1cef8455d3e_0_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9" name="Google Shape;1419;g1cef8455d3e_0_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1cef8455d3e_0_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1cef8455d3e_0_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
        <p:cNvGrpSpPr/>
        <p:nvPr/>
      </p:nvGrpSpPr>
      <p:grpSpPr>
        <a:xfrm>
          <a:off x="0" y="0"/>
          <a:ext cx="0" cy="0"/>
          <a:chOff x="0" y="0"/>
          <a:chExt cx="0" cy="0"/>
        </a:xfrm>
      </p:grpSpPr>
      <p:sp>
        <p:nvSpPr>
          <p:cNvPr id="1485" name="Google Shape;1485;g1cef8455d3e_0_4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6" name="Google Shape;1486;g1cef8455d3e_0_4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8"/>
        <p:cNvGrpSpPr/>
        <p:nvPr/>
      </p:nvGrpSpPr>
      <p:grpSpPr>
        <a:xfrm>
          <a:off x="0" y="0"/>
          <a:ext cx="0" cy="0"/>
          <a:chOff x="0" y="0"/>
          <a:chExt cx="0" cy="0"/>
        </a:xfrm>
      </p:grpSpPr>
      <p:sp>
        <p:nvSpPr>
          <p:cNvPr id="1529" name="Google Shape;1529;g1cef8455d3e_0_4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0" name="Google Shape;1530;g1cef8455d3e_0_4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6"/>
        <p:cNvGrpSpPr/>
        <p:nvPr/>
      </p:nvGrpSpPr>
      <p:grpSpPr>
        <a:xfrm>
          <a:off x="0" y="0"/>
          <a:ext cx="0" cy="0"/>
          <a:chOff x="0" y="0"/>
          <a:chExt cx="0" cy="0"/>
        </a:xfrm>
      </p:grpSpPr>
      <p:sp>
        <p:nvSpPr>
          <p:cNvPr id="1537" name="Google Shape;1537;g1cef8455d3e_0_4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8" name="Google Shape;1538;g1cef8455d3e_0_4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6"/>
        <p:cNvGrpSpPr/>
        <p:nvPr/>
      </p:nvGrpSpPr>
      <p:grpSpPr>
        <a:xfrm>
          <a:off x="0" y="0"/>
          <a:ext cx="0" cy="0"/>
          <a:chOff x="0" y="0"/>
          <a:chExt cx="0" cy="0"/>
        </a:xfrm>
      </p:grpSpPr>
      <p:sp>
        <p:nvSpPr>
          <p:cNvPr id="1557" name="Google Shape;1557;g1cef8455d3e_0_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8" name="Google Shape;1558;g1cef8455d3e_0_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7"/>
        <p:cNvGrpSpPr/>
        <p:nvPr/>
      </p:nvGrpSpPr>
      <p:grpSpPr>
        <a:xfrm>
          <a:off x="0" y="0"/>
          <a:ext cx="0" cy="0"/>
          <a:chOff x="0" y="0"/>
          <a:chExt cx="0" cy="0"/>
        </a:xfrm>
      </p:grpSpPr>
      <p:sp>
        <p:nvSpPr>
          <p:cNvPr id="878" name="Google Shape;878;g1cb8bf08653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9" name="Google Shape;879;g1cb8bf08653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1"/>
        <p:cNvGrpSpPr/>
        <p:nvPr/>
      </p:nvGrpSpPr>
      <p:grpSpPr>
        <a:xfrm>
          <a:off x="0" y="0"/>
          <a:ext cx="0" cy="0"/>
          <a:chOff x="0" y="0"/>
          <a:chExt cx="0" cy="0"/>
        </a:xfrm>
      </p:grpSpPr>
      <p:sp>
        <p:nvSpPr>
          <p:cNvPr id="1582" name="Google Shape;1582;g1cef8455d3e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3" name="Google Shape;1583;g1cef8455d3e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6"/>
        <p:cNvGrpSpPr/>
        <p:nvPr/>
      </p:nvGrpSpPr>
      <p:grpSpPr>
        <a:xfrm>
          <a:off x="0" y="0"/>
          <a:ext cx="0" cy="0"/>
          <a:chOff x="0" y="0"/>
          <a:chExt cx="0" cy="0"/>
        </a:xfrm>
      </p:grpSpPr>
      <p:sp>
        <p:nvSpPr>
          <p:cNvPr id="1607" name="Google Shape;1607;g1cef8455d3e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8" name="Google Shape;1608;g1cef8455d3e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
        <p:cNvGrpSpPr/>
        <p:nvPr/>
      </p:nvGrpSpPr>
      <p:grpSpPr>
        <a:xfrm>
          <a:off x="0" y="0"/>
          <a:ext cx="0" cy="0"/>
          <a:chOff x="0" y="0"/>
          <a:chExt cx="0" cy="0"/>
        </a:xfrm>
      </p:grpSpPr>
      <p:sp>
        <p:nvSpPr>
          <p:cNvPr id="1631" name="Google Shape;1631;g1cef8455d3e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2" name="Google Shape;1632;g1cef8455d3e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6"/>
        <p:cNvGrpSpPr/>
        <p:nvPr/>
      </p:nvGrpSpPr>
      <p:grpSpPr>
        <a:xfrm>
          <a:off x="0" y="0"/>
          <a:ext cx="0" cy="0"/>
          <a:chOff x="0" y="0"/>
          <a:chExt cx="0" cy="0"/>
        </a:xfrm>
      </p:grpSpPr>
      <p:sp>
        <p:nvSpPr>
          <p:cNvPr id="1657" name="Google Shape;1657;g1cef8455d3e_0_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8" name="Google Shape;1658;g1cef8455d3e_0_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8"/>
        <p:cNvGrpSpPr/>
        <p:nvPr/>
      </p:nvGrpSpPr>
      <p:grpSpPr>
        <a:xfrm>
          <a:off x="0" y="0"/>
          <a:ext cx="0" cy="0"/>
          <a:chOff x="0" y="0"/>
          <a:chExt cx="0" cy="0"/>
        </a:xfrm>
      </p:grpSpPr>
      <p:sp>
        <p:nvSpPr>
          <p:cNvPr id="1759" name="Google Shape;1759;g1cef8455d3e_0_5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0" name="Google Shape;1760;g1cef8455d3e_0_5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3"/>
        <p:cNvGrpSpPr/>
        <p:nvPr/>
      </p:nvGrpSpPr>
      <p:grpSpPr>
        <a:xfrm>
          <a:off x="0" y="0"/>
          <a:ext cx="0" cy="0"/>
          <a:chOff x="0" y="0"/>
          <a:chExt cx="0" cy="0"/>
        </a:xfrm>
      </p:grpSpPr>
      <p:sp>
        <p:nvSpPr>
          <p:cNvPr id="1834" name="Google Shape;1834;g1cef8455d3e_0_5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5" name="Google Shape;1835;g1cef8455d3e_0_5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1d52ff4a77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1d52ff4a77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
        <p:cNvGrpSpPr/>
        <p:nvPr/>
      </p:nvGrpSpPr>
      <p:grpSpPr>
        <a:xfrm>
          <a:off x="0" y="0"/>
          <a:ext cx="0" cy="0"/>
          <a:chOff x="0" y="0"/>
          <a:chExt cx="0" cy="0"/>
        </a:xfrm>
      </p:grpSpPr>
      <p:sp>
        <p:nvSpPr>
          <p:cNvPr id="1928" name="Google Shape;1928;g1cef8455d3e_0_6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9" name="Google Shape;1929;g1cef8455d3e_0_6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6"/>
        <p:cNvGrpSpPr/>
        <p:nvPr/>
      </p:nvGrpSpPr>
      <p:grpSpPr>
        <a:xfrm>
          <a:off x="0" y="0"/>
          <a:ext cx="0" cy="0"/>
          <a:chOff x="0" y="0"/>
          <a:chExt cx="0" cy="0"/>
        </a:xfrm>
      </p:grpSpPr>
      <p:sp>
        <p:nvSpPr>
          <p:cNvPr id="1937" name="Google Shape;1937;g1cef8455d3e_0_6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8" name="Google Shape;1938;g1cef8455d3e_0_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8"/>
        <p:cNvGrpSpPr/>
        <p:nvPr/>
      </p:nvGrpSpPr>
      <p:grpSpPr>
        <a:xfrm>
          <a:off x="0" y="0"/>
          <a:ext cx="0" cy="0"/>
          <a:chOff x="0" y="0"/>
          <a:chExt cx="0" cy="0"/>
        </a:xfrm>
      </p:grpSpPr>
      <p:sp>
        <p:nvSpPr>
          <p:cNvPr id="1959" name="Google Shape;1959;g1cef8455d3e_0_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0" name="Google Shape;1960;g1cef8455d3e_0_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1cef8455d3e_0_2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1cef8455d3e_0_2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5"/>
        <p:cNvGrpSpPr/>
        <p:nvPr/>
      </p:nvGrpSpPr>
      <p:grpSpPr>
        <a:xfrm>
          <a:off x="0" y="0"/>
          <a:ext cx="0" cy="0"/>
          <a:chOff x="0" y="0"/>
          <a:chExt cx="0" cy="0"/>
        </a:xfrm>
      </p:grpSpPr>
      <p:sp>
        <p:nvSpPr>
          <p:cNvPr id="1986" name="Google Shape;1986;g1cef8455d3e_0_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7" name="Google Shape;1987;g1cef8455d3e_0_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9"/>
        <p:cNvGrpSpPr/>
        <p:nvPr/>
      </p:nvGrpSpPr>
      <p:grpSpPr>
        <a:xfrm>
          <a:off x="0" y="0"/>
          <a:ext cx="0" cy="0"/>
          <a:chOff x="0" y="0"/>
          <a:chExt cx="0" cy="0"/>
        </a:xfrm>
      </p:grpSpPr>
      <p:sp>
        <p:nvSpPr>
          <p:cNvPr id="2010" name="Google Shape;2010;g1cef8455d3e_0_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1cef8455d3e_0_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1cef8455d3e_0_7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1cef8455d3e_0_7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8"/>
        <p:cNvGrpSpPr/>
        <p:nvPr/>
      </p:nvGrpSpPr>
      <p:grpSpPr>
        <a:xfrm>
          <a:off x="0" y="0"/>
          <a:ext cx="0" cy="0"/>
          <a:chOff x="0" y="0"/>
          <a:chExt cx="0" cy="0"/>
        </a:xfrm>
      </p:grpSpPr>
      <p:sp>
        <p:nvSpPr>
          <p:cNvPr id="2039" name="Google Shape;2039;g1cef8455d3e_0_7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0" name="Google Shape;2040;g1cef8455d3e_0_7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8"/>
        <p:cNvGrpSpPr/>
        <p:nvPr/>
      </p:nvGrpSpPr>
      <p:grpSpPr>
        <a:xfrm>
          <a:off x="0" y="0"/>
          <a:ext cx="0" cy="0"/>
          <a:chOff x="0" y="0"/>
          <a:chExt cx="0" cy="0"/>
        </a:xfrm>
      </p:grpSpPr>
      <p:sp>
        <p:nvSpPr>
          <p:cNvPr id="2049" name="Google Shape;2049;g1cef8455d3e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0" name="Google Shape;2050;g1cef8455d3e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1cef8455d3e_0_6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1cef8455d3e_0_6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7"/>
        <p:cNvGrpSpPr/>
        <p:nvPr/>
      </p:nvGrpSpPr>
      <p:grpSpPr>
        <a:xfrm>
          <a:off x="0" y="0"/>
          <a:ext cx="0" cy="0"/>
          <a:chOff x="0" y="0"/>
          <a:chExt cx="0" cy="0"/>
        </a:xfrm>
      </p:grpSpPr>
      <p:sp>
        <p:nvSpPr>
          <p:cNvPr id="2188" name="Google Shape;2188;g1cef8455d3e_0_8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9" name="Google Shape;2189;g1cef8455d3e_0_8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5"/>
        <p:cNvGrpSpPr/>
        <p:nvPr/>
      </p:nvGrpSpPr>
      <p:grpSpPr>
        <a:xfrm>
          <a:off x="0" y="0"/>
          <a:ext cx="0" cy="0"/>
          <a:chOff x="0" y="0"/>
          <a:chExt cx="0" cy="0"/>
        </a:xfrm>
      </p:grpSpPr>
      <p:sp>
        <p:nvSpPr>
          <p:cNvPr id="2396" name="Google Shape;2396;g1cef8455d3e_0_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7" name="Google Shape;2397;g1cef8455d3e_0_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3"/>
        <p:cNvGrpSpPr/>
        <p:nvPr/>
      </p:nvGrpSpPr>
      <p:grpSpPr>
        <a:xfrm>
          <a:off x="0" y="0"/>
          <a:ext cx="0" cy="0"/>
          <a:chOff x="0" y="0"/>
          <a:chExt cx="0" cy="0"/>
        </a:xfrm>
      </p:grpSpPr>
      <p:sp>
        <p:nvSpPr>
          <p:cNvPr id="2584" name="Google Shape;2584;g1819efc990c_0_8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5" name="Google Shape;2585;g1819efc990c_0_8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1819efc990c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1819efc990c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
        <p:cNvGrpSpPr/>
        <p:nvPr/>
      </p:nvGrpSpPr>
      <p:grpSpPr>
        <a:xfrm>
          <a:off x="0" y="0"/>
          <a:ext cx="0" cy="0"/>
          <a:chOff x="0" y="0"/>
          <a:chExt cx="0" cy="0"/>
        </a:xfrm>
      </p:grpSpPr>
      <p:sp>
        <p:nvSpPr>
          <p:cNvPr id="1003" name="Google Shape;1003;g1cef8455d3e_0_2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 name="Google Shape;1004;g1cef8455d3e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819efc990c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819efc990c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5"/>
        <p:cNvGrpSpPr/>
        <p:nvPr/>
      </p:nvGrpSpPr>
      <p:grpSpPr>
        <a:xfrm>
          <a:off x="0" y="0"/>
          <a:ext cx="0" cy="0"/>
          <a:chOff x="0" y="0"/>
          <a:chExt cx="0" cy="0"/>
        </a:xfrm>
      </p:grpSpPr>
      <p:sp>
        <p:nvSpPr>
          <p:cNvPr id="5166" name="Google Shape;5166;g1819efc990c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7" name="Google Shape;5167;g1819efc990c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819efc990c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819efc990c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4"/>
        <p:cNvGrpSpPr/>
        <p:nvPr/>
      </p:nvGrpSpPr>
      <p:grpSpPr>
        <a:xfrm>
          <a:off x="0" y="0"/>
          <a:ext cx="0" cy="0"/>
          <a:chOff x="0" y="0"/>
          <a:chExt cx="0" cy="0"/>
        </a:xfrm>
      </p:grpSpPr>
      <p:sp>
        <p:nvSpPr>
          <p:cNvPr id="5755" name="Google Shape;5755;g1819efc990c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6" name="Google Shape;5756;g1819efc990c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9"/>
        <p:cNvGrpSpPr/>
        <p:nvPr/>
      </p:nvGrpSpPr>
      <p:grpSpPr>
        <a:xfrm>
          <a:off x="0" y="0"/>
          <a:ext cx="0" cy="0"/>
          <a:chOff x="0" y="0"/>
          <a:chExt cx="0" cy="0"/>
        </a:xfrm>
      </p:grpSpPr>
      <p:sp>
        <p:nvSpPr>
          <p:cNvPr id="6160" name="Google Shape;6160;g1819efc990c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1" name="Google Shape;6161;g1819efc990c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g1819efc990c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1" name="Google Shape;6541;g1819efc990c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5"/>
        <p:cNvGrpSpPr/>
        <p:nvPr/>
      </p:nvGrpSpPr>
      <p:grpSpPr>
        <a:xfrm>
          <a:off x="0" y="0"/>
          <a:ext cx="0" cy="0"/>
          <a:chOff x="0" y="0"/>
          <a:chExt cx="0" cy="0"/>
        </a:xfrm>
      </p:grpSpPr>
      <p:sp>
        <p:nvSpPr>
          <p:cNvPr id="6966" name="Google Shape;6966;g1819efc990c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7" name="Google Shape;6967;g1819efc990c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6"/>
        <p:cNvGrpSpPr/>
        <p:nvPr/>
      </p:nvGrpSpPr>
      <p:grpSpPr>
        <a:xfrm>
          <a:off x="0" y="0"/>
          <a:ext cx="0" cy="0"/>
          <a:chOff x="0" y="0"/>
          <a:chExt cx="0" cy="0"/>
        </a:xfrm>
      </p:grpSpPr>
      <p:sp>
        <p:nvSpPr>
          <p:cNvPr id="7327" name="Google Shape;7327;g1819efc990c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8" name="Google Shape;7328;g1819efc990c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819efc990c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819efc990c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1819efc990c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1819efc990c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6"/>
        <p:cNvGrpSpPr/>
        <p:nvPr/>
      </p:nvGrpSpPr>
      <p:grpSpPr>
        <a:xfrm>
          <a:off x="0" y="0"/>
          <a:ext cx="0" cy="0"/>
          <a:chOff x="0" y="0"/>
          <a:chExt cx="0" cy="0"/>
        </a:xfrm>
      </p:grpSpPr>
      <p:sp>
        <p:nvSpPr>
          <p:cNvPr id="1087" name="Google Shape;1087;g1d6b3771608_0_4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8" name="Google Shape;1088;g1d6b3771608_0_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0"/>
        <p:cNvGrpSpPr/>
        <p:nvPr/>
      </p:nvGrpSpPr>
      <p:grpSpPr>
        <a:xfrm>
          <a:off x="0" y="0"/>
          <a:ext cx="0" cy="0"/>
          <a:chOff x="0" y="0"/>
          <a:chExt cx="0" cy="0"/>
        </a:xfrm>
      </p:grpSpPr>
      <p:sp>
        <p:nvSpPr>
          <p:cNvPr id="9051" name="Google Shape;9051;g1819efc990c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2" name="Google Shape;9052;g1819efc990c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1"/>
        <p:cNvGrpSpPr/>
        <p:nvPr/>
      </p:nvGrpSpPr>
      <p:grpSpPr>
        <a:xfrm>
          <a:off x="0" y="0"/>
          <a:ext cx="0" cy="0"/>
          <a:chOff x="0" y="0"/>
          <a:chExt cx="0" cy="0"/>
        </a:xfrm>
      </p:grpSpPr>
      <p:sp>
        <p:nvSpPr>
          <p:cNvPr id="9372" name="Google Shape;9372;g1819efc990c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3" name="Google Shape;9373;g1819efc990c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
        <p:cNvGrpSpPr/>
        <p:nvPr/>
      </p:nvGrpSpPr>
      <p:grpSpPr>
        <a:xfrm>
          <a:off x="0" y="0"/>
          <a:ext cx="0" cy="0"/>
          <a:chOff x="0" y="0"/>
          <a:chExt cx="0" cy="0"/>
        </a:xfrm>
      </p:grpSpPr>
      <p:sp>
        <p:nvSpPr>
          <p:cNvPr id="1117" name="Google Shape;1117;g1cef8455d3e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8" name="Google Shape;1118;g1cef8455d3e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1cb8bf08653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1cb8bf08653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1cb8bf08653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1cb8bf08653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5"/>
        <p:cNvGrpSpPr/>
        <p:nvPr/>
      </p:nvGrpSpPr>
      <p:grpSpPr>
        <a:xfrm>
          <a:off x="0" y="0"/>
          <a:ext cx="0" cy="0"/>
          <a:chOff x="0" y="0"/>
          <a:chExt cx="0" cy="0"/>
        </a:xfrm>
      </p:grpSpPr>
      <p:sp>
        <p:nvSpPr>
          <p:cNvPr id="1176" name="Google Shape;1176;g1cef8455d3e_0_2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 name="Google Shape;1177;g1cef8455d3e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5605986" y="2970644"/>
            <a:ext cx="2953308" cy="1784299"/>
            <a:chOff x="-308425" y="-1817000"/>
            <a:chExt cx="3393437" cy="2050212"/>
          </a:xfrm>
        </p:grpSpPr>
        <p:grpSp>
          <p:nvGrpSpPr>
            <p:cNvPr id="10" name="Google Shape;10;p2"/>
            <p:cNvGrpSpPr/>
            <p:nvPr/>
          </p:nvGrpSpPr>
          <p:grpSpPr>
            <a:xfrm>
              <a:off x="-308425" y="-1817000"/>
              <a:ext cx="3393437" cy="2050212"/>
              <a:chOff x="4879575" y="1678325"/>
              <a:chExt cx="3393437" cy="2050212"/>
            </a:xfrm>
          </p:grpSpPr>
          <p:sp>
            <p:nvSpPr>
              <p:cNvPr id="11" name="Google Shape;11;p2"/>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Google Shape;16;p2"/>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flipH="1">
            <a:off x="-504857" y="4537813"/>
            <a:ext cx="10153714" cy="1113869"/>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 name="Google Shape;20;p2"/>
          <p:cNvGrpSpPr/>
          <p:nvPr/>
        </p:nvGrpSpPr>
        <p:grpSpPr>
          <a:xfrm>
            <a:off x="2980225" y="3648596"/>
            <a:ext cx="1075703" cy="1394158"/>
            <a:chOff x="5216243" y="3456326"/>
            <a:chExt cx="1121108" cy="1453004"/>
          </a:xfrm>
        </p:grpSpPr>
        <p:sp>
          <p:nvSpPr>
            <p:cNvPr id="21" name="Google Shape;21;p2"/>
            <p:cNvSpPr/>
            <p:nvPr/>
          </p:nvSpPr>
          <p:spPr>
            <a:xfrm>
              <a:off x="5312141" y="4390625"/>
              <a:ext cx="765690" cy="518576"/>
            </a:xfrm>
            <a:custGeom>
              <a:avLst/>
              <a:gdLst/>
              <a:ahLst/>
              <a:cxnLst/>
              <a:rect l="l" t="t" r="r" b="b"/>
              <a:pathLst>
                <a:path w="11793" h="7987" extrusionOk="0">
                  <a:moveTo>
                    <a:pt x="9546" y="1"/>
                  </a:moveTo>
                  <a:cubicBezTo>
                    <a:pt x="9546" y="1"/>
                    <a:pt x="2606" y="1783"/>
                    <a:pt x="270" y="1783"/>
                  </a:cubicBezTo>
                  <a:cubicBezTo>
                    <a:pt x="172" y="1783"/>
                    <a:pt x="82" y="1780"/>
                    <a:pt x="1" y="1773"/>
                  </a:cubicBezTo>
                  <a:lnTo>
                    <a:pt x="1" y="1773"/>
                  </a:lnTo>
                  <a:lnTo>
                    <a:pt x="522" y="7987"/>
                  </a:lnTo>
                  <a:cubicBezTo>
                    <a:pt x="2182" y="7952"/>
                    <a:pt x="5836" y="5880"/>
                    <a:pt x="11413" y="4881"/>
                  </a:cubicBezTo>
                  <a:cubicBezTo>
                    <a:pt x="11793" y="4125"/>
                    <a:pt x="11240" y="380"/>
                    <a:pt x="9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216243" y="4505611"/>
              <a:ext cx="200366" cy="403719"/>
            </a:xfrm>
            <a:custGeom>
              <a:avLst/>
              <a:gdLst/>
              <a:ahLst/>
              <a:cxnLst/>
              <a:rect l="l" t="t" r="r" b="b"/>
              <a:pathLst>
                <a:path w="3086" h="6218" extrusionOk="0">
                  <a:moveTo>
                    <a:pt x="1495" y="1"/>
                  </a:moveTo>
                  <a:cubicBezTo>
                    <a:pt x="1384" y="1"/>
                    <a:pt x="1265" y="31"/>
                    <a:pt x="1135" y="96"/>
                  </a:cubicBezTo>
                  <a:cubicBezTo>
                    <a:pt x="1" y="664"/>
                    <a:pt x="1135" y="6078"/>
                    <a:pt x="1999" y="6216"/>
                  </a:cubicBezTo>
                  <a:cubicBezTo>
                    <a:pt x="2007" y="6217"/>
                    <a:pt x="2015" y="6218"/>
                    <a:pt x="2023" y="6218"/>
                  </a:cubicBezTo>
                  <a:cubicBezTo>
                    <a:pt x="2813" y="6218"/>
                    <a:pt x="3086" y="1"/>
                    <a:pt x="1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468877" y="4287651"/>
              <a:ext cx="777961" cy="581685"/>
            </a:xfrm>
            <a:custGeom>
              <a:avLst/>
              <a:gdLst/>
              <a:ahLst/>
              <a:cxnLst/>
              <a:rect l="l" t="t" r="r" b="b"/>
              <a:pathLst>
                <a:path w="11982" h="8959" extrusionOk="0">
                  <a:moveTo>
                    <a:pt x="2700" y="1"/>
                  </a:moveTo>
                  <a:cubicBezTo>
                    <a:pt x="974" y="187"/>
                    <a:pt x="0" y="3845"/>
                    <a:pt x="293" y="4638"/>
                  </a:cubicBezTo>
                  <a:cubicBezTo>
                    <a:pt x="5721" y="6262"/>
                    <a:pt x="9117" y="8736"/>
                    <a:pt x="10762" y="8958"/>
                  </a:cubicBezTo>
                  <a:lnTo>
                    <a:pt x="11982" y="2843"/>
                  </a:lnTo>
                  <a:cubicBezTo>
                    <a:pt x="9969" y="2778"/>
                    <a:pt x="2700" y="1"/>
                    <a:pt x="2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115364" y="4471784"/>
              <a:ext cx="221987" cy="397551"/>
            </a:xfrm>
            <a:custGeom>
              <a:avLst/>
              <a:gdLst/>
              <a:ahLst/>
              <a:cxnLst/>
              <a:rect l="l" t="t" r="r" b="b"/>
              <a:pathLst>
                <a:path w="3419" h="6123" extrusionOk="0">
                  <a:moveTo>
                    <a:pt x="1941" y="1"/>
                  </a:moveTo>
                  <a:cubicBezTo>
                    <a:pt x="405" y="1"/>
                    <a:pt x="0" y="6122"/>
                    <a:pt x="798" y="6122"/>
                  </a:cubicBezTo>
                  <a:cubicBezTo>
                    <a:pt x="800" y="6122"/>
                    <a:pt x="802" y="6122"/>
                    <a:pt x="805" y="6122"/>
                  </a:cubicBezTo>
                  <a:cubicBezTo>
                    <a:pt x="1679" y="6083"/>
                    <a:pt x="3418" y="832"/>
                    <a:pt x="2356" y="140"/>
                  </a:cubicBezTo>
                  <a:cubicBezTo>
                    <a:pt x="2210" y="45"/>
                    <a:pt x="2072" y="1"/>
                    <a:pt x="1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481927" y="4498469"/>
              <a:ext cx="11232" cy="90379"/>
            </a:xfrm>
            <a:custGeom>
              <a:avLst/>
              <a:gdLst/>
              <a:ahLst/>
              <a:cxnLst/>
              <a:rect l="l" t="t" r="r" b="b"/>
              <a:pathLst>
                <a:path w="173" h="1392" fill="none" extrusionOk="0">
                  <a:moveTo>
                    <a:pt x="92" y="1392"/>
                  </a:moveTo>
                  <a:cubicBezTo>
                    <a:pt x="1" y="1144"/>
                    <a:pt x="32" y="615"/>
                    <a:pt x="17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487836" y="4588782"/>
              <a:ext cx="361062" cy="140308"/>
            </a:xfrm>
            <a:custGeom>
              <a:avLst/>
              <a:gdLst/>
              <a:ahLst/>
              <a:cxnLst/>
              <a:rect l="l" t="t" r="r" b="b"/>
              <a:pathLst>
                <a:path w="5561" h="2161" fill="none" extrusionOk="0">
                  <a:moveTo>
                    <a:pt x="5560" y="2160"/>
                  </a:moveTo>
                  <a:cubicBezTo>
                    <a:pt x="4020" y="1437"/>
                    <a:pt x="2173" y="651"/>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316751" y="3516643"/>
              <a:ext cx="772832" cy="1028581"/>
            </a:xfrm>
            <a:custGeom>
              <a:avLst/>
              <a:gdLst/>
              <a:ahLst/>
              <a:cxnLst/>
              <a:rect l="l" t="t" r="r" b="b"/>
              <a:pathLst>
                <a:path w="11903" h="15842" extrusionOk="0">
                  <a:moveTo>
                    <a:pt x="5722" y="0"/>
                  </a:moveTo>
                  <a:cubicBezTo>
                    <a:pt x="5647" y="0"/>
                    <a:pt x="5570" y="32"/>
                    <a:pt x="5516" y="102"/>
                  </a:cubicBezTo>
                  <a:cubicBezTo>
                    <a:pt x="5180" y="539"/>
                    <a:pt x="4891" y="1008"/>
                    <a:pt x="4679" y="1510"/>
                  </a:cubicBezTo>
                  <a:cubicBezTo>
                    <a:pt x="4344" y="2302"/>
                    <a:pt x="4203" y="3178"/>
                    <a:pt x="4353" y="4020"/>
                  </a:cubicBezTo>
                  <a:cubicBezTo>
                    <a:pt x="4430" y="4460"/>
                    <a:pt x="4585" y="4885"/>
                    <a:pt x="4665" y="5325"/>
                  </a:cubicBezTo>
                  <a:cubicBezTo>
                    <a:pt x="4745" y="5765"/>
                    <a:pt x="4741" y="6239"/>
                    <a:pt x="4520" y="6632"/>
                  </a:cubicBezTo>
                  <a:cubicBezTo>
                    <a:pt x="4329" y="6971"/>
                    <a:pt x="3943" y="7227"/>
                    <a:pt x="3548" y="7227"/>
                  </a:cubicBezTo>
                  <a:cubicBezTo>
                    <a:pt x="3483" y="7227"/>
                    <a:pt x="3417" y="7220"/>
                    <a:pt x="3351" y="7205"/>
                  </a:cubicBezTo>
                  <a:cubicBezTo>
                    <a:pt x="2920" y="7105"/>
                    <a:pt x="2623" y="6706"/>
                    <a:pt x="2413" y="6376"/>
                  </a:cubicBezTo>
                  <a:cubicBezTo>
                    <a:pt x="2311" y="6215"/>
                    <a:pt x="2196" y="6062"/>
                    <a:pt x="2056" y="5928"/>
                  </a:cubicBezTo>
                  <a:cubicBezTo>
                    <a:pt x="1936" y="5812"/>
                    <a:pt x="1800" y="5696"/>
                    <a:pt x="1651" y="5618"/>
                  </a:cubicBezTo>
                  <a:cubicBezTo>
                    <a:pt x="1609" y="5597"/>
                    <a:pt x="1566" y="5587"/>
                    <a:pt x="1525" y="5587"/>
                  </a:cubicBezTo>
                  <a:cubicBezTo>
                    <a:pt x="1366" y="5587"/>
                    <a:pt x="1230" y="5732"/>
                    <a:pt x="1271" y="5902"/>
                  </a:cubicBezTo>
                  <a:cubicBezTo>
                    <a:pt x="1385" y="6368"/>
                    <a:pt x="1317" y="6877"/>
                    <a:pt x="1174" y="7342"/>
                  </a:cubicBezTo>
                  <a:cubicBezTo>
                    <a:pt x="994" y="7927"/>
                    <a:pt x="705" y="8479"/>
                    <a:pt x="520" y="9063"/>
                  </a:cubicBezTo>
                  <a:cubicBezTo>
                    <a:pt x="1" y="10713"/>
                    <a:pt x="405" y="12597"/>
                    <a:pt x="1565" y="13926"/>
                  </a:cubicBezTo>
                  <a:cubicBezTo>
                    <a:pt x="2613" y="15127"/>
                    <a:pt x="4252" y="15841"/>
                    <a:pt x="5897" y="15841"/>
                  </a:cubicBezTo>
                  <a:cubicBezTo>
                    <a:pt x="6071" y="15841"/>
                    <a:pt x="6244" y="15833"/>
                    <a:pt x="6417" y="15817"/>
                  </a:cubicBezTo>
                  <a:cubicBezTo>
                    <a:pt x="7994" y="15670"/>
                    <a:pt x="9472" y="14981"/>
                    <a:pt x="10472" y="13821"/>
                  </a:cubicBezTo>
                  <a:cubicBezTo>
                    <a:pt x="11474" y="12660"/>
                    <a:pt x="11902" y="11106"/>
                    <a:pt x="11777" y="9614"/>
                  </a:cubicBezTo>
                  <a:cubicBezTo>
                    <a:pt x="11676" y="8400"/>
                    <a:pt x="11193" y="7282"/>
                    <a:pt x="10508" y="6261"/>
                  </a:cubicBezTo>
                  <a:cubicBezTo>
                    <a:pt x="10454" y="6181"/>
                    <a:pt x="10369" y="6144"/>
                    <a:pt x="10285" y="6144"/>
                  </a:cubicBezTo>
                  <a:cubicBezTo>
                    <a:pt x="10165" y="6144"/>
                    <a:pt x="10048" y="6218"/>
                    <a:pt x="10026" y="6351"/>
                  </a:cubicBezTo>
                  <a:cubicBezTo>
                    <a:pt x="9970" y="6686"/>
                    <a:pt x="9816" y="6995"/>
                    <a:pt x="9514" y="7215"/>
                  </a:cubicBezTo>
                  <a:cubicBezTo>
                    <a:pt x="9345" y="7338"/>
                    <a:pt x="9135" y="7408"/>
                    <a:pt x="8924" y="7408"/>
                  </a:cubicBezTo>
                  <a:cubicBezTo>
                    <a:pt x="8844" y="7408"/>
                    <a:pt x="8763" y="7397"/>
                    <a:pt x="8684" y="7376"/>
                  </a:cubicBezTo>
                  <a:cubicBezTo>
                    <a:pt x="8153" y="7231"/>
                    <a:pt x="8026" y="6743"/>
                    <a:pt x="8090" y="6318"/>
                  </a:cubicBezTo>
                  <a:cubicBezTo>
                    <a:pt x="8136" y="6019"/>
                    <a:pt x="8263" y="5737"/>
                    <a:pt x="8360" y="5450"/>
                  </a:cubicBezTo>
                  <a:cubicBezTo>
                    <a:pt x="8595" y="4742"/>
                    <a:pt x="8616" y="3909"/>
                    <a:pt x="8140" y="3321"/>
                  </a:cubicBezTo>
                  <a:cubicBezTo>
                    <a:pt x="7822" y="2929"/>
                    <a:pt x="7332" y="2703"/>
                    <a:pt x="6940" y="2379"/>
                  </a:cubicBezTo>
                  <a:cubicBezTo>
                    <a:pt x="6320" y="1867"/>
                    <a:pt x="5986" y="1054"/>
                    <a:pt x="5991" y="260"/>
                  </a:cubicBezTo>
                  <a:cubicBezTo>
                    <a:pt x="5993" y="102"/>
                    <a:pt x="5859" y="0"/>
                    <a:pt x="5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469591" y="3978274"/>
              <a:ext cx="471958" cy="566947"/>
            </a:xfrm>
            <a:custGeom>
              <a:avLst/>
              <a:gdLst/>
              <a:ahLst/>
              <a:cxnLst/>
              <a:rect l="l" t="t" r="r" b="b"/>
              <a:pathLst>
                <a:path w="7269" h="8732" extrusionOk="0">
                  <a:moveTo>
                    <a:pt x="3495" y="0"/>
                  </a:moveTo>
                  <a:cubicBezTo>
                    <a:pt x="3449" y="0"/>
                    <a:pt x="3403" y="17"/>
                    <a:pt x="3369" y="56"/>
                  </a:cubicBezTo>
                  <a:cubicBezTo>
                    <a:pt x="3163" y="296"/>
                    <a:pt x="2987" y="556"/>
                    <a:pt x="2858" y="832"/>
                  </a:cubicBezTo>
                  <a:cubicBezTo>
                    <a:pt x="2654" y="1269"/>
                    <a:pt x="2568" y="1752"/>
                    <a:pt x="2659" y="2216"/>
                  </a:cubicBezTo>
                  <a:cubicBezTo>
                    <a:pt x="2705" y="2458"/>
                    <a:pt x="2800" y="2692"/>
                    <a:pt x="2850" y="2935"/>
                  </a:cubicBezTo>
                  <a:cubicBezTo>
                    <a:pt x="2898" y="3178"/>
                    <a:pt x="2896" y="3438"/>
                    <a:pt x="2760" y="3656"/>
                  </a:cubicBezTo>
                  <a:cubicBezTo>
                    <a:pt x="2644" y="3841"/>
                    <a:pt x="2409" y="3983"/>
                    <a:pt x="2167" y="3983"/>
                  </a:cubicBezTo>
                  <a:cubicBezTo>
                    <a:pt x="2127" y="3983"/>
                    <a:pt x="2087" y="3979"/>
                    <a:pt x="2047" y="3971"/>
                  </a:cubicBezTo>
                  <a:cubicBezTo>
                    <a:pt x="1784" y="3916"/>
                    <a:pt x="1602" y="3696"/>
                    <a:pt x="1474" y="3514"/>
                  </a:cubicBezTo>
                  <a:cubicBezTo>
                    <a:pt x="1412" y="3426"/>
                    <a:pt x="1341" y="3341"/>
                    <a:pt x="1256" y="3268"/>
                  </a:cubicBezTo>
                  <a:cubicBezTo>
                    <a:pt x="1183" y="3203"/>
                    <a:pt x="1100" y="3139"/>
                    <a:pt x="1009" y="3097"/>
                  </a:cubicBezTo>
                  <a:cubicBezTo>
                    <a:pt x="983" y="3085"/>
                    <a:pt x="957" y="3080"/>
                    <a:pt x="931" y="3080"/>
                  </a:cubicBezTo>
                  <a:cubicBezTo>
                    <a:pt x="834" y="3080"/>
                    <a:pt x="751" y="3159"/>
                    <a:pt x="777" y="3252"/>
                  </a:cubicBezTo>
                  <a:cubicBezTo>
                    <a:pt x="847" y="3510"/>
                    <a:pt x="805" y="3790"/>
                    <a:pt x="718" y="4047"/>
                  </a:cubicBezTo>
                  <a:cubicBezTo>
                    <a:pt x="608" y="4369"/>
                    <a:pt x="431" y="4672"/>
                    <a:pt x="318" y="4995"/>
                  </a:cubicBezTo>
                  <a:cubicBezTo>
                    <a:pt x="1" y="5904"/>
                    <a:pt x="247" y="6943"/>
                    <a:pt x="955" y="7675"/>
                  </a:cubicBezTo>
                  <a:cubicBezTo>
                    <a:pt x="1596" y="8338"/>
                    <a:pt x="2597" y="8732"/>
                    <a:pt x="3602" y="8732"/>
                  </a:cubicBezTo>
                  <a:cubicBezTo>
                    <a:pt x="3708" y="8732"/>
                    <a:pt x="3814" y="8727"/>
                    <a:pt x="3919" y="8719"/>
                  </a:cubicBezTo>
                  <a:lnTo>
                    <a:pt x="3919" y="8717"/>
                  </a:lnTo>
                  <a:cubicBezTo>
                    <a:pt x="4881" y="8636"/>
                    <a:pt x="5786" y="8257"/>
                    <a:pt x="6396" y="7617"/>
                  </a:cubicBezTo>
                  <a:cubicBezTo>
                    <a:pt x="7007" y="6977"/>
                    <a:pt x="7269" y="6121"/>
                    <a:pt x="7193" y="5298"/>
                  </a:cubicBezTo>
                  <a:cubicBezTo>
                    <a:pt x="7131" y="4629"/>
                    <a:pt x="6835" y="4014"/>
                    <a:pt x="6418" y="3451"/>
                  </a:cubicBezTo>
                  <a:cubicBezTo>
                    <a:pt x="6385" y="3407"/>
                    <a:pt x="6332" y="3386"/>
                    <a:pt x="6280" y="3386"/>
                  </a:cubicBezTo>
                  <a:cubicBezTo>
                    <a:pt x="6207" y="3386"/>
                    <a:pt x="6136" y="3427"/>
                    <a:pt x="6123" y="3499"/>
                  </a:cubicBezTo>
                  <a:cubicBezTo>
                    <a:pt x="6089" y="3684"/>
                    <a:pt x="5995" y="3856"/>
                    <a:pt x="5811" y="3976"/>
                  </a:cubicBezTo>
                  <a:cubicBezTo>
                    <a:pt x="5708" y="4043"/>
                    <a:pt x="5579" y="4082"/>
                    <a:pt x="5451" y="4082"/>
                  </a:cubicBezTo>
                  <a:cubicBezTo>
                    <a:pt x="5401" y="4082"/>
                    <a:pt x="5352" y="4076"/>
                    <a:pt x="5304" y="4064"/>
                  </a:cubicBezTo>
                  <a:cubicBezTo>
                    <a:pt x="4980" y="3986"/>
                    <a:pt x="4902" y="3715"/>
                    <a:pt x="4941" y="3481"/>
                  </a:cubicBezTo>
                  <a:cubicBezTo>
                    <a:pt x="4969" y="3317"/>
                    <a:pt x="5047" y="3163"/>
                    <a:pt x="5105" y="3003"/>
                  </a:cubicBezTo>
                  <a:cubicBezTo>
                    <a:pt x="5249" y="2614"/>
                    <a:pt x="5262" y="2155"/>
                    <a:pt x="4971" y="1830"/>
                  </a:cubicBezTo>
                  <a:cubicBezTo>
                    <a:pt x="4777" y="1615"/>
                    <a:pt x="4478" y="1490"/>
                    <a:pt x="4238" y="1310"/>
                  </a:cubicBezTo>
                  <a:cubicBezTo>
                    <a:pt x="3860" y="1028"/>
                    <a:pt x="3656" y="581"/>
                    <a:pt x="3660" y="143"/>
                  </a:cubicBezTo>
                  <a:cubicBezTo>
                    <a:pt x="3660" y="56"/>
                    <a:pt x="3578"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760858" y="3456326"/>
              <a:ext cx="66291" cy="131543"/>
            </a:xfrm>
            <a:custGeom>
              <a:avLst/>
              <a:gdLst/>
              <a:ahLst/>
              <a:cxnLst/>
              <a:rect l="l" t="t" r="r" b="b"/>
              <a:pathLst>
                <a:path w="1021" h="2026" extrusionOk="0">
                  <a:moveTo>
                    <a:pt x="240" y="1"/>
                  </a:moveTo>
                  <a:cubicBezTo>
                    <a:pt x="193" y="1"/>
                    <a:pt x="147" y="27"/>
                    <a:pt x="130" y="79"/>
                  </a:cubicBezTo>
                  <a:cubicBezTo>
                    <a:pt x="31" y="375"/>
                    <a:pt x="1" y="695"/>
                    <a:pt x="44" y="1003"/>
                  </a:cubicBezTo>
                  <a:cubicBezTo>
                    <a:pt x="92" y="1358"/>
                    <a:pt x="236" y="1700"/>
                    <a:pt x="456" y="1983"/>
                  </a:cubicBezTo>
                  <a:cubicBezTo>
                    <a:pt x="478" y="2012"/>
                    <a:pt x="511" y="2026"/>
                    <a:pt x="545" y="2026"/>
                  </a:cubicBezTo>
                  <a:cubicBezTo>
                    <a:pt x="575" y="2026"/>
                    <a:pt x="606" y="2015"/>
                    <a:pt x="629" y="1993"/>
                  </a:cubicBezTo>
                  <a:cubicBezTo>
                    <a:pt x="858" y="1786"/>
                    <a:pt x="1011" y="1506"/>
                    <a:pt x="1015" y="1195"/>
                  </a:cubicBezTo>
                  <a:cubicBezTo>
                    <a:pt x="1020" y="842"/>
                    <a:pt x="853" y="491"/>
                    <a:pt x="576" y="271"/>
                  </a:cubicBezTo>
                  <a:cubicBezTo>
                    <a:pt x="497" y="208"/>
                    <a:pt x="407" y="133"/>
                    <a:pt x="337" y="47"/>
                  </a:cubicBezTo>
                  <a:cubicBezTo>
                    <a:pt x="311" y="16"/>
                    <a:pt x="275"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477318" y="3745965"/>
              <a:ext cx="68109" cy="127193"/>
            </a:xfrm>
            <a:custGeom>
              <a:avLst/>
              <a:gdLst/>
              <a:ahLst/>
              <a:cxnLst/>
              <a:rect l="l" t="t" r="r" b="b"/>
              <a:pathLst>
                <a:path w="1049" h="1959" extrusionOk="0">
                  <a:moveTo>
                    <a:pt x="712" y="1"/>
                  </a:moveTo>
                  <a:cubicBezTo>
                    <a:pt x="669" y="1"/>
                    <a:pt x="627" y="20"/>
                    <a:pt x="601" y="62"/>
                  </a:cubicBezTo>
                  <a:cubicBezTo>
                    <a:pt x="524" y="191"/>
                    <a:pt x="395" y="302"/>
                    <a:pt x="297" y="421"/>
                  </a:cubicBezTo>
                  <a:cubicBezTo>
                    <a:pt x="96" y="663"/>
                    <a:pt x="1" y="989"/>
                    <a:pt x="39" y="1300"/>
                  </a:cubicBezTo>
                  <a:cubicBezTo>
                    <a:pt x="66" y="1524"/>
                    <a:pt x="164" y="1739"/>
                    <a:pt x="310" y="1909"/>
                  </a:cubicBezTo>
                  <a:cubicBezTo>
                    <a:pt x="339" y="1943"/>
                    <a:pt x="378" y="1959"/>
                    <a:pt x="416" y="1959"/>
                  </a:cubicBezTo>
                  <a:cubicBezTo>
                    <a:pt x="471" y="1959"/>
                    <a:pt x="525" y="1926"/>
                    <a:pt x="546" y="1866"/>
                  </a:cubicBezTo>
                  <a:cubicBezTo>
                    <a:pt x="637" y="1607"/>
                    <a:pt x="852" y="1387"/>
                    <a:pt x="939" y="1114"/>
                  </a:cubicBezTo>
                  <a:cubicBezTo>
                    <a:pt x="1049" y="777"/>
                    <a:pt x="1010" y="388"/>
                    <a:pt x="839" y="77"/>
                  </a:cubicBezTo>
                  <a:cubicBezTo>
                    <a:pt x="812" y="27"/>
                    <a:pt x="761" y="1"/>
                    <a:pt x="7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a:off x="-259250" y="-762000"/>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a:off x="4968600" y="4648538"/>
            <a:ext cx="592717" cy="368176"/>
            <a:chOff x="6201383" y="4342770"/>
            <a:chExt cx="659234" cy="439561"/>
          </a:xfrm>
        </p:grpSpPr>
        <p:sp>
          <p:nvSpPr>
            <p:cNvPr id="33" name="Google Shape;33;p2"/>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36;p2"/>
          <p:cNvSpPr/>
          <p:nvPr/>
        </p:nvSpPr>
        <p:spPr>
          <a:xfrm>
            <a:off x="8603950" y="1360451"/>
            <a:ext cx="1121104" cy="2327344"/>
          </a:xfrm>
          <a:custGeom>
            <a:avLst/>
            <a:gdLst/>
            <a:ahLst/>
            <a:cxnLst/>
            <a:rect l="l" t="t" r="r" b="b"/>
            <a:pathLst>
              <a:path w="19081" h="39611" extrusionOk="0">
                <a:moveTo>
                  <a:pt x="10292" y="0"/>
                </a:moveTo>
                <a:lnTo>
                  <a:pt x="7550" y="63"/>
                </a:lnTo>
                <a:cubicBezTo>
                  <a:pt x="7665" y="2690"/>
                  <a:pt x="7722" y="5099"/>
                  <a:pt x="7740" y="7646"/>
                </a:cubicBezTo>
                <a:cubicBezTo>
                  <a:pt x="5491" y="7689"/>
                  <a:pt x="3698" y="7731"/>
                  <a:pt x="1449" y="7773"/>
                </a:cubicBezTo>
                <a:cubicBezTo>
                  <a:pt x="633" y="7789"/>
                  <a:pt x="1" y="8537"/>
                  <a:pt x="169" y="9336"/>
                </a:cubicBezTo>
                <a:cubicBezTo>
                  <a:pt x="170" y="9341"/>
                  <a:pt x="172" y="9346"/>
                  <a:pt x="173" y="9352"/>
                </a:cubicBezTo>
                <a:cubicBezTo>
                  <a:pt x="276" y="9816"/>
                  <a:pt x="569" y="10212"/>
                  <a:pt x="853" y="10592"/>
                </a:cubicBezTo>
                <a:cubicBezTo>
                  <a:pt x="2330" y="12564"/>
                  <a:pt x="3816" y="14541"/>
                  <a:pt x="5522" y="16324"/>
                </a:cubicBezTo>
                <a:cubicBezTo>
                  <a:pt x="5898" y="16719"/>
                  <a:pt x="6288" y="17101"/>
                  <a:pt x="6688" y="17472"/>
                </a:cubicBezTo>
                <a:cubicBezTo>
                  <a:pt x="4941" y="17506"/>
                  <a:pt x="3195" y="17539"/>
                  <a:pt x="1449" y="17571"/>
                </a:cubicBezTo>
                <a:cubicBezTo>
                  <a:pt x="633" y="17587"/>
                  <a:pt x="1" y="18335"/>
                  <a:pt x="169" y="19134"/>
                </a:cubicBezTo>
                <a:cubicBezTo>
                  <a:pt x="170" y="19139"/>
                  <a:pt x="172" y="19144"/>
                  <a:pt x="173" y="19150"/>
                </a:cubicBezTo>
                <a:cubicBezTo>
                  <a:pt x="276" y="19613"/>
                  <a:pt x="569" y="20009"/>
                  <a:pt x="853" y="20390"/>
                </a:cubicBezTo>
                <a:cubicBezTo>
                  <a:pt x="2330" y="22361"/>
                  <a:pt x="3816" y="24339"/>
                  <a:pt x="5522" y="26122"/>
                </a:cubicBezTo>
                <a:cubicBezTo>
                  <a:pt x="5976" y="26598"/>
                  <a:pt x="6449" y="27058"/>
                  <a:pt x="6937" y="27499"/>
                </a:cubicBezTo>
                <a:cubicBezTo>
                  <a:pt x="5108" y="27534"/>
                  <a:pt x="3279" y="27568"/>
                  <a:pt x="1449" y="27603"/>
                </a:cubicBezTo>
                <a:cubicBezTo>
                  <a:pt x="633" y="27618"/>
                  <a:pt x="1" y="28366"/>
                  <a:pt x="169" y="29166"/>
                </a:cubicBezTo>
                <a:cubicBezTo>
                  <a:pt x="170" y="29170"/>
                  <a:pt x="172" y="29176"/>
                  <a:pt x="173" y="29180"/>
                </a:cubicBezTo>
                <a:cubicBezTo>
                  <a:pt x="276" y="29645"/>
                  <a:pt x="569" y="30041"/>
                  <a:pt x="853" y="30421"/>
                </a:cubicBezTo>
                <a:cubicBezTo>
                  <a:pt x="2330" y="32393"/>
                  <a:pt x="3816" y="34370"/>
                  <a:pt x="5522" y="36154"/>
                </a:cubicBezTo>
                <a:cubicBezTo>
                  <a:pt x="6365" y="37036"/>
                  <a:pt x="7263" y="37872"/>
                  <a:pt x="8229" y="38618"/>
                </a:cubicBezTo>
                <a:cubicBezTo>
                  <a:pt x="8860" y="39106"/>
                  <a:pt x="9418" y="39611"/>
                  <a:pt x="9994" y="39611"/>
                </a:cubicBezTo>
                <a:cubicBezTo>
                  <a:pt x="10332" y="39611"/>
                  <a:pt x="10676" y="39436"/>
                  <a:pt x="11045" y="38982"/>
                </a:cubicBezTo>
                <a:cubicBezTo>
                  <a:pt x="13495" y="35958"/>
                  <a:pt x="15944" y="32934"/>
                  <a:pt x="18394" y="29911"/>
                </a:cubicBezTo>
                <a:cubicBezTo>
                  <a:pt x="18677" y="29561"/>
                  <a:pt x="18968" y="29198"/>
                  <a:pt x="19049" y="28746"/>
                </a:cubicBezTo>
                <a:cubicBezTo>
                  <a:pt x="19080" y="28567"/>
                  <a:pt x="19072" y="28381"/>
                  <a:pt x="19014" y="28207"/>
                </a:cubicBezTo>
                <a:cubicBezTo>
                  <a:pt x="18838" y="27683"/>
                  <a:pt x="18358" y="27600"/>
                  <a:pt x="17919" y="27549"/>
                </a:cubicBezTo>
                <a:cubicBezTo>
                  <a:pt x="16722" y="27412"/>
                  <a:pt x="15517" y="27374"/>
                  <a:pt x="14312" y="27374"/>
                </a:cubicBezTo>
                <a:cubicBezTo>
                  <a:pt x="13642" y="27374"/>
                  <a:pt x="12972" y="27386"/>
                  <a:pt x="12303" y="27399"/>
                </a:cubicBezTo>
                <a:cubicBezTo>
                  <a:pt x="14333" y="24891"/>
                  <a:pt x="16363" y="22385"/>
                  <a:pt x="18394" y="19879"/>
                </a:cubicBezTo>
                <a:cubicBezTo>
                  <a:pt x="18677" y="19529"/>
                  <a:pt x="18968" y="19166"/>
                  <a:pt x="19049" y="18714"/>
                </a:cubicBezTo>
                <a:cubicBezTo>
                  <a:pt x="19080" y="18535"/>
                  <a:pt x="19072" y="18349"/>
                  <a:pt x="19014" y="18177"/>
                </a:cubicBezTo>
                <a:cubicBezTo>
                  <a:pt x="18838" y="17651"/>
                  <a:pt x="18358" y="17569"/>
                  <a:pt x="17919" y="17518"/>
                </a:cubicBezTo>
                <a:cubicBezTo>
                  <a:pt x="16720" y="17380"/>
                  <a:pt x="15513" y="17343"/>
                  <a:pt x="14306" y="17343"/>
                </a:cubicBezTo>
                <a:cubicBezTo>
                  <a:pt x="13702" y="17343"/>
                  <a:pt x="13097" y="17352"/>
                  <a:pt x="12494" y="17363"/>
                </a:cubicBezTo>
                <a:cubicBezTo>
                  <a:pt x="14461" y="14936"/>
                  <a:pt x="16428" y="12508"/>
                  <a:pt x="18394" y="10081"/>
                </a:cubicBezTo>
                <a:cubicBezTo>
                  <a:pt x="18677" y="9731"/>
                  <a:pt x="18968" y="9368"/>
                  <a:pt x="19049" y="8916"/>
                </a:cubicBezTo>
                <a:cubicBezTo>
                  <a:pt x="19080" y="8737"/>
                  <a:pt x="19072" y="8551"/>
                  <a:pt x="19014" y="8379"/>
                </a:cubicBezTo>
                <a:cubicBezTo>
                  <a:pt x="18838" y="7853"/>
                  <a:pt x="18358" y="7771"/>
                  <a:pt x="17919" y="7720"/>
                </a:cubicBezTo>
                <a:cubicBezTo>
                  <a:pt x="16719" y="7582"/>
                  <a:pt x="15335" y="7545"/>
                  <a:pt x="13994" y="7545"/>
                </a:cubicBezTo>
                <a:cubicBezTo>
                  <a:pt x="13183" y="7545"/>
                  <a:pt x="12388" y="7558"/>
                  <a:pt x="11659" y="7572"/>
                </a:cubicBezTo>
                <a:cubicBezTo>
                  <a:pt x="11349" y="7578"/>
                  <a:pt x="11038" y="7583"/>
                  <a:pt x="10728" y="7590"/>
                </a:cubicBezTo>
                <a:cubicBezTo>
                  <a:pt x="10679" y="5056"/>
                  <a:pt x="10535" y="2523"/>
                  <a:pt x="10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87050" y="3883257"/>
            <a:ext cx="598974" cy="47341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rot="-6170342">
            <a:off x="8429729" y="142250"/>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8403281">
            <a:off x="178551" y="3262307"/>
            <a:ext cx="552783" cy="48602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2"/>
          <p:cNvGrpSpPr/>
          <p:nvPr/>
        </p:nvGrpSpPr>
        <p:grpSpPr>
          <a:xfrm flipH="1">
            <a:off x="1098627" y="4188056"/>
            <a:ext cx="1195847" cy="722495"/>
            <a:chOff x="-308425" y="-1817000"/>
            <a:chExt cx="3393437" cy="2050212"/>
          </a:xfrm>
        </p:grpSpPr>
        <p:grpSp>
          <p:nvGrpSpPr>
            <p:cNvPr id="41" name="Google Shape;41;p2"/>
            <p:cNvGrpSpPr/>
            <p:nvPr/>
          </p:nvGrpSpPr>
          <p:grpSpPr>
            <a:xfrm>
              <a:off x="-308425" y="-1817000"/>
              <a:ext cx="3393437" cy="2050212"/>
              <a:chOff x="4879575" y="1678325"/>
              <a:chExt cx="3393437" cy="2050212"/>
            </a:xfrm>
          </p:grpSpPr>
          <p:sp>
            <p:nvSpPr>
              <p:cNvPr id="42" name="Google Shape;42;p2"/>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 name="Google Shape;47;p2"/>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8603948" y="4471393"/>
            <a:ext cx="1195847" cy="722495"/>
            <a:chOff x="-308425" y="-1817000"/>
            <a:chExt cx="3393437" cy="2050212"/>
          </a:xfrm>
        </p:grpSpPr>
        <p:grpSp>
          <p:nvGrpSpPr>
            <p:cNvPr id="51" name="Google Shape;51;p2"/>
            <p:cNvGrpSpPr/>
            <p:nvPr/>
          </p:nvGrpSpPr>
          <p:grpSpPr>
            <a:xfrm>
              <a:off x="-308425" y="-1817000"/>
              <a:ext cx="3393437" cy="2050212"/>
              <a:chOff x="4879575" y="1678325"/>
              <a:chExt cx="3393437" cy="2050212"/>
            </a:xfrm>
          </p:grpSpPr>
          <p:sp>
            <p:nvSpPr>
              <p:cNvPr id="52" name="Google Shape;52;p2"/>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2"/>
          <p:cNvSpPr txBox="1">
            <a:spLocks noGrp="1"/>
          </p:cNvSpPr>
          <p:nvPr>
            <p:ph type="ctrTitle"/>
          </p:nvPr>
        </p:nvSpPr>
        <p:spPr>
          <a:xfrm>
            <a:off x="715100" y="535000"/>
            <a:ext cx="5020800" cy="1495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5200"/>
              <a:buNone/>
              <a:defRPr sz="43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61" name="Google Shape;61;p2"/>
          <p:cNvSpPr txBox="1">
            <a:spLocks noGrp="1"/>
          </p:cNvSpPr>
          <p:nvPr>
            <p:ph type="subTitle" idx="1"/>
          </p:nvPr>
        </p:nvSpPr>
        <p:spPr>
          <a:xfrm>
            <a:off x="715100" y="2934675"/>
            <a:ext cx="5037000" cy="40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62" name="Google Shape;62;p2"/>
          <p:cNvSpPr txBox="1">
            <a:spLocks noGrp="1"/>
          </p:cNvSpPr>
          <p:nvPr>
            <p:ph type="subTitle" idx="2"/>
          </p:nvPr>
        </p:nvSpPr>
        <p:spPr>
          <a:xfrm>
            <a:off x="715100" y="2187525"/>
            <a:ext cx="5020800" cy="590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3000" b="1">
                <a:solidFill>
                  <a:schemeClr val="dk1"/>
                </a:solidFill>
                <a:latin typeface="Amiko"/>
                <a:ea typeface="Amiko"/>
                <a:cs typeface="Amiko"/>
                <a:sym typeface="Amiko"/>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06"/>
        <p:cNvGrpSpPr/>
        <p:nvPr/>
      </p:nvGrpSpPr>
      <p:grpSpPr>
        <a:xfrm>
          <a:off x="0" y="0"/>
          <a:ext cx="0" cy="0"/>
          <a:chOff x="0" y="0"/>
          <a:chExt cx="0" cy="0"/>
        </a:xfrm>
      </p:grpSpPr>
      <p:sp>
        <p:nvSpPr>
          <p:cNvPr id="207" name="Google Shape;207;p11"/>
          <p:cNvSpPr txBox="1">
            <a:spLocks noGrp="1"/>
          </p:cNvSpPr>
          <p:nvPr>
            <p:ph type="title" hasCustomPrompt="1"/>
          </p:nvPr>
        </p:nvSpPr>
        <p:spPr>
          <a:xfrm>
            <a:off x="1594045" y="1443175"/>
            <a:ext cx="5955900" cy="1629600"/>
          </a:xfrm>
          <a:prstGeom prst="rect">
            <a:avLst/>
          </a:prstGeom>
        </p:spPr>
        <p:txBody>
          <a:bodyPr spcFirstLastPara="1" wrap="square" lIns="91425" tIns="91425" rIns="91425" bIns="91425" anchor="t"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08" name="Google Shape;208;p11"/>
          <p:cNvSpPr txBox="1">
            <a:spLocks noGrp="1"/>
          </p:cNvSpPr>
          <p:nvPr>
            <p:ph type="subTitle" idx="1"/>
          </p:nvPr>
        </p:nvSpPr>
        <p:spPr>
          <a:xfrm>
            <a:off x="1594050" y="3359525"/>
            <a:ext cx="5955900" cy="455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09" name="Google Shape;209;p11"/>
          <p:cNvGrpSpPr/>
          <p:nvPr/>
        </p:nvGrpSpPr>
        <p:grpSpPr>
          <a:xfrm>
            <a:off x="295100" y="-568550"/>
            <a:ext cx="840000" cy="1669350"/>
            <a:chOff x="295100" y="-568550"/>
            <a:chExt cx="840000" cy="1669350"/>
          </a:xfrm>
        </p:grpSpPr>
        <p:sp>
          <p:nvSpPr>
            <p:cNvPr id="210" name="Google Shape;210;p11"/>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1"/>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1"/>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1"/>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11"/>
          <p:cNvGrpSpPr/>
          <p:nvPr/>
        </p:nvGrpSpPr>
        <p:grpSpPr>
          <a:xfrm rot="10800000">
            <a:off x="8011025" y="4040275"/>
            <a:ext cx="840000" cy="1669350"/>
            <a:chOff x="295100" y="-568550"/>
            <a:chExt cx="840000" cy="1669350"/>
          </a:xfrm>
        </p:grpSpPr>
        <p:sp>
          <p:nvSpPr>
            <p:cNvPr id="215" name="Google Shape;215;p11"/>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1"/>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1"/>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1"/>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11"/>
          <p:cNvSpPr/>
          <p:nvPr/>
        </p:nvSpPr>
        <p:spPr>
          <a:xfrm rot="5400000">
            <a:off x="8692248" y="2901681"/>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1"/>
          <p:cNvSpPr/>
          <p:nvPr/>
        </p:nvSpPr>
        <p:spPr>
          <a:xfrm rot="10800000">
            <a:off x="7880858" y="-1343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1"/>
          <p:cNvSpPr/>
          <p:nvPr/>
        </p:nvSpPr>
        <p:spPr>
          <a:xfrm rot="227671">
            <a:off x="-338600" y="1178500"/>
            <a:ext cx="1110852" cy="97660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1"/>
          <p:cNvSpPr/>
          <p:nvPr/>
        </p:nvSpPr>
        <p:spPr>
          <a:xfrm>
            <a:off x="7455386" y="303877"/>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 name="Google Shape;223;p11"/>
          <p:cNvGrpSpPr/>
          <p:nvPr/>
        </p:nvGrpSpPr>
        <p:grpSpPr>
          <a:xfrm flipH="1">
            <a:off x="-762210" y="4067611"/>
            <a:ext cx="1987750" cy="1140361"/>
            <a:chOff x="5459325" y="4582675"/>
            <a:chExt cx="1016700" cy="583275"/>
          </a:xfrm>
        </p:grpSpPr>
        <p:sp>
          <p:nvSpPr>
            <p:cNvPr id="224" name="Google Shape;224;p11"/>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11"/>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11"/>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1"/>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1"/>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1"/>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3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33"/>
        <p:cNvGrpSpPr/>
        <p:nvPr/>
      </p:nvGrpSpPr>
      <p:grpSpPr>
        <a:xfrm>
          <a:off x="0" y="0"/>
          <a:ext cx="0" cy="0"/>
          <a:chOff x="0" y="0"/>
          <a:chExt cx="0" cy="0"/>
        </a:xfrm>
      </p:grpSpPr>
      <p:sp>
        <p:nvSpPr>
          <p:cNvPr id="234" name="Google Shape;234;p13"/>
          <p:cNvSpPr txBox="1">
            <a:spLocks noGrp="1"/>
          </p:cNvSpPr>
          <p:nvPr>
            <p:ph type="title" hasCustomPrompt="1"/>
          </p:nvPr>
        </p:nvSpPr>
        <p:spPr>
          <a:xfrm>
            <a:off x="720000" y="1361594"/>
            <a:ext cx="748800" cy="38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5" name="Google Shape;235;p13"/>
          <p:cNvSpPr txBox="1">
            <a:spLocks noGrp="1"/>
          </p:cNvSpPr>
          <p:nvPr>
            <p:ph type="subTitle" idx="1"/>
          </p:nvPr>
        </p:nvSpPr>
        <p:spPr>
          <a:xfrm>
            <a:off x="1468800" y="1552575"/>
            <a:ext cx="4262700" cy="3291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6" name="Google Shape;236;p13"/>
          <p:cNvSpPr txBox="1">
            <a:spLocks noGrp="1"/>
          </p:cNvSpPr>
          <p:nvPr>
            <p:ph type="subTitle" idx="2"/>
          </p:nvPr>
        </p:nvSpPr>
        <p:spPr>
          <a:xfrm>
            <a:off x="1468800" y="1251575"/>
            <a:ext cx="4262700" cy="484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7" name="Google Shape;237;p13"/>
          <p:cNvSpPr txBox="1">
            <a:spLocks noGrp="1"/>
          </p:cNvSpPr>
          <p:nvPr>
            <p:ph type="title" idx="3"/>
          </p:nvPr>
        </p:nvSpPr>
        <p:spPr>
          <a:xfrm>
            <a:off x="720000" y="535000"/>
            <a:ext cx="7704000" cy="565800"/>
          </a:xfrm>
          <a:prstGeom prst="rect">
            <a:avLst/>
          </a:prstGeom>
        </p:spPr>
        <p:txBody>
          <a:bodyPr spcFirstLastPara="1" wrap="square" lIns="91425" tIns="91425" rIns="91425" bIns="91425" anchor="t" anchorCtr="0">
            <a:noAutofit/>
          </a:bodyPr>
          <a:lstStyle>
            <a:lvl1pPr lvl="0"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8" name="Google Shape;238;p13"/>
          <p:cNvSpPr txBox="1">
            <a:spLocks noGrp="1"/>
          </p:cNvSpPr>
          <p:nvPr>
            <p:ph type="title" idx="4" hasCustomPrompt="1"/>
          </p:nvPr>
        </p:nvSpPr>
        <p:spPr>
          <a:xfrm>
            <a:off x="720000" y="2265702"/>
            <a:ext cx="748800" cy="38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39" name="Google Shape;239;p13"/>
          <p:cNvSpPr txBox="1">
            <a:spLocks noGrp="1"/>
          </p:cNvSpPr>
          <p:nvPr>
            <p:ph type="subTitle" idx="5"/>
          </p:nvPr>
        </p:nvSpPr>
        <p:spPr>
          <a:xfrm>
            <a:off x="1468800" y="2449625"/>
            <a:ext cx="4262700" cy="3291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40" name="Google Shape;240;p13"/>
          <p:cNvSpPr txBox="1">
            <a:spLocks noGrp="1"/>
          </p:cNvSpPr>
          <p:nvPr>
            <p:ph type="subTitle" idx="6"/>
          </p:nvPr>
        </p:nvSpPr>
        <p:spPr>
          <a:xfrm>
            <a:off x="1468800" y="2148625"/>
            <a:ext cx="4262700" cy="484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1" name="Google Shape;241;p13"/>
          <p:cNvSpPr txBox="1">
            <a:spLocks noGrp="1"/>
          </p:cNvSpPr>
          <p:nvPr>
            <p:ph type="title" idx="7" hasCustomPrompt="1"/>
          </p:nvPr>
        </p:nvSpPr>
        <p:spPr>
          <a:xfrm>
            <a:off x="720000" y="4073919"/>
            <a:ext cx="748800" cy="38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42" name="Google Shape;242;p13"/>
          <p:cNvSpPr txBox="1">
            <a:spLocks noGrp="1"/>
          </p:cNvSpPr>
          <p:nvPr>
            <p:ph type="subTitle" idx="8"/>
          </p:nvPr>
        </p:nvSpPr>
        <p:spPr>
          <a:xfrm>
            <a:off x="1468800" y="4243725"/>
            <a:ext cx="4262700" cy="3291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43" name="Google Shape;243;p13"/>
          <p:cNvSpPr txBox="1">
            <a:spLocks noGrp="1"/>
          </p:cNvSpPr>
          <p:nvPr>
            <p:ph type="subTitle" idx="9"/>
          </p:nvPr>
        </p:nvSpPr>
        <p:spPr>
          <a:xfrm>
            <a:off x="1468800" y="3942725"/>
            <a:ext cx="4262700" cy="484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4" name="Google Shape;244;p13"/>
          <p:cNvSpPr txBox="1">
            <a:spLocks noGrp="1"/>
          </p:cNvSpPr>
          <p:nvPr>
            <p:ph type="title" idx="13" hasCustomPrompt="1"/>
          </p:nvPr>
        </p:nvSpPr>
        <p:spPr>
          <a:xfrm>
            <a:off x="720000" y="3169810"/>
            <a:ext cx="748800" cy="38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45" name="Google Shape;245;p13"/>
          <p:cNvSpPr txBox="1">
            <a:spLocks noGrp="1"/>
          </p:cNvSpPr>
          <p:nvPr>
            <p:ph type="subTitle" idx="14"/>
          </p:nvPr>
        </p:nvSpPr>
        <p:spPr>
          <a:xfrm>
            <a:off x="1468800" y="3346675"/>
            <a:ext cx="4262700" cy="3291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46" name="Google Shape;246;p13"/>
          <p:cNvSpPr txBox="1">
            <a:spLocks noGrp="1"/>
          </p:cNvSpPr>
          <p:nvPr>
            <p:ph type="subTitle" idx="15"/>
          </p:nvPr>
        </p:nvSpPr>
        <p:spPr>
          <a:xfrm>
            <a:off x="1468800" y="3045675"/>
            <a:ext cx="4262700" cy="484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47" name="Google Shape;247;p13"/>
          <p:cNvSpPr/>
          <p:nvPr/>
        </p:nvSpPr>
        <p:spPr>
          <a:xfrm rot="10800000">
            <a:off x="5968252" y="4179032"/>
            <a:ext cx="3371398" cy="1126744"/>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3"/>
          <p:cNvSpPr/>
          <p:nvPr/>
        </p:nvSpPr>
        <p:spPr>
          <a:xfrm rot="2186541">
            <a:off x="8220520" y="158507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 name="Google Shape;249;p13"/>
          <p:cNvGrpSpPr/>
          <p:nvPr/>
        </p:nvGrpSpPr>
        <p:grpSpPr>
          <a:xfrm>
            <a:off x="8138431" y="4613511"/>
            <a:ext cx="442544" cy="274901"/>
            <a:chOff x="6201383" y="4342770"/>
            <a:chExt cx="659234" cy="439561"/>
          </a:xfrm>
        </p:grpSpPr>
        <p:sp>
          <p:nvSpPr>
            <p:cNvPr id="250" name="Google Shape;250;p13"/>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3"/>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3"/>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13"/>
          <p:cNvGrpSpPr/>
          <p:nvPr/>
        </p:nvGrpSpPr>
        <p:grpSpPr>
          <a:xfrm>
            <a:off x="6720367" y="4508534"/>
            <a:ext cx="802548" cy="484875"/>
            <a:chOff x="-308425" y="-1817000"/>
            <a:chExt cx="3393437" cy="2050212"/>
          </a:xfrm>
        </p:grpSpPr>
        <p:grpSp>
          <p:nvGrpSpPr>
            <p:cNvPr id="254" name="Google Shape;254;p13"/>
            <p:cNvGrpSpPr/>
            <p:nvPr/>
          </p:nvGrpSpPr>
          <p:grpSpPr>
            <a:xfrm>
              <a:off x="-308425" y="-1817000"/>
              <a:ext cx="3393437" cy="2050212"/>
              <a:chOff x="4879575" y="1678325"/>
              <a:chExt cx="3393437" cy="2050212"/>
            </a:xfrm>
          </p:grpSpPr>
          <p:sp>
            <p:nvSpPr>
              <p:cNvPr id="255" name="Google Shape;255;p13"/>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3"/>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3"/>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3"/>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3"/>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0" name="Google Shape;260;p13"/>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3"/>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3"/>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 name="Google Shape;263;p13"/>
          <p:cNvSpPr/>
          <p:nvPr/>
        </p:nvSpPr>
        <p:spPr>
          <a:xfrm rot="10800000">
            <a:off x="191655" y="-3076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1">
  <p:cSld name="CUSTOM_2">
    <p:spTree>
      <p:nvGrpSpPr>
        <p:cNvPr id="1" name="Shape 264"/>
        <p:cNvGrpSpPr/>
        <p:nvPr/>
      </p:nvGrpSpPr>
      <p:grpSpPr>
        <a:xfrm>
          <a:off x="0" y="0"/>
          <a:ext cx="0" cy="0"/>
          <a:chOff x="0" y="0"/>
          <a:chExt cx="0" cy="0"/>
        </a:xfrm>
      </p:grpSpPr>
      <p:sp>
        <p:nvSpPr>
          <p:cNvPr id="265" name="Google Shape;265;p14"/>
          <p:cNvSpPr/>
          <p:nvPr/>
        </p:nvSpPr>
        <p:spPr>
          <a:xfrm rot="10800000">
            <a:off x="5524508" y="4056215"/>
            <a:ext cx="3738942" cy="1249560"/>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4"/>
          <p:cNvSpPr/>
          <p:nvPr/>
        </p:nvSpPr>
        <p:spPr>
          <a:xfrm rot="10800000" flipH="1">
            <a:off x="8521620" y="-3076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4"/>
          <p:cNvSpPr/>
          <p:nvPr/>
        </p:nvSpPr>
        <p:spPr>
          <a:xfrm rot="-8875280" flipH="1">
            <a:off x="1115187" y="4349480"/>
            <a:ext cx="496397" cy="436346"/>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4"/>
          <p:cNvSpPr/>
          <p:nvPr/>
        </p:nvSpPr>
        <p:spPr>
          <a:xfrm rot="6170342" flipH="1">
            <a:off x="232175" y="242950"/>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4"/>
          <p:cNvSpPr/>
          <p:nvPr/>
        </p:nvSpPr>
        <p:spPr>
          <a:xfrm rot="-5400000">
            <a:off x="-317750" y="3739275"/>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14"/>
          <p:cNvGrpSpPr/>
          <p:nvPr/>
        </p:nvGrpSpPr>
        <p:grpSpPr>
          <a:xfrm flipH="1">
            <a:off x="6116202" y="4648501"/>
            <a:ext cx="515257" cy="320044"/>
            <a:chOff x="6201383" y="4342770"/>
            <a:chExt cx="659234" cy="439561"/>
          </a:xfrm>
        </p:grpSpPr>
        <p:sp>
          <p:nvSpPr>
            <p:cNvPr id="271" name="Google Shape;271;p14"/>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4"/>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4"/>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14"/>
          <p:cNvGrpSpPr/>
          <p:nvPr/>
        </p:nvGrpSpPr>
        <p:grpSpPr>
          <a:xfrm flipH="1">
            <a:off x="7422254" y="4534047"/>
            <a:ext cx="802548" cy="484875"/>
            <a:chOff x="-308425" y="-1817000"/>
            <a:chExt cx="3393437" cy="2050212"/>
          </a:xfrm>
        </p:grpSpPr>
        <p:grpSp>
          <p:nvGrpSpPr>
            <p:cNvPr id="275" name="Google Shape;275;p14"/>
            <p:cNvGrpSpPr/>
            <p:nvPr/>
          </p:nvGrpSpPr>
          <p:grpSpPr>
            <a:xfrm>
              <a:off x="-308425" y="-1817000"/>
              <a:ext cx="3393437" cy="2050212"/>
              <a:chOff x="4879575" y="1678325"/>
              <a:chExt cx="3393437" cy="2050212"/>
            </a:xfrm>
          </p:grpSpPr>
          <p:sp>
            <p:nvSpPr>
              <p:cNvPr id="276" name="Google Shape;276;p14"/>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4"/>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4"/>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4"/>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4"/>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 name="Google Shape;281;p14"/>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4"/>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4"/>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 name="Google Shape;284;p14"/>
          <p:cNvSpPr txBox="1">
            <a:spLocks noGrp="1"/>
          </p:cNvSpPr>
          <p:nvPr>
            <p:ph type="title"/>
          </p:nvPr>
        </p:nvSpPr>
        <p:spPr>
          <a:xfrm flipH="1">
            <a:off x="715100" y="2644025"/>
            <a:ext cx="44946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50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285" name="Google Shape;285;p14"/>
          <p:cNvSpPr txBox="1">
            <a:spLocks noGrp="1"/>
          </p:cNvSpPr>
          <p:nvPr>
            <p:ph type="title" idx="2" hasCustomPrompt="1"/>
          </p:nvPr>
        </p:nvSpPr>
        <p:spPr>
          <a:xfrm flipH="1">
            <a:off x="932301" y="1373280"/>
            <a:ext cx="1317000" cy="91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86" name="Google Shape;286;p14"/>
          <p:cNvSpPr txBox="1">
            <a:spLocks noGrp="1"/>
          </p:cNvSpPr>
          <p:nvPr>
            <p:ph type="subTitle" idx="1"/>
          </p:nvPr>
        </p:nvSpPr>
        <p:spPr>
          <a:xfrm flipH="1">
            <a:off x="715100" y="3587050"/>
            <a:ext cx="4494600" cy="44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2">
  <p:cSld name="CUSTOM_2_1">
    <p:spTree>
      <p:nvGrpSpPr>
        <p:cNvPr id="1" name="Shape 287"/>
        <p:cNvGrpSpPr/>
        <p:nvPr/>
      </p:nvGrpSpPr>
      <p:grpSpPr>
        <a:xfrm>
          <a:off x="0" y="0"/>
          <a:ext cx="0" cy="0"/>
          <a:chOff x="0" y="0"/>
          <a:chExt cx="0" cy="0"/>
        </a:xfrm>
      </p:grpSpPr>
      <p:sp>
        <p:nvSpPr>
          <p:cNvPr id="288" name="Google Shape;288;p15"/>
          <p:cNvSpPr/>
          <p:nvPr/>
        </p:nvSpPr>
        <p:spPr>
          <a:xfrm flipH="1">
            <a:off x="-504857" y="4537813"/>
            <a:ext cx="10153714" cy="1113869"/>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 name="Google Shape;289;p15"/>
          <p:cNvGrpSpPr/>
          <p:nvPr/>
        </p:nvGrpSpPr>
        <p:grpSpPr>
          <a:xfrm flipH="1">
            <a:off x="2012945" y="4414005"/>
            <a:ext cx="895528" cy="541051"/>
            <a:chOff x="-308425" y="-1817000"/>
            <a:chExt cx="3393437" cy="2050212"/>
          </a:xfrm>
        </p:grpSpPr>
        <p:grpSp>
          <p:nvGrpSpPr>
            <p:cNvPr id="290" name="Google Shape;290;p15"/>
            <p:cNvGrpSpPr/>
            <p:nvPr/>
          </p:nvGrpSpPr>
          <p:grpSpPr>
            <a:xfrm>
              <a:off x="-308425" y="-1817000"/>
              <a:ext cx="3393437" cy="2050212"/>
              <a:chOff x="4879575" y="1678325"/>
              <a:chExt cx="3393437" cy="2050212"/>
            </a:xfrm>
          </p:grpSpPr>
          <p:sp>
            <p:nvSpPr>
              <p:cNvPr id="291" name="Google Shape;291;p15"/>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5"/>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5"/>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5"/>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5"/>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 name="Google Shape;296;p15"/>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5"/>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5"/>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15"/>
          <p:cNvGrpSpPr/>
          <p:nvPr/>
        </p:nvGrpSpPr>
        <p:grpSpPr>
          <a:xfrm>
            <a:off x="5887001" y="4554780"/>
            <a:ext cx="728571" cy="440180"/>
            <a:chOff x="-308425" y="-1817000"/>
            <a:chExt cx="3393437" cy="2050212"/>
          </a:xfrm>
        </p:grpSpPr>
        <p:grpSp>
          <p:nvGrpSpPr>
            <p:cNvPr id="300" name="Google Shape;300;p15"/>
            <p:cNvGrpSpPr/>
            <p:nvPr/>
          </p:nvGrpSpPr>
          <p:grpSpPr>
            <a:xfrm>
              <a:off x="-308425" y="-1817000"/>
              <a:ext cx="3393437" cy="2050212"/>
              <a:chOff x="4879575" y="1678325"/>
              <a:chExt cx="3393437" cy="2050212"/>
            </a:xfrm>
          </p:grpSpPr>
          <p:sp>
            <p:nvSpPr>
              <p:cNvPr id="301" name="Google Shape;301;p15"/>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5"/>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5"/>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5"/>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5"/>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 name="Google Shape;306;p15"/>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5"/>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5"/>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15"/>
          <p:cNvGrpSpPr/>
          <p:nvPr/>
        </p:nvGrpSpPr>
        <p:grpSpPr>
          <a:xfrm>
            <a:off x="4132534" y="4414010"/>
            <a:ext cx="878932" cy="544071"/>
            <a:chOff x="4958975" y="2116600"/>
            <a:chExt cx="361775" cy="223925"/>
          </a:xfrm>
        </p:grpSpPr>
        <p:sp>
          <p:nvSpPr>
            <p:cNvPr id="310" name="Google Shape;310;p15"/>
            <p:cNvSpPr/>
            <p:nvPr/>
          </p:nvSpPr>
          <p:spPr>
            <a:xfrm>
              <a:off x="4996975" y="2116600"/>
              <a:ext cx="323775" cy="202900"/>
            </a:xfrm>
            <a:custGeom>
              <a:avLst/>
              <a:gdLst/>
              <a:ahLst/>
              <a:cxnLst/>
              <a:rect l="l" t="t" r="r" b="b"/>
              <a:pathLst>
                <a:path w="12951" h="8116" extrusionOk="0">
                  <a:moveTo>
                    <a:pt x="5508" y="0"/>
                  </a:moveTo>
                  <a:cubicBezTo>
                    <a:pt x="5422" y="0"/>
                    <a:pt x="5335" y="1"/>
                    <a:pt x="5249" y="3"/>
                  </a:cubicBezTo>
                  <a:cubicBezTo>
                    <a:pt x="4204" y="29"/>
                    <a:pt x="3147" y="218"/>
                    <a:pt x="2220" y="700"/>
                  </a:cubicBezTo>
                  <a:cubicBezTo>
                    <a:pt x="1528" y="1059"/>
                    <a:pt x="0" y="2119"/>
                    <a:pt x="52" y="3034"/>
                  </a:cubicBezTo>
                  <a:cubicBezTo>
                    <a:pt x="76" y="3458"/>
                    <a:pt x="512" y="3645"/>
                    <a:pt x="859" y="3766"/>
                  </a:cubicBezTo>
                  <a:cubicBezTo>
                    <a:pt x="1424" y="3964"/>
                    <a:pt x="1936" y="4143"/>
                    <a:pt x="2400" y="4543"/>
                  </a:cubicBezTo>
                  <a:cubicBezTo>
                    <a:pt x="2880" y="4957"/>
                    <a:pt x="3264" y="5509"/>
                    <a:pt x="3841" y="5769"/>
                  </a:cubicBezTo>
                  <a:cubicBezTo>
                    <a:pt x="4151" y="5909"/>
                    <a:pt x="4483" y="5950"/>
                    <a:pt x="4823" y="5950"/>
                  </a:cubicBezTo>
                  <a:cubicBezTo>
                    <a:pt x="5312" y="5950"/>
                    <a:pt x="5819" y="5865"/>
                    <a:pt x="6309" y="5865"/>
                  </a:cubicBezTo>
                  <a:cubicBezTo>
                    <a:pt x="6635" y="5865"/>
                    <a:pt x="6953" y="5902"/>
                    <a:pt x="7253" y="6027"/>
                  </a:cubicBezTo>
                  <a:cubicBezTo>
                    <a:pt x="7733" y="6227"/>
                    <a:pt x="8099" y="6625"/>
                    <a:pt x="8446" y="7012"/>
                  </a:cubicBezTo>
                  <a:cubicBezTo>
                    <a:pt x="8795" y="7400"/>
                    <a:pt x="9159" y="7800"/>
                    <a:pt x="9639" y="8002"/>
                  </a:cubicBezTo>
                  <a:cubicBezTo>
                    <a:pt x="9814" y="8076"/>
                    <a:pt x="10009" y="8115"/>
                    <a:pt x="10202" y="8115"/>
                  </a:cubicBezTo>
                  <a:cubicBezTo>
                    <a:pt x="10537" y="8115"/>
                    <a:pt x="10864" y="7996"/>
                    <a:pt x="11064" y="7731"/>
                  </a:cubicBezTo>
                  <a:cubicBezTo>
                    <a:pt x="11322" y="7390"/>
                    <a:pt x="11299" y="6921"/>
                    <a:pt x="11409" y="6506"/>
                  </a:cubicBezTo>
                  <a:cubicBezTo>
                    <a:pt x="11567" y="5917"/>
                    <a:pt x="11996" y="5447"/>
                    <a:pt x="12338" y="4942"/>
                  </a:cubicBezTo>
                  <a:cubicBezTo>
                    <a:pt x="12681" y="4436"/>
                    <a:pt x="12950" y="3800"/>
                    <a:pt x="12739" y="3228"/>
                  </a:cubicBezTo>
                  <a:cubicBezTo>
                    <a:pt x="12472" y="2501"/>
                    <a:pt x="11596" y="2239"/>
                    <a:pt x="11028" y="1713"/>
                  </a:cubicBezTo>
                  <a:cubicBezTo>
                    <a:pt x="10737" y="1442"/>
                    <a:pt x="10522" y="1095"/>
                    <a:pt x="10215" y="843"/>
                  </a:cubicBezTo>
                  <a:cubicBezTo>
                    <a:pt x="9708" y="428"/>
                    <a:pt x="9020" y="328"/>
                    <a:pt x="8370" y="245"/>
                  </a:cubicBezTo>
                  <a:cubicBezTo>
                    <a:pt x="7420" y="123"/>
                    <a:pt x="6465" y="0"/>
                    <a:pt x="5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5"/>
            <p:cNvSpPr/>
            <p:nvPr/>
          </p:nvSpPr>
          <p:spPr>
            <a:xfrm>
              <a:off x="5039450" y="2137050"/>
              <a:ext cx="44775" cy="34050"/>
            </a:xfrm>
            <a:custGeom>
              <a:avLst/>
              <a:gdLst/>
              <a:ahLst/>
              <a:cxnLst/>
              <a:rect l="l" t="t" r="r" b="b"/>
              <a:pathLst>
                <a:path w="1791" h="1362" extrusionOk="0">
                  <a:moveTo>
                    <a:pt x="1465" y="1"/>
                  </a:moveTo>
                  <a:cubicBezTo>
                    <a:pt x="1430" y="1"/>
                    <a:pt x="1392" y="4"/>
                    <a:pt x="1351" y="12"/>
                  </a:cubicBezTo>
                  <a:cubicBezTo>
                    <a:pt x="945" y="91"/>
                    <a:pt x="553" y="242"/>
                    <a:pt x="200" y="459"/>
                  </a:cubicBezTo>
                  <a:cubicBezTo>
                    <a:pt x="135" y="499"/>
                    <a:pt x="67" y="545"/>
                    <a:pt x="33" y="614"/>
                  </a:cubicBezTo>
                  <a:cubicBezTo>
                    <a:pt x="0" y="684"/>
                    <a:pt x="16" y="784"/>
                    <a:pt x="85" y="816"/>
                  </a:cubicBezTo>
                  <a:cubicBezTo>
                    <a:pt x="103" y="825"/>
                    <a:pt x="122" y="829"/>
                    <a:pt x="142" y="829"/>
                  </a:cubicBezTo>
                  <a:cubicBezTo>
                    <a:pt x="219" y="829"/>
                    <a:pt x="305" y="772"/>
                    <a:pt x="381" y="772"/>
                  </a:cubicBezTo>
                  <a:cubicBezTo>
                    <a:pt x="403" y="772"/>
                    <a:pt x="423" y="777"/>
                    <a:pt x="443" y="789"/>
                  </a:cubicBezTo>
                  <a:cubicBezTo>
                    <a:pt x="502" y="824"/>
                    <a:pt x="514" y="906"/>
                    <a:pt x="502" y="975"/>
                  </a:cubicBezTo>
                  <a:cubicBezTo>
                    <a:pt x="491" y="1043"/>
                    <a:pt x="465" y="1111"/>
                    <a:pt x="477" y="1179"/>
                  </a:cubicBezTo>
                  <a:cubicBezTo>
                    <a:pt x="496" y="1292"/>
                    <a:pt x="616" y="1361"/>
                    <a:pt x="732" y="1361"/>
                  </a:cubicBezTo>
                  <a:cubicBezTo>
                    <a:pt x="749" y="1361"/>
                    <a:pt x="767" y="1360"/>
                    <a:pt x="784" y="1356"/>
                  </a:cubicBezTo>
                  <a:cubicBezTo>
                    <a:pt x="915" y="1332"/>
                    <a:pt x="1020" y="1239"/>
                    <a:pt x="1112" y="1144"/>
                  </a:cubicBezTo>
                  <a:cubicBezTo>
                    <a:pt x="1332" y="918"/>
                    <a:pt x="1511" y="661"/>
                    <a:pt x="1663" y="385"/>
                  </a:cubicBezTo>
                  <a:cubicBezTo>
                    <a:pt x="1790" y="156"/>
                    <a:pt x="1691"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5"/>
            <p:cNvSpPr/>
            <p:nvPr/>
          </p:nvSpPr>
          <p:spPr>
            <a:xfrm>
              <a:off x="5135475" y="2148575"/>
              <a:ext cx="48875" cy="54950"/>
            </a:xfrm>
            <a:custGeom>
              <a:avLst/>
              <a:gdLst/>
              <a:ahLst/>
              <a:cxnLst/>
              <a:rect l="l" t="t" r="r" b="b"/>
              <a:pathLst>
                <a:path w="1955" h="2198" extrusionOk="0">
                  <a:moveTo>
                    <a:pt x="630" y="1"/>
                  </a:moveTo>
                  <a:cubicBezTo>
                    <a:pt x="207" y="1"/>
                    <a:pt x="1" y="752"/>
                    <a:pt x="83" y="1081"/>
                  </a:cubicBezTo>
                  <a:cubicBezTo>
                    <a:pt x="131" y="1277"/>
                    <a:pt x="242" y="1452"/>
                    <a:pt x="365" y="1612"/>
                  </a:cubicBezTo>
                  <a:cubicBezTo>
                    <a:pt x="508" y="1796"/>
                    <a:pt x="673" y="1968"/>
                    <a:pt x="878" y="2079"/>
                  </a:cubicBezTo>
                  <a:cubicBezTo>
                    <a:pt x="1014" y="2152"/>
                    <a:pt x="1168" y="2197"/>
                    <a:pt x="1321" y="2197"/>
                  </a:cubicBezTo>
                  <a:cubicBezTo>
                    <a:pt x="1400" y="2197"/>
                    <a:pt x="1478" y="2185"/>
                    <a:pt x="1552" y="2160"/>
                  </a:cubicBezTo>
                  <a:cubicBezTo>
                    <a:pt x="1772" y="2085"/>
                    <a:pt x="1952" y="1875"/>
                    <a:pt x="1953" y="1643"/>
                  </a:cubicBezTo>
                  <a:cubicBezTo>
                    <a:pt x="1954" y="1418"/>
                    <a:pt x="1801" y="1222"/>
                    <a:pt x="1637" y="1069"/>
                  </a:cubicBezTo>
                  <a:cubicBezTo>
                    <a:pt x="1473" y="916"/>
                    <a:pt x="1283" y="779"/>
                    <a:pt x="1172" y="584"/>
                  </a:cubicBezTo>
                  <a:cubicBezTo>
                    <a:pt x="1063" y="396"/>
                    <a:pt x="1017" y="143"/>
                    <a:pt x="821" y="48"/>
                  </a:cubicBezTo>
                  <a:cubicBezTo>
                    <a:pt x="753" y="15"/>
                    <a:pt x="690" y="1"/>
                    <a:pt x="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5"/>
            <p:cNvSpPr/>
            <p:nvPr/>
          </p:nvSpPr>
          <p:spPr>
            <a:xfrm>
              <a:off x="5236150" y="2232100"/>
              <a:ext cx="44925" cy="56900"/>
            </a:xfrm>
            <a:custGeom>
              <a:avLst/>
              <a:gdLst/>
              <a:ahLst/>
              <a:cxnLst/>
              <a:rect l="l" t="t" r="r" b="b"/>
              <a:pathLst>
                <a:path w="1797" h="2276" fill="none" extrusionOk="0">
                  <a:moveTo>
                    <a:pt x="1796" y="2276"/>
                  </a:moveTo>
                  <a:cubicBezTo>
                    <a:pt x="1710" y="1794"/>
                    <a:pt x="1375" y="1363"/>
                    <a:pt x="929" y="1160"/>
                  </a:cubicBezTo>
                  <a:cubicBezTo>
                    <a:pt x="732" y="1072"/>
                    <a:pt x="517" y="1024"/>
                    <a:pt x="333" y="910"/>
                  </a:cubicBezTo>
                  <a:cubicBezTo>
                    <a:pt x="150" y="796"/>
                    <a:pt x="1" y="584"/>
                    <a:pt x="51" y="375"/>
                  </a:cubicBezTo>
                  <a:cubicBezTo>
                    <a:pt x="91" y="213"/>
                    <a:pt x="239" y="97"/>
                    <a:pt x="398" y="49"/>
                  </a:cubicBezTo>
                  <a:cubicBezTo>
                    <a:pt x="556" y="1"/>
                    <a:pt x="727" y="10"/>
                    <a:pt x="892" y="19"/>
                  </a:cubicBezTo>
                </a:path>
              </a:pathLst>
            </a:custGeom>
            <a:solidFill>
              <a:schemeClr val="dk2"/>
            </a:solid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5"/>
            <p:cNvSpPr/>
            <p:nvPr/>
          </p:nvSpPr>
          <p:spPr>
            <a:xfrm>
              <a:off x="4958975" y="2193775"/>
              <a:ext cx="77425" cy="127700"/>
            </a:xfrm>
            <a:custGeom>
              <a:avLst/>
              <a:gdLst/>
              <a:ahLst/>
              <a:cxnLst/>
              <a:rect l="l" t="t" r="r" b="b"/>
              <a:pathLst>
                <a:path w="3097" h="5108" extrusionOk="0">
                  <a:moveTo>
                    <a:pt x="1827" y="0"/>
                  </a:moveTo>
                  <a:cubicBezTo>
                    <a:pt x="1827" y="0"/>
                    <a:pt x="0" y="2710"/>
                    <a:pt x="1208" y="5040"/>
                  </a:cubicBezTo>
                  <a:cubicBezTo>
                    <a:pt x="1232" y="5087"/>
                    <a:pt x="1275" y="5108"/>
                    <a:pt x="1319" y="5108"/>
                  </a:cubicBezTo>
                  <a:cubicBezTo>
                    <a:pt x="1381" y="5108"/>
                    <a:pt x="1444" y="5063"/>
                    <a:pt x="1447" y="4986"/>
                  </a:cubicBezTo>
                  <a:cubicBezTo>
                    <a:pt x="1476" y="4160"/>
                    <a:pt x="1710" y="2355"/>
                    <a:pt x="3097" y="772"/>
                  </a:cubicBezTo>
                  <a:lnTo>
                    <a:pt x="18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5"/>
            <p:cNvSpPr/>
            <p:nvPr/>
          </p:nvSpPr>
          <p:spPr>
            <a:xfrm>
              <a:off x="5008950" y="2212825"/>
              <a:ext cx="77150" cy="127700"/>
            </a:xfrm>
            <a:custGeom>
              <a:avLst/>
              <a:gdLst/>
              <a:ahLst/>
              <a:cxnLst/>
              <a:rect l="l" t="t" r="r" b="b"/>
              <a:pathLst>
                <a:path w="3086" h="5108" extrusionOk="0">
                  <a:moveTo>
                    <a:pt x="1816" y="1"/>
                  </a:moveTo>
                  <a:lnTo>
                    <a:pt x="1817" y="1"/>
                  </a:lnTo>
                  <a:lnTo>
                    <a:pt x="1817" y="1"/>
                  </a:lnTo>
                  <a:cubicBezTo>
                    <a:pt x="1817" y="1"/>
                    <a:pt x="1817" y="1"/>
                    <a:pt x="1817" y="1"/>
                  </a:cubicBezTo>
                  <a:close/>
                  <a:moveTo>
                    <a:pt x="1817" y="1"/>
                  </a:moveTo>
                  <a:cubicBezTo>
                    <a:pt x="1788" y="45"/>
                    <a:pt x="0" y="2729"/>
                    <a:pt x="1198" y="5039"/>
                  </a:cubicBezTo>
                  <a:cubicBezTo>
                    <a:pt x="1222" y="5086"/>
                    <a:pt x="1265" y="5108"/>
                    <a:pt x="1309" y="5108"/>
                  </a:cubicBezTo>
                  <a:cubicBezTo>
                    <a:pt x="1371" y="5108"/>
                    <a:pt x="1434" y="5063"/>
                    <a:pt x="1437" y="4986"/>
                  </a:cubicBezTo>
                  <a:cubicBezTo>
                    <a:pt x="1465" y="4159"/>
                    <a:pt x="1700" y="2355"/>
                    <a:pt x="3085" y="772"/>
                  </a:cubicBezTo>
                  <a:lnTo>
                    <a:pt x="1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 name="Google Shape;316;p15"/>
          <p:cNvGrpSpPr/>
          <p:nvPr/>
        </p:nvGrpSpPr>
        <p:grpSpPr>
          <a:xfrm>
            <a:off x="8172393" y="151534"/>
            <a:ext cx="1823858" cy="1046337"/>
            <a:chOff x="5459325" y="4582675"/>
            <a:chExt cx="1016700" cy="583275"/>
          </a:xfrm>
        </p:grpSpPr>
        <p:sp>
          <p:nvSpPr>
            <p:cNvPr id="317" name="Google Shape;317;p15"/>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5"/>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5"/>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5"/>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5"/>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5"/>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5"/>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 name="Google Shape;327;p15"/>
          <p:cNvSpPr/>
          <p:nvPr/>
        </p:nvSpPr>
        <p:spPr>
          <a:xfrm rot="-4523136" flipH="1">
            <a:off x="7454101" y="298185"/>
            <a:ext cx="599141" cy="47362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 name="Google Shape;328;p15"/>
          <p:cNvGrpSpPr/>
          <p:nvPr/>
        </p:nvGrpSpPr>
        <p:grpSpPr>
          <a:xfrm rot="-5400000" flipH="1">
            <a:off x="1424893" y="-657066"/>
            <a:ext cx="1359036" cy="2155529"/>
            <a:chOff x="3726150" y="238125"/>
            <a:chExt cx="777125" cy="1166475"/>
          </a:xfrm>
        </p:grpSpPr>
        <p:sp>
          <p:nvSpPr>
            <p:cNvPr id="329" name="Google Shape;329;p15"/>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5"/>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5"/>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5"/>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5"/>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9" name="Google Shape;339;p15"/>
          <p:cNvSpPr/>
          <p:nvPr/>
        </p:nvSpPr>
        <p:spPr>
          <a:xfrm rot="-4523136" flipH="1">
            <a:off x="367301" y="657685"/>
            <a:ext cx="599141" cy="47362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 name="Google Shape;340;p15"/>
          <p:cNvGrpSpPr/>
          <p:nvPr/>
        </p:nvGrpSpPr>
        <p:grpSpPr>
          <a:xfrm flipH="1">
            <a:off x="6381027" y="4704776"/>
            <a:ext cx="515257" cy="320044"/>
            <a:chOff x="6201383" y="4342770"/>
            <a:chExt cx="659234" cy="439561"/>
          </a:xfrm>
        </p:grpSpPr>
        <p:sp>
          <p:nvSpPr>
            <p:cNvPr id="341" name="Google Shape;341;p15"/>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5"/>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5"/>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15"/>
          <p:cNvSpPr txBox="1">
            <a:spLocks noGrp="1"/>
          </p:cNvSpPr>
          <p:nvPr>
            <p:ph type="title"/>
          </p:nvPr>
        </p:nvSpPr>
        <p:spPr>
          <a:xfrm flipH="1">
            <a:off x="2324700" y="2171575"/>
            <a:ext cx="4494600" cy="16197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5" name="Google Shape;345;p15"/>
          <p:cNvSpPr txBox="1">
            <a:spLocks noGrp="1"/>
          </p:cNvSpPr>
          <p:nvPr>
            <p:ph type="title" idx="2" hasCustomPrompt="1"/>
          </p:nvPr>
        </p:nvSpPr>
        <p:spPr>
          <a:xfrm flipH="1">
            <a:off x="3913500" y="801780"/>
            <a:ext cx="1317000" cy="91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46" name="Google Shape;346;p15"/>
          <p:cNvSpPr txBox="1">
            <a:spLocks noGrp="1"/>
          </p:cNvSpPr>
          <p:nvPr>
            <p:ph type="subTitle" idx="1"/>
          </p:nvPr>
        </p:nvSpPr>
        <p:spPr>
          <a:xfrm flipH="1">
            <a:off x="2324700" y="3791275"/>
            <a:ext cx="4494600" cy="44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47"/>
        <p:cNvGrpSpPr/>
        <p:nvPr/>
      </p:nvGrpSpPr>
      <p:grpSpPr>
        <a:xfrm>
          <a:off x="0" y="0"/>
          <a:ext cx="0" cy="0"/>
          <a:chOff x="0" y="0"/>
          <a:chExt cx="0" cy="0"/>
        </a:xfrm>
      </p:grpSpPr>
      <p:sp>
        <p:nvSpPr>
          <p:cNvPr id="348" name="Google Shape;348;p16"/>
          <p:cNvSpPr txBox="1">
            <a:spLocks noGrp="1"/>
          </p:cNvSpPr>
          <p:nvPr>
            <p:ph type="title"/>
          </p:nvPr>
        </p:nvSpPr>
        <p:spPr>
          <a:xfrm>
            <a:off x="715100" y="3513750"/>
            <a:ext cx="4304700" cy="5319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49" name="Google Shape;349;p16"/>
          <p:cNvSpPr txBox="1">
            <a:spLocks noGrp="1"/>
          </p:cNvSpPr>
          <p:nvPr>
            <p:ph type="subTitle" idx="1"/>
          </p:nvPr>
        </p:nvSpPr>
        <p:spPr>
          <a:xfrm>
            <a:off x="715100" y="716850"/>
            <a:ext cx="4304700" cy="2742000"/>
          </a:xfrm>
          <a:prstGeom prst="rect">
            <a:avLst/>
          </a:prstGeom>
        </p:spPr>
        <p:txBody>
          <a:bodyPr spcFirstLastPara="1" wrap="square" lIns="91425" tIns="91425" rIns="91425" bIns="91425" anchor="t" anchorCtr="0">
            <a:noAutofit/>
          </a:bodyPr>
          <a:lstStyle>
            <a:lvl1pPr lvl="0" rtl="0">
              <a:spcBef>
                <a:spcPts val="0"/>
              </a:spcBef>
              <a:spcAft>
                <a:spcPts val="0"/>
              </a:spcAft>
              <a:buSzPts val="2500"/>
              <a:buNone/>
              <a:defRPr sz="28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
        <p:nvSpPr>
          <p:cNvPr id="350" name="Google Shape;350;p16"/>
          <p:cNvSpPr/>
          <p:nvPr/>
        </p:nvSpPr>
        <p:spPr>
          <a:xfrm>
            <a:off x="158130" y="3666146"/>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 name="Google Shape;351;p16"/>
          <p:cNvGrpSpPr/>
          <p:nvPr/>
        </p:nvGrpSpPr>
        <p:grpSpPr>
          <a:xfrm>
            <a:off x="5605986" y="2970644"/>
            <a:ext cx="2953308" cy="1784299"/>
            <a:chOff x="-308425" y="-1817000"/>
            <a:chExt cx="3393437" cy="2050212"/>
          </a:xfrm>
        </p:grpSpPr>
        <p:grpSp>
          <p:nvGrpSpPr>
            <p:cNvPr id="352" name="Google Shape;352;p16"/>
            <p:cNvGrpSpPr/>
            <p:nvPr/>
          </p:nvGrpSpPr>
          <p:grpSpPr>
            <a:xfrm>
              <a:off x="-308425" y="-1817000"/>
              <a:ext cx="3393437" cy="2050212"/>
              <a:chOff x="4879575" y="1678325"/>
              <a:chExt cx="3393437" cy="2050212"/>
            </a:xfrm>
          </p:grpSpPr>
          <p:sp>
            <p:nvSpPr>
              <p:cNvPr id="353" name="Google Shape;353;p16"/>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6"/>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6"/>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 name="Google Shape;358;p16"/>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6"/>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6"/>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16"/>
          <p:cNvSpPr/>
          <p:nvPr/>
        </p:nvSpPr>
        <p:spPr>
          <a:xfrm>
            <a:off x="8639350" y="1046126"/>
            <a:ext cx="1121104" cy="2327344"/>
          </a:xfrm>
          <a:custGeom>
            <a:avLst/>
            <a:gdLst/>
            <a:ahLst/>
            <a:cxnLst/>
            <a:rect l="l" t="t" r="r" b="b"/>
            <a:pathLst>
              <a:path w="19081" h="39611" extrusionOk="0">
                <a:moveTo>
                  <a:pt x="10292" y="0"/>
                </a:moveTo>
                <a:lnTo>
                  <a:pt x="7550" y="63"/>
                </a:lnTo>
                <a:cubicBezTo>
                  <a:pt x="7665" y="2690"/>
                  <a:pt x="7722" y="5099"/>
                  <a:pt x="7740" y="7646"/>
                </a:cubicBezTo>
                <a:cubicBezTo>
                  <a:pt x="5491" y="7689"/>
                  <a:pt x="3698" y="7731"/>
                  <a:pt x="1449" y="7773"/>
                </a:cubicBezTo>
                <a:cubicBezTo>
                  <a:pt x="633" y="7789"/>
                  <a:pt x="1" y="8537"/>
                  <a:pt x="169" y="9336"/>
                </a:cubicBezTo>
                <a:cubicBezTo>
                  <a:pt x="170" y="9341"/>
                  <a:pt x="172" y="9346"/>
                  <a:pt x="173" y="9352"/>
                </a:cubicBezTo>
                <a:cubicBezTo>
                  <a:pt x="276" y="9816"/>
                  <a:pt x="569" y="10212"/>
                  <a:pt x="853" y="10592"/>
                </a:cubicBezTo>
                <a:cubicBezTo>
                  <a:pt x="2330" y="12564"/>
                  <a:pt x="3816" y="14541"/>
                  <a:pt x="5522" y="16324"/>
                </a:cubicBezTo>
                <a:cubicBezTo>
                  <a:pt x="5898" y="16719"/>
                  <a:pt x="6288" y="17101"/>
                  <a:pt x="6688" y="17472"/>
                </a:cubicBezTo>
                <a:cubicBezTo>
                  <a:pt x="4941" y="17506"/>
                  <a:pt x="3195" y="17539"/>
                  <a:pt x="1449" y="17571"/>
                </a:cubicBezTo>
                <a:cubicBezTo>
                  <a:pt x="633" y="17587"/>
                  <a:pt x="1" y="18335"/>
                  <a:pt x="169" y="19134"/>
                </a:cubicBezTo>
                <a:cubicBezTo>
                  <a:pt x="170" y="19139"/>
                  <a:pt x="172" y="19144"/>
                  <a:pt x="173" y="19150"/>
                </a:cubicBezTo>
                <a:cubicBezTo>
                  <a:pt x="276" y="19613"/>
                  <a:pt x="569" y="20009"/>
                  <a:pt x="853" y="20390"/>
                </a:cubicBezTo>
                <a:cubicBezTo>
                  <a:pt x="2330" y="22361"/>
                  <a:pt x="3816" y="24339"/>
                  <a:pt x="5522" y="26122"/>
                </a:cubicBezTo>
                <a:cubicBezTo>
                  <a:pt x="5976" y="26598"/>
                  <a:pt x="6449" y="27058"/>
                  <a:pt x="6937" y="27499"/>
                </a:cubicBezTo>
                <a:cubicBezTo>
                  <a:pt x="5108" y="27534"/>
                  <a:pt x="3279" y="27568"/>
                  <a:pt x="1449" y="27603"/>
                </a:cubicBezTo>
                <a:cubicBezTo>
                  <a:pt x="633" y="27618"/>
                  <a:pt x="1" y="28366"/>
                  <a:pt x="169" y="29166"/>
                </a:cubicBezTo>
                <a:cubicBezTo>
                  <a:pt x="170" y="29170"/>
                  <a:pt x="172" y="29176"/>
                  <a:pt x="173" y="29180"/>
                </a:cubicBezTo>
                <a:cubicBezTo>
                  <a:pt x="276" y="29645"/>
                  <a:pt x="569" y="30041"/>
                  <a:pt x="853" y="30421"/>
                </a:cubicBezTo>
                <a:cubicBezTo>
                  <a:pt x="2330" y="32393"/>
                  <a:pt x="3816" y="34370"/>
                  <a:pt x="5522" y="36154"/>
                </a:cubicBezTo>
                <a:cubicBezTo>
                  <a:pt x="6365" y="37036"/>
                  <a:pt x="7263" y="37872"/>
                  <a:pt x="8229" y="38618"/>
                </a:cubicBezTo>
                <a:cubicBezTo>
                  <a:pt x="8860" y="39106"/>
                  <a:pt x="9418" y="39611"/>
                  <a:pt x="9994" y="39611"/>
                </a:cubicBezTo>
                <a:cubicBezTo>
                  <a:pt x="10332" y="39611"/>
                  <a:pt x="10676" y="39436"/>
                  <a:pt x="11045" y="38982"/>
                </a:cubicBezTo>
                <a:cubicBezTo>
                  <a:pt x="13495" y="35958"/>
                  <a:pt x="15944" y="32934"/>
                  <a:pt x="18394" y="29911"/>
                </a:cubicBezTo>
                <a:cubicBezTo>
                  <a:pt x="18677" y="29561"/>
                  <a:pt x="18968" y="29198"/>
                  <a:pt x="19049" y="28746"/>
                </a:cubicBezTo>
                <a:cubicBezTo>
                  <a:pt x="19080" y="28567"/>
                  <a:pt x="19072" y="28381"/>
                  <a:pt x="19014" y="28207"/>
                </a:cubicBezTo>
                <a:cubicBezTo>
                  <a:pt x="18838" y="27683"/>
                  <a:pt x="18358" y="27600"/>
                  <a:pt x="17919" y="27549"/>
                </a:cubicBezTo>
                <a:cubicBezTo>
                  <a:pt x="16722" y="27412"/>
                  <a:pt x="15517" y="27374"/>
                  <a:pt x="14312" y="27374"/>
                </a:cubicBezTo>
                <a:cubicBezTo>
                  <a:pt x="13642" y="27374"/>
                  <a:pt x="12972" y="27386"/>
                  <a:pt x="12303" y="27399"/>
                </a:cubicBezTo>
                <a:cubicBezTo>
                  <a:pt x="14333" y="24891"/>
                  <a:pt x="16363" y="22385"/>
                  <a:pt x="18394" y="19879"/>
                </a:cubicBezTo>
                <a:cubicBezTo>
                  <a:pt x="18677" y="19529"/>
                  <a:pt x="18968" y="19166"/>
                  <a:pt x="19049" y="18714"/>
                </a:cubicBezTo>
                <a:cubicBezTo>
                  <a:pt x="19080" y="18535"/>
                  <a:pt x="19072" y="18349"/>
                  <a:pt x="19014" y="18177"/>
                </a:cubicBezTo>
                <a:cubicBezTo>
                  <a:pt x="18838" y="17651"/>
                  <a:pt x="18358" y="17569"/>
                  <a:pt x="17919" y="17518"/>
                </a:cubicBezTo>
                <a:cubicBezTo>
                  <a:pt x="16720" y="17380"/>
                  <a:pt x="15513" y="17343"/>
                  <a:pt x="14306" y="17343"/>
                </a:cubicBezTo>
                <a:cubicBezTo>
                  <a:pt x="13702" y="17343"/>
                  <a:pt x="13097" y="17352"/>
                  <a:pt x="12494" y="17363"/>
                </a:cubicBezTo>
                <a:cubicBezTo>
                  <a:pt x="14461" y="14936"/>
                  <a:pt x="16428" y="12508"/>
                  <a:pt x="18394" y="10081"/>
                </a:cubicBezTo>
                <a:cubicBezTo>
                  <a:pt x="18677" y="9731"/>
                  <a:pt x="18968" y="9368"/>
                  <a:pt x="19049" y="8916"/>
                </a:cubicBezTo>
                <a:cubicBezTo>
                  <a:pt x="19080" y="8737"/>
                  <a:pt x="19072" y="8551"/>
                  <a:pt x="19014" y="8379"/>
                </a:cubicBezTo>
                <a:cubicBezTo>
                  <a:pt x="18838" y="7853"/>
                  <a:pt x="18358" y="7771"/>
                  <a:pt x="17919" y="7720"/>
                </a:cubicBezTo>
                <a:cubicBezTo>
                  <a:pt x="16719" y="7582"/>
                  <a:pt x="15335" y="7545"/>
                  <a:pt x="13994" y="7545"/>
                </a:cubicBezTo>
                <a:cubicBezTo>
                  <a:pt x="13183" y="7545"/>
                  <a:pt x="12388" y="7558"/>
                  <a:pt x="11659" y="7572"/>
                </a:cubicBezTo>
                <a:cubicBezTo>
                  <a:pt x="11349" y="7578"/>
                  <a:pt x="11038" y="7583"/>
                  <a:pt x="10728" y="7590"/>
                </a:cubicBezTo>
                <a:cubicBezTo>
                  <a:pt x="10679" y="5056"/>
                  <a:pt x="10535" y="2523"/>
                  <a:pt x="10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6"/>
          <p:cNvSpPr/>
          <p:nvPr/>
        </p:nvSpPr>
        <p:spPr>
          <a:xfrm flipH="1">
            <a:off x="-504857" y="4537813"/>
            <a:ext cx="10153714" cy="1113869"/>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 name="Google Shape;363;p16"/>
          <p:cNvGrpSpPr/>
          <p:nvPr/>
        </p:nvGrpSpPr>
        <p:grpSpPr>
          <a:xfrm>
            <a:off x="4505434" y="4336460"/>
            <a:ext cx="878932" cy="544071"/>
            <a:chOff x="4958975" y="2116600"/>
            <a:chExt cx="361775" cy="223925"/>
          </a:xfrm>
        </p:grpSpPr>
        <p:sp>
          <p:nvSpPr>
            <p:cNvPr id="364" name="Google Shape;364;p16"/>
            <p:cNvSpPr/>
            <p:nvPr/>
          </p:nvSpPr>
          <p:spPr>
            <a:xfrm>
              <a:off x="4996975" y="2116600"/>
              <a:ext cx="323775" cy="202900"/>
            </a:xfrm>
            <a:custGeom>
              <a:avLst/>
              <a:gdLst/>
              <a:ahLst/>
              <a:cxnLst/>
              <a:rect l="l" t="t" r="r" b="b"/>
              <a:pathLst>
                <a:path w="12951" h="8116" extrusionOk="0">
                  <a:moveTo>
                    <a:pt x="5508" y="0"/>
                  </a:moveTo>
                  <a:cubicBezTo>
                    <a:pt x="5422" y="0"/>
                    <a:pt x="5335" y="1"/>
                    <a:pt x="5249" y="3"/>
                  </a:cubicBezTo>
                  <a:cubicBezTo>
                    <a:pt x="4204" y="29"/>
                    <a:pt x="3147" y="218"/>
                    <a:pt x="2220" y="700"/>
                  </a:cubicBezTo>
                  <a:cubicBezTo>
                    <a:pt x="1528" y="1059"/>
                    <a:pt x="0" y="2119"/>
                    <a:pt x="52" y="3034"/>
                  </a:cubicBezTo>
                  <a:cubicBezTo>
                    <a:pt x="76" y="3458"/>
                    <a:pt x="512" y="3645"/>
                    <a:pt x="859" y="3766"/>
                  </a:cubicBezTo>
                  <a:cubicBezTo>
                    <a:pt x="1424" y="3964"/>
                    <a:pt x="1936" y="4143"/>
                    <a:pt x="2400" y="4543"/>
                  </a:cubicBezTo>
                  <a:cubicBezTo>
                    <a:pt x="2880" y="4957"/>
                    <a:pt x="3264" y="5509"/>
                    <a:pt x="3841" y="5769"/>
                  </a:cubicBezTo>
                  <a:cubicBezTo>
                    <a:pt x="4151" y="5909"/>
                    <a:pt x="4483" y="5950"/>
                    <a:pt x="4823" y="5950"/>
                  </a:cubicBezTo>
                  <a:cubicBezTo>
                    <a:pt x="5312" y="5950"/>
                    <a:pt x="5819" y="5865"/>
                    <a:pt x="6309" y="5865"/>
                  </a:cubicBezTo>
                  <a:cubicBezTo>
                    <a:pt x="6635" y="5865"/>
                    <a:pt x="6953" y="5902"/>
                    <a:pt x="7253" y="6027"/>
                  </a:cubicBezTo>
                  <a:cubicBezTo>
                    <a:pt x="7733" y="6227"/>
                    <a:pt x="8099" y="6625"/>
                    <a:pt x="8446" y="7012"/>
                  </a:cubicBezTo>
                  <a:cubicBezTo>
                    <a:pt x="8795" y="7400"/>
                    <a:pt x="9159" y="7800"/>
                    <a:pt x="9639" y="8002"/>
                  </a:cubicBezTo>
                  <a:cubicBezTo>
                    <a:pt x="9814" y="8076"/>
                    <a:pt x="10009" y="8115"/>
                    <a:pt x="10202" y="8115"/>
                  </a:cubicBezTo>
                  <a:cubicBezTo>
                    <a:pt x="10537" y="8115"/>
                    <a:pt x="10864" y="7996"/>
                    <a:pt x="11064" y="7731"/>
                  </a:cubicBezTo>
                  <a:cubicBezTo>
                    <a:pt x="11322" y="7390"/>
                    <a:pt x="11299" y="6921"/>
                    <a:pt x="11409" y="6506"/>
                  </a:cubicBezTo>
                  <a:cubicBezTo>
                    <a:pt x="11567" y="5917"/>
                    <a:pt x="11996" y="5447"/>
                    <a:pt x="12338" y="4942"/>
                  </a:cubicBezTo>
                  <a:cubicBezTo>
                    <a:pt x="12681" y="4436"/>
                    <a:pt x="12950" y="3800"/>
                    <a:pt x="12739" y="3228"/>
                  </a:cubicBezTo>
                  <a:cubicBezTo>
                    <a:pt x="12472" y="2501"/>
                    <a:pt x="11596" y="2239"/>
                    <a:pt x="11028" y="1713"/>
                  </a:cubicBezTo>
                  <a:cubicBezTo>
                    <a:pt x="10737" y="1442"/>
                    <a:pt x="10522" y="1095"/>
                    <a:pt x="10215" y="843"/>
                  </a:cubicBezTo>
                  <a:cubicBezTo>
                    <a:pt x="9708" y="428"/>
                    <a:pt x="9020" y="328"/>
                    <a:pt x="8370" y="245"/>
                  </a:cubicBezTo>
                  <a:cubicBezTo>
                    <a:pt x="7420" y="123"/>
                    <a:pt x="6465" y="0"/>
                    <a:pt x="5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6"/>
            <p:cNvSpPr/>
            <p:nvPr/>
          </p:nvSpPr>
          <p:spPr>
            <a:xfrm>
              <a:off x="5039450" y="2137050"/>
              <a:ext cx="44775" cy="34050"/>
            </a:xfrm>
            <a:custGeom>
              <a:avLst/>
              <a:gdLst/>
              <a:ahLst/>
              <a:cxnLst/>
              <a:rect l="l" t="t" r="r" b="b"/>
              <a:pathLst>
                <a:path w="1791" h="1362" extrusionOk="0">
                  <a:moveTo>
                    <a:pt x="1465" y="1"/>
                  </a:moveTo>
                  <a:cubicBezTo>
                    <a:pt x="1430" y="1"/>
                    <a:pt x="1392" y="4"/>
                    <a:pt x="1351" y="12"/>
                  </a:cubicBezTo>
                  <a:cubicBezTo>
                    <a:pt x="945" y="91"/>
                    <a:pt x="553" y="242"/>
                    <a:pt x="200" y="459"/>
                  </a:cubicBezTo>
                  <a:cubicBezTo>
                    <a:pt x="135" y="499"/>
                    <a:pt x="67" y="545"/>
                    <a:pt x="33" y="614"/>
                  </a:cubicBezTo>
                  <a:cubicBezTo>
                    <a:pt x="0" y="684"/>
                    <a:pt x="16" y="784"/>
                    <a:pt x="85" y="816"/>
                  </a:cubicBezTo>
                  <a:cubicBezTo>
                    <a:pt x="103" y="825"/>
                    <a:pt x="122" y="829"/>
                    <a:pt x="142" y="829"/>
                  </a:cubicBezTo>
                  <a:cubicBezTo>
                    <a:pt x="219" y="829"/>
                    <a:pt x="305" y="772"/>
                    <a:pt x="381" y="772"/>
                  </a:cubicBezTo>
                  <a:cubicBezTo>
                    <a:pt x="403" y="772"/>
                    <a:pt x="423" y="777"/>
                    <a:pt x="443" y="789"/>
                  </a:cubicBezTo>
                  <a:cubicBezTo>
                    <a:pt x="502" y="824"/>
                    <a:pt x="514" y="906"/>
                    <a:pt x="502" y="975"/>
                  </a:cubicBezTo>
                  <a:cubicBezTo>
                    <a:pt x="491" y="1043"/>
                    <a:pt x="465" y="1111"/>
                    <a:pt x="477" y="1179"/>
                  </a:cubicBezTo>
                  <a:cubicBezTo>
                    <a:pt x="496" y="1292"/>
                    <a:pt x="616" y="1361"/>
                    <a:pt x="732" y="1361"/>
                  </a:cubicBezTo>
                  <a:cubicBezTo>
                    <a:pt x="749" y="1361"/>
                    <a:pt x="767" y="1360"/>
                    <a:pt x="784" y="1356"/>
                  </a:cubicBezTo>
                  <a:cubicBezTo>
                    <a:pt x="915" y="1332"/>
                    <a:pt x="1020" y="1239"/>
                    <a:pt x="1112" y="1144"/>
                  </a:cubicBezTo>
                  <a:cubicBezTo>
                    <a:pt x="1332" y="918"/>
                    <a:pt x="1511" y="661"/>
                    <a:pt x="1663" y="385"/>
                  </a:cubicBezTo>
                  <a:cubicBezTo>
                    <a:pt x="1790" y="156"/>
                    <a:pt x="1691"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6"/>
            <p:cNvSpPr/>
            <p:nvPr/>
          </p:nvSpPr>
          <p:spPr>
            <a:xfrm>
              <a:off x="5135475" y="2148575"/>
              <a:ext cx="48875" cy="54950"/>
            </a:xfrm>
            <a:custGeom>
              <a:avLst/>
              <a:gdLst/>
              <a:ahLst/>
              <a:cxnLst/>
              <a:rect l="l" t="t" r="r" b="b"/>
              <a:pathLst>
                <a:path w="1955" h="2198" extrusionOk="0">
                  <a:moveTo>
                    <a:pt x="630" y="1"/>
                  </a:moveTo>
                  <a:cubicBezTo>
                    <a:pt x="207" y="1"/>
                    <a:pt x="1" y="752"/>
                    <a:pt x="83" y="1081"/>
                  </a:cubicBezTo>
                  <a:cubicBezTo>
                    <a:pt x="131" y="1277"/>
                    <a:pt x="242" y="1452"/>
                    <a:pt x="365" y="1612"/>
                  </a:cubicBezTo>
                  <a:cubicBezTo>
                    <a:pt x="508" y="1796"/>
                    <a:pt x="673" y="1968"/>
                    <a:pt x="878" y="2079"/>
                  </a:cubicBezTo>
                  <a:cubicBezTo>
                    <a:pt x="1014" y="2152"/>
                    <a:pt x="1168" y="2197"/>
                    <a:pt x="1321" y="2197"/>
                  </a:cubicBezTo>
                  <a:cubicBezTo>
                    <a:pt x="1400" y="2197"/>
                    <a:pt x="1478" y="2185"/>
                    <a:pt x="1552" y="2160"/>
                  </a:cubicBezTo>
                  <a:cubicBezTo>
                    <a:pt x="1772" y="2085"/>
                    <a:pt x="1952" y="1875"/>
                    <a:pt x="1953" y="1643"/>
                  </a:cubicBezTo>
                  <a:cubicBezTo>
                    <a:pt x="1954" y="1418"/>
                    <a:pt x="1801" y="1222"/>
                    <a:pt x="1637" y="1069"/>
                  </a:cubicBezTo>
                  <a:cubicBezTo>
                    <a:pt x="1473" y="916"/>
                    <a:pt x="1283" y="779"/>
                    <a:pt x="1172" y="584"/>
                  </a:cubicBezTo>
                  <a:cubicBezTo>
                    <a:pt x="1063" y="396"/>
                    <a:pt x="1017" y="143"/>
                    <a:pt x="821" y="48"/>
                  </a:cubicBezTo>
                  <a:cubicBezTo>
                    <a:pt x="753" y="15"/>
                    <a:pt x="690" y="1"/>
                    <a:pt x="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6"/>
            <p:cNvSpPr/>
            <p:nvPr/>
          </p:nvSpPr>
          <p:spPr>
            <a:xfrm>
              <a:off x="5236150" y="2232100"/>
              <a:ext cx="44925" cy="56900"/>
            </a:xfrm>
            <a:custGeom>
              <a:avLst/>
              <a:gdLst/>
              <a:ahLst/>
              <a:cxnLst/>
              <a:rect l="l" t="t" r="r" b="b"/>
              <a:pathLst>
                <a:path w="1797" h="2276" fill="none" extrusionOk="0">
                  <a:moveTo>
                    <a:pt x="1796" y="2276"/>
                  </a:moveTo>
                  <a:cubicBezTo>
                    <a:pt x="1710" y="1794"/>
                    <a:pt x="1375" y="1363"/>
                    <a:pt x="929" y="1160"/>
                  </a:cubicBezTo>
                  <a:cubicBezTo>
                    <a:pt x="732" y="1072"/>
                    <a:pt x="517" y="1024"/>
                    <a:pt x="333" y="910"/>
                  </a:cubicBezTo>
                  <a:cubicBezTo>
                    <a:pt x="150" y="796"/>
                    <a:pt x="1" y="584"/>
                    <a:pt x="51" y="375"/>
                  </a:cubicBezTo>
                  <a:cubicBezTo>
                    <a:pt x="91" y="213"/>
                    <a:pt x="239" y="97"/>
                    <a:pt x="398" y="49"/>
                  </a:cubicBezTo>
                  <a:cubicBezTo>
                    <a:pt x="556" y="1"/>
                    <a:pt x="727" y="10"/>
                    <a:pt x="892" y="19"/>
                  </a:cubicBezTo>
                </a:path>
              </a:pathLst>
            </a:custGeom>
            <a:solidFill>
              <a:schemeClr val="dk2"/>
            </a:solid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6"/>
            <p:cNvSpPr/>
            <p:nvPr/>
          </p:nvSpPr>
          <p:spPr>
            <a:xfrm>
              <a:off x="4958975" y="2193775"/>
              <a:ext cx="77425" cy="127700"/>
            </a:xfrm>
            <a:custGeom>
              <a:avLst/>
              <a:gdLst/>
              <a:ahLst/>
              <a:cxnLst/>
              <a:rect l="l" t="t" r="r" b="b"/>
              <a:pathLst>
                <a:path w="3097" h="5108" extrusionOk="0">
                  <a:moveTo>
                    <a:pt x="1827" y="0"/>
                  </a:moveTo>
                  <a:cubicBezTo>
                    <a:pt x="1827" y="0"/>
                    <a:pt x="0" y="2710"/>
                    <a:pt x="1208" y="5040"/>
                  </a:cubicBezTo>
                  <a:cubicBezTo>
                    <a:pt x="1232" y="5087"/>
                    <a:pt x="1275" y="5108"/>
                    <a:pt x="1319" y="5108"/>
                  </a:cubicBezTo>
                  <a:cubicBezTo>
                    <a:pt x="1381" y="5108"/>
                    <a:pt x="1444" y="5063"/>
                    <a:pt x="1447" y="4986"/>
                  </a:cubicBezTo>
                  <a:cubicBezTo>
                    <a:pt x="1476" y="4160"/>
                    <a:pt x="1710" y="2355"/>
                    <a:pt x="3097" y="772"/>
                  </a:cubicBezTo>
                  <a:lnTo>
                    <a:pt x="18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6"/>
            <p:cNvSpPr/>
            <p:nvPr/>
          </p:nvSpPr>
          <p:spPr>
            <a:xfrm>
              <a:off x="5008950" y="2212825"/>
              <a:ext cx="77150" cy="127700"/>
            </a:xfrm>
            <a:custGeom>
              <a:avLst/>
              <a:gdLst/>
              <a:ahLst/>
              <a:cxnLst/>
              <a:rect l="l" t="t" r="r" b="b"/>
              <a:pathLst>
                <a:path w="3086" h="5108" extrusionOk="0">
                  <a:moveTo>
                    <a:pt x="1816" y="1"/>
                  </a:moveTo>
                  <a:lnTo>
                    <a:pt x="1817" y="1"/>
                  </a:lnTo>
                  <a:lnTo>
                    <a:pt x="1817" y="1"/>
                  </a:lnTo>
                  <a:cubicBezTo>
                    <a:pt x="1817" y="1"/>
                    <a:pt x="1817" y="1"/>
                    <a:pt x="1817" y="1"/>
                  </a:cubicBezTo>
                  <a:close/>
                  <a:moveTo>
                    <a:pt x="1817" y="1"/>
                  </a:moveTo>
                  <a:cubicBezTo>
                    <a:pt x="1788" y="45"/>
                    <a:pt x="0" y="2729"/>
                    <a:pt x="1198" y="5039"/>
                  </a:cubicBezTo>
                  <a:cubicBezTo>
                    <a:pt x="1222" y="5086"/>
                    <a:pt x="1265" y="5108"/>
                    <a:pt x="1309" y="5108"/>
                  </a:cubicBezTo>
                  <a:cubicBezTo>
                    <a:pt x="1371" y="5108"/>
                    <a:pt x="1434" y="5063"/>
                    <a:pt x="1437" y="4986"/>
                  </a:cubicBezTo>
                  <a:cubicBezTo>
                    <a:pt x="1465" y="4159"/>
                    <a:pt x="1700" y="2355"/>
                    <a:pt x="3085" y="772"/>
                  </a:cubicBezTo>
                  <a:lnTo>
                    <a:pt x="1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16"/>
          <p:cNvGrpSpPr/>
          <p:nvPr/>
        </p:nvGrpSpPr>
        <p:grpSpPr>
          <a:xfrm flipH="1">
            <a:off x="7962177" y="4688626"/>
            <a:ext cx="515257" cy="320044"/>
            <a:chOff x="6201383" y="4342770"/>
            <a:chExt cx="659234" cy="439561"/>
          </a:xfrm>
        </p:grpSpPr>
        <p:sp>
          <p:nvSpPr>
            <p:cNvPr id="371" name="Google Shape;371;p16"/>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6"/>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6"/>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16"/>
          <p:cNvSpPr/>
          <p:nvPr/>
        </p:nvSpPr>
        <p:spPr>
          <a:xfrm>
            <a:off x="7794575" y="237600"/>
            <a:ext cx="973946" cy="856173"/>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16"/>
          <p:cNvGrpSpPr/>
          <p:nvPr/>
        </p:nvGrpSpPr>
        <p:grpSpPr>
          <a:xfrm flipH="1">
            <a:off x="895516" y="4565015"/>
            <a:ext cx="753188" cy="368183"/>
            <a:chOff x="1004400" y="2132950"/>
            <a:chExt cx="377500" cy="184525"/>
          </a:xfrm>
        </p:grpSpPr>
        <p:sp>
          <p:nvSpPr>
            <p:cNvPr id="376" name="Google Shape;376;p16"/>
            <p:cNvSpPr/>
            <p:nvPr/>
          </p:nvSpPr>
          <p:spPr>
            <a:xfrm>
              <a:off x="1004400" y="2132950"/>
              <a:ext cx="377500" cy="184525"/>
            </a:xfrm>
            <a:custGeom>
              <a:avLst/>
              <a:gdLst/>
              <a:ahLst/>
              <a:cxnLst/>
              <a:rect l="l" t="t" r="r" b="b"/>
              <a:pathLst>
                <a:path w="15100" h="7381" extrusionOk="0">
                  <a:moveTo>
                    <a:pt x="9393" y="1"/>
                  </a:moveTo>
                  <a:cubicBezTo>
                    <a:pt x="7863" y="1"/>
                    <a:pt x="5256" y="1667"/>
                    <a:pt x="5256" y="1667"/>
                  </a:cubicBezTo>
                  <a:cubicBezTo>
                    <a:pt x="5256" y="1667"/>
                    <a:pt x="3874" y="1271"/>
                    <a:pt x="2673" y="1271"/>
                  </a:cubicBezTo>
                  <a:cubicBezTo>
                    <a:pt x="2236" y="1271"/>
                    <a:pt x="1824" y="1323"/>
                    <a:pt x="1510" y="1466"/>
                  </a:cubicBezTo>
                  <a:cubicBezTo>
                    <a:pt x="334" y="2001"/>
                    <a:pt x="0" y="4608"/>
                    <a:pt x="157" y="5432"/>
                  </a:cubicBezTo>
                  <a:cubicBezTo>
                    <a:pt x="314" y="6256"/>
                    <a:pt x="1510" y="7381"/>
                    <a:pt x="1510" y="7381"/>
                  </a:cubicBezTo>
                  <a:lnTo>
                    <a:pt x="14139" y="7381"/>
                  </a:lnTo>
                  <a:cubicBezTo>
                    <a:pt x="14139" y="7381"/>
                    <a:pt x="15100" y="4354"/>
                    <a:pt x="14728" y="3688"/>
                  </a:cubicBezTo>
                  <a:cubicBezTo>
                    <a:pt x="14355" y="3020"/>
                    <a:pt x="10923" y="1"/>
                    <a:pt x="9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6"/>
            <p:cNvSpPr/>
            <p:nvPr/>
          </p:nvSpPr>
          <p:spPr>
            <a:xfrm>
              <a:off x="1013400" y="2186750"/>
              <a:ext cx="57025" cy="65375"/>
            </a:xfrm>
            <a:custGeom>
              <a:avLst/>
              <a:gdLst/>
              <a:ahLst/>
              <a:cxnLst/>
              <a:rect l="l" t="t" r="r" b="b"/>
              <a:pathLst>
                <a:path w="2281" h="2615" extrusionOk="0">
                  <a:moveTo>
                    <a:pt x="1391" y="1"/>
                  </a:moveTo>
                  <a:cubicBezTo>
                    <a:pt x="1364" y="1"/>
                    <a:pt x="1336" y="3"/>
                    <a:pt x="1305" y="8"/>
                  </a:cubicBezTo>
                  <a:cubicBezTo>
                    <a:pt x="543" y="131"/>
                    <a:pt x="0" y="2055"/>
                    <a:pt x="547" y="2561"/>
                  </a:cubicBezTo>
                  <a:cubicBezTo>
                    <a:pt x="586" y="2598"/>
                    <a:pt x="630" y="2615"/>
                    <a:pt x="677" y="2615"/>
                  </a:cubicBezTo>
                  <a:cubicBezTo>
                    <a:pt x="1257" y="2615"/>
                    <a:pt x="2280" y="1"/>
                    <a:pt x="1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6"/>
            <p:cNvSpPr/>
            <p:nvPr/>
          </p:nvSpPr>
          <p:spPr>
            <a:xfrm>
              <a:off x="1140625" y="2176350"/>
              <a:ext cx="58975" cy="47125"/>
            </a:xfrm>
            <a:custGeom>
              <a:avLst/>
              <a:gdLst/>
              <a:ahLst/>
              <a:cxnLst/>
              <a:rect l="l" t="t" r="r" b="b"/>
              <a:pathLst>
                <a:path w="2359" h="1885" fill="none" extrusionOk="0">
                  <a:moveTo>
                    <a:pt x="1" y="1"/>
                  </a:moveTo>
                  <a:cubicBezTo>
                    <a:pt x="1" y="1"/>
                    <a:pt x="1853" y="400"/>
                    <a:pt x="2106" y="857"/>
                  </a:cubicBezTo>
                  <a:cubicBezTo>
                    <a:pt x="2359" y="1313"/>
                    <a:pt x="2334" y="1885"/>
                    <a:pt x="2334" y="1885"/>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6"/>
          <p:cNvGrpSpPr/>
          <p:nvPr/>
        </p:nvGrpSpPr>
        <p:grpSpPr>
          <a:xfrm flipH="1">
            <a:off x="1381652" y="4267206"/>
            <a:ext cx="1195847" cy="722495"/>
            <a:chOff x="-308425" y="-1817000"/>
            <a:chExt cx="3393437" cy="2050212"/>
          </a:xfrm>
        </p:grpSpPr>
        <p:grpSp>
          <p:nvGrpSpPr>
            <p:cNvPr id="380" name="Google Shape;380;p16"/>
            <p:cNvGrpSpPr/>
            <p:nvPr/>
          </p:nvGrpSpPr>
          <p:grpSpPr>
            <a:xfrm>
              <a:off x="-308425" y="-1817000"/>
              <a:ext cx="3393437" cy="2050212"/>
              <a:chOff x="4879575" y="1678325"/>
              <a:chExt cx="3393437" cy="2050212"/>
            </a:xfrm>
          </p:grpSpPr>
          <p:sp>
            <p:nvSpPr>
              <p:cNvPr id="381" name="Google Shape;381;p16"/>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6"/>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16"/>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 name="Google Shape;389;p16"/>
          <p:cNvSpPr/>
          <p:nvPr/>
        </p:nvSpPr>
        <p:spPr>
          <a:xfrm rot="6170342" flipH="1">
            <a:off x="155975" y="166750"/>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390"/>
        <p:cNvGrpSpPr/>
        <p:nvPr/>
      </p:nvGrpSpPr>
      <p:grpSpPr>
        <a:xfrm>
          <a:off x="0" y="0"/>
          <a:ext cx="0" cy="0"/>
          <a:chOff x="0" y="0"/>
          <a:chExt cx="0" cy="0"/>
        </a:xfrm>
      </p:grpSpPr>
      <p:sp>
        <p:nvSpPr>
          <p:cNvPr id="391" name="Google Shape;391;p17"/>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2" name="Google Shape;392;p17"/>
          <p:cNvSpPr/>
          <p:nvPr/>
        </p:nvSpPr>
        <p:spPr>
          <a:xfrm rot="10800000">
            <a:off x="431643" y="-109704"/>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7"/>
          <p:cNvSpPr/>
          <p:nvPr/>
        </p:nvSpPr>
        <p:spPr>
          <a:xfrm rot="-5400000">
            <a:off x="-726723" y="3608810"/>
            <a:ext cx="1289389" cy="1999393"/>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7"/>
          <p:cNvSpPr/>
          <p:nvPr/>
        </p:nvSpPr>
        <p:spPr>
          <a:xfrm rot="-1029761" flipH="1">
            <a:off x="8385434" y="133103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3_1">
    <p:spTree>
      <p:nvGrpSpPr>
        <p:cNvPr id="1" name="Shape 395"/>
        <p:cNvGrpSpPr/>
        <p:nvPr/>
      </p:nvGrpSpPr>
      <p:grpSpPr>
        <a:xfrm>
          <a:off x="0" y="0"/>
          <a:ext cx="0" cy="0"/>
          <a:chOff x="0" y="0"/>
          <a:chExt cx="0" cy="0"/>
        </a:xfrm>
      </p:grpSpPr>
      <p:sp>
        <p:nvSpPr>
          <p:cNvPr id="396" name="Google Shape;396;p18"/>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97" name="Google Shape;397;p18"/>
          <p:cNvSpPr/>
          <p:nvPr/>
        </p:nvSpPr>
        <p:spPr>
          <a:xfrm rot="5400000" flipH="1">
            <a:off x="8616162" y="497998"/>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 name="Google Shape;398;p18"/>
          <p:cNvGrpSpPr/>
          <p:nvPr/>
        </p:nvGrpSpPr>
        <p:grpSpPr>
          <a:xfrm rot="-3599847">
            <a:off x="-631825" y="3865681"/>
            <a:ext cx="1376372" cy="1209871"/>
            <a:chOff x="7327125" y="2144345"/>
            <a:chExt cx="1507643" cy="1325262"/>
          </a:xfrm>
        </p:grpSpPr>
        <p:sp>
          <p:nvSpPr>
            <p:cNvPr id="399" name="Google Shape;399;p18"/>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18"/>
          <p:cNvSpPr/>
          <p:nvPr/>
        </p:nvSpPr>
        <p:spPr>
          <a:xfrm rot="-7729386">
            <a:off x="207555" y="3275554"/>
            <a:ext cx="599242" cy="473639"/>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CUSTOM_3_1_1">
    <p:spTree>
      <p:nvGrpSpPr>
        <p:cNvPr id="1" name="Shape 408"/>
        <p:cNvGrpSpPr/>
        <p:nvPr/>
      </p:nvGrpSpPr>
      <p:grpSpPr>
        <a:xfrm>
          <a:off x="0" y="0"/>
          <a:ext cx="0" cy="0"/>
          <a:chOff x="0" y="0"/>
          <a:chExt cx="0" cy="0"/>
        </a:xfrm>
      </p:grpSpPr>
      <p:sp>
        <p:nvSpPr>
          <p:cNvPr id="409" name="Google Shape;409;p19"/>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10" name="Google Shape;410;p19"/>
          <p:cNvSpPr/>
          <p:nvPr/>
        </p:nvSpPr>
        <p:spPr>
          <a:xfrm flipH="1">
            <a:off x="-200064" y="4522999"/>
            <a:ext cx="10153714" cy="1363808"/>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9"/>
          <p:cNvSpPr/>
          <p:nvPr/>
        </p:nvSpPr>
        <p:spPr>
          <a:xfrm rot="10800000" flipH="1">
            <a:off x="8258837" y="-231022"/>
            <a:ext cx="492525" cy="1532046"/>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9"/>
          <p:cNvSpPr/>
          <p:nvPr/>
        </p:nvSpPr>
        <p:spPr>
          <a:xfrm rot="1029761">
            <a:off x="151498" y="125483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 name="Google Shape;413;p19"/>
          <p:cNvGrpSpPr/>
          <p:nvPr/>
        </p:nvGrpSpPr>
        <p:grpSpPr>
          <a:xfrm>
            <a:off x="6208440" y="4458605"/>
            <a:ext cx="728571" cy="440180"/>
            <a:chOff x="-308425" y="-1817000"/>
            <a:chExt cx="3393437" cy="2050212"/>
          </a:xfrm>
        </p:grpSpPr>
        <p:grpSp>
          <p:nvGrpSpPr>
            <p:cNvPr id="414" name="Google Shape;414;p19"/>
            <p:cNvGrpSpPr/>
            <p:nvPr/>
          </p:nvGrpSpPr>
          <p:grpSpPr>
            <a:xfrm>
              <a:off x="-308425" y="-1817000"/>
              <a:ext cx="3393437" cy="2050212"/>
              <a:chOff x="4879575" y="1678325"/>
              <a:chExt cx="3393437" cy="2050212"/>
            </a:xfrm>
          </p:grpSpPr>
          <p:sp>
            <p:nvSpPr>
              <p:cNvPr id="415" name="Google Shape;415;p19"/>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9"/>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19"/>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9"/>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9"/>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 name="Google Shape;420;p19"/>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9"/>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9"/>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9"/>
          <p:cNvGrpSpPr/>
          <p:nvPr/>
        </p:nvGrpSpPr>
        <p:grpSpPr>
          <a:xfrm flipH="1">
            <a:off x="7516841" y="4608501"/>
            <a:ext cx="515257" cy="320044"/>
            <a:chOff x="6201383" y="4342770"/>
            <a:chExt cx="659234" cy="439561"/>
          </a:xfrm>
        </p:grpSpPr>
        <p:sp>
          <p:nvSpPr>
            <p:cNvPr id="424" name="Google Shape;424;p19"/>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9"/>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9"/>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19"/>
          <p:cNvGrpSpPr/>
          <p:nvPr/>
        </p:nvGrpSpPr>
        <p:grpSpPr>
          <a:xfrm flipH="1">
            <a:off x="1111902" y="4548430"/>
            <a:ext cx="728571" cy="440180"/>
            <a:chOff x="-308425" y="-1817000"/>
            <a:chExt cx="3393437" cy="2050212"/>
          </a:xfrm>
        </p:grpSpPr>
        <p:grpSp>
          <p:nvGrpSpPr>
            <p:cNvPr id="428" name="Google Shape;428;p19"/>
            <p:cNvGrpSpPr/>
            <p:nvPr/>
          </p:nvGrpSpPr>
          <p:grpSpPr>
            <a:xfrm>
              <a:off x="-308425" y="-1817000"/>
              <a:ext cx="3393437" cy="2050212"/>
              <a:chOff x="4879575" y="1678325"/>
              <a:chExt cx="3393437" cy="2050212"/>
            </a:xfrm>
          </p:grpSpPr>
          <p:sp>
            <p:nvSpPr>
              <p:cNvPr id="429" name="Google Shape;429;p19"/>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9"/>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9"/>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9"/>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9"/>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4" name="Google Shape;434;p19"/>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9"/>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19"/>
          <p:cNvGrpSpPr/>
          <p:nvPr/>
        </p:nvGrpSpPr>
        <p:grpSpPr>
          <a:xfrm>
            <a:off x="2389391" y="4684701"/>
            <a:ext cx="515257" cy="320044"/>
            <a:chOff x="6201383" y="4342770"/>
            <a:chExt cx="659234" cy="439561"/>
          </a:xfrm>
        </p:grpSpPr>
        <p:sp>
          <p:nvSpPr>
            <p:cNvPr id="438" name="Google Shape;438;p19"/>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9"/>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9"/>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4">
  <p:cSld name="CUSTOM_3_1_1_1">
    <p:spTree>
      <p:nvGrpSpPr>
        <p:cNvPr id="1" name="Shape 441"/>
        <p:cNvGrpSpPr/>
        <p:nvPr/>
      </p:nvGrpSpPr>
      <p:grpSpPr>
        <a:xfrm>
          <a:off x="0" y="0"/>
          <a:ext cx="0" cy="0"/>
          <a:chOff x="0" y="0"/>
          <a:chExt cx="0" cy="0"/>
        </a:xfrm>
      </p:grpSpPr>
      <p:sp>
        <p:nvSpPr>
          <p:cNvPr id="442" name="Google Shape;442;p20"/>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43" name="Google Shape;443;p20"/>
          <p:cNvSpPr/>
          <p:nvPr/>
        </p:nvSpPr>
        <p:spPr>
          <a:xfrm flipH="1">
            <a:off x="-200064" y="4522999"/>
            <a:ext cx="10153714" cy="1363808"/>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 name="Google Shape;444;p20"/>
          <p:cNvGrpSpPr/>
          <p:nvPr/>
        </p:nvGrpSpPr>
        <p:grpSpPr>
          <a:xfrm flipH="1">
            <a:off x="5083098" y="4552574"/>
            <a:ext cx="728571" cy="440180"/>
            <a:chOff x="-308425" y="-1817000"/>
            <a:chExt cx="3393437" cy="2050212"/>
          </a:xfrm>
        </p:grpSpPr>
        <p:grpSp>
          <p:nvGrpSpPr>
            <p:cNvPr id="445" name="Google Shape;445;p20"/>
            <p:cNvGrpSpPr/>
            <p:nvPr/>
          </p:nvGrpSpPr>
          <p:grpSpPr>
            <a:xfrm>
              <a:off x="-308425" y="-1817000"/>
              <a:ext cx="3393437" cy="2050212"/>
              <a:chOff x="4879575" y="1678325"/>
              <a:chExt cx="3393437" cy="2050212"/>
            </a:xfrm>
          </p:grpSpPr>
          <p:sp>
            <p:nvSpPr>
              <p:cNvPr id="446" name="Google Shape;446;p20"/>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0"/>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0"/>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0"/>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0"/>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1" name="Google Shape;451;p20"/>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0"/>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0"/>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 name="Google Shape;454;p20"/>
          <p:cNvGrpSpPr/>
          <p:nvPr/>
        </p:nvGrpSpPr>
        <p:grpSpPr>
          <a:xfrm flipH="1">
            <a:off x="3975096" y="4318059"/>
            <a:ext cx="1065200" cy="643561"/>
            <a:chOff x="-308425" y="-1817000"/>
            <a:chExt cx="3393437" cy="2050212"/>
          </a:xfrm>
        </p:grpSpPr>
        <p:grpSp>
          <p:nvGrpSpPr>
            <p:cNvPr id="455" name="Google Shape;455;p20"/>
            <p:cNvGrpSpPr/>
            <p:nvPr/>
          </p:nvGrpSpPr>
          <p:grpSpPr>
            <a:xfrm>
              <a:off x="-308425" y="-1817000"/>
              <a:ext cx="3393437" cy="2050212"/>
              <a:chOff x="4879575" y="1678325"/>
              <a:chExt cx="3393437" cy="2050212"/>
            </a:xfrm>
          </p:grpSpPr>
          <p:sp>
            <p:nvSpPr>
              <p:cNvPr id="456" name="Google Shape;456;p20"/>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0"/>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0"/>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0"/>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0"/>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0"/>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0"/>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0"/>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20"/>
          <p:cNvGrpSpPr/>
          <p:nvPr/>
        </p:nvGrpSpPr>
        <p:grpSpPr>
          <a:xfrm rot="-2943050">
            <a:off x="-460550" y="-145826"/>
            <a:ext cx="1376316" cy="1209822"/>
            <a:chOff x="7327125" y="2144345"/>
            <a:chExt cx="1507643" cy="1325262"/>
          </a:xfrm>
        </p:grpSpPr>
        <p:sp>
          <p:nvSpPr>
            <p:cNvPr id="465" name="Google Shape;465;p20"/>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0"/>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0"/>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0"/>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0"/>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0"/>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0"/>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0"/>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 name="Google Shape;473;p20"/>
          <p:cNvSpPr/>
          <p:nvPr/>
        </p:nvSpPr>
        <p:spPr>
          <a:xfrm rot="5400000" flipH="1">
            <a:off x="8616162" y="-264002"/>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 name="Google Shape;474;p20"/>
          <p:cNvGrpSpPr/>
          <p:nvPr/>
        </p:nvGrpSpPr>
        <p:grpSpPr>
          <a:xfrm flipH="1">
            <a:off x="3332331" y="4578509"/>
            <a:ext cx="642717" cy="388310"/>
            <a:chOff x="-308425" y="-1817000"/>
            <a:chExt cx="3393437" cy="2050212"/>
          </a:xfrm>
        </p:grpSpPr>
        <p:grpSp>
          <p:nvGrpSpPr>
            <p:cNvPr id="475" name="Google Shape;475;p20"/>
            <p:cNvGrpSpPr/>
            <p:nvPr/>
          </p:nvGrpSpPr>
          <p:grpSpPr>
            <a:xfrm>
              <a:off x="-308425" y="-1817000"/>
              <a:ext cx="3393437" cy="2050212"/>
              <a:chOff x="4879575" y="1678325"/>
              <a:chExt cx="3393437" cy="2050212"/>
            </a:xfrm>
          </p:grpSpPr>
          <p:sp>
            <p:nvSpPr>
              <p:cNvPr id="476" name="Google Shape;476;p20"/>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0"/>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0"/>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0"/>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0"/>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 name="Google Shape;481;p20"/>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0"/>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0"/>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20"/>
          <p:cNvSpPr/>
          <p:nvPr/>
        </p:nvSpPr>
        <p:spPr>
          <a:xfrm rot="-7925648">
            <a:off x="8054945" y="151802"/>
            <a:ext cx="598921" cy="47347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3"/>
        <p:cNvGrpSpPr/>
        <p:nvPr/>
      </p:nvGrpSpPr>
      <p:grpSpPr>
        <a:xfrm>
          <a:off x="0" y="0"/>
          <a:ext cx="0" cy="0"/>
          <a:chOff x="0" y="0"/>
          <a:chExt cx="0" cy="0"/>
        </a:xfrm>
      </p:grpSpPr>
      <p:sp>
        <p:nvSpPr>
          <p:cNvPr id="64" name="Google Shape;64;p3"/>
          <p:cNvSpPr txBox="1">
            <a:spLocks noGrp="1"/>
          </p:cNvSpPr>
          <p:nvPr>
            <p:ph type="title"/>
          </p:nvPr>
        </p:nvSpPr>
        <p:spPr>
          <a:xfrm>
            <a:off x="3934300" y="2644025"/>
            <a:ext cx="4494600" cy="841800"/>
          </a:xfrm>
          <a:prstGeom prst="rect">
            <a:avLst/>
          </a:prstGeom>
        </p:spPr>
        <p:txBody>
          <a:bodyPr spcFirstLastPara="1" wrap="square" lIns="91425" tIns="91425" rIns="91425" bIns="91425" anchor="t" anchorCtr="0">
            <a:noAutofit/>
          </a:bodyPr>
          <a:lstStyle>
            <a:lvl1pPr lvl="0" algn="r">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65" name="Google Shape;65;p3"/>
          <p:cNvSpPr txBox="1">
            <a:spLocks noGrp="1"/>
          </p:cNvSpPr>
          <p:nvPr>
            <p:ph type="title" idx="2" hasCustomPrompt="1"/>
          </p:nvPr>
        </p:nvSpPr>
        <p:spPr>
          <a:xfrm>
            <a:off x="6894699" y="1373280"/>
            <a:ext cx="1317000" cy="912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6" name="Google Shape;66;p3"/>
          <p:cNvSpPr txBox="1">
            <a:spLocks noGrp="1"/>
          </p:cNvSpPr>
          <p:nvPr>
            <p:ph type="subTitle" idx="1"/>
          </p:nvPr>
        </p:nvSpPr>
        <p:spPr>
          <a:xfrm>
            <a:off x="3934300" y="3587050"/>
            <a:ext cx="4494600" cy="440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7" name="Google Shape;67;p3"/>
          <p:cNvGrpSpPr/>
          <p:nvPr/>
        </p:nvGrpSpPr>
        <p:grpSpPr>
          <a:xfrm>
            <a:off x="176322" y="1373275"/>
            <a:ext cx="1125029" cy="3100186"/>
            <a:chOff x="4157675" y="1027375"/>
            <a:chExt cx="464600" cy="1280275"/>
          </a:xfrm>
        </p:grpSpPr>
        <p:sp>
          <p:nvSpPr>
            <p:cNvPr id="68" name="Google Shape;68;p3"/>
            <p:cNvSpPr/>
            <p:nvPr/>
          </p:nvSpPr>
          <p:spPr>
            <a:xfrm>
              <a:off x="4267125" y="1149975"/>
              <a:ext cx="210300" cy="1157675"/>
            </a:xfrm>
            <a:custGeom>
              <a:avLst/>
              <a:gdLst/>
              <a:ahLst/>
              <a:cxnLst/>
              <a:rect l="l" t="t" r="r" b="b"/>
              <a:pathLst>
                <a:path w="8412" h="46307" extrusionOk="0">
                  <a:moveTo>
                    <a:pt x="4479" y="0"/>
                  </a:moveTo>
                  <a:cubicBezTo>
                    <a:pt x="4058" y="0"/>
                    <a:pt x="3655" y="445"/>
                    <a:pt x="3476" y="1552"/>
                  </a:cubicBezTo>
                  <a:cubicBezTo>
                    <a:pt x="3476" y="3246"/>
                    <a:pt x="3002" y="5098"/>
                    <a:pt x="2878" y="6808"/>
                  </a:cubicBezTo>
                  <a:cubicBezTo>
                    <a:pt x="2672" y="9643"/>
                    <a:pt x="2849" y="12547"/>
                    <a:pt x="2283" y="15290"/>
                  </a:cubicBezTo>
                  <a:cubicBezTo>
                    <a:pt x="1659" y="18310"/>
                    <a:pt x="1835" y="21431"/>
                    <a:pt x="1633" y="24505"/>
                  </a:cubicBezTo>
                  <a:cubicBezTo>
                    <a:pt x="1420" y="27779"/>
                    <a:pt x="1324" y="31066"/>
                    <a:pt x="1075" y="34337"/>
                  </a:cubicBezTo>
                  <a:cubicBezTo>
                    <a:pt x="806" y="37862"/>
                    <a:pt x="391" y="41403"/>
                    <a:pt x="69" y="44930"/>
                  </a:cubicBezTo>
                  <a:cubicBezTo>
                    <a:pt x="33" y="45325"/>
                    <a:pt x="0" y="45736"/>
                    <a:pt x="29" y="46130"/>
                  </a:cubicBezTo>
                  <a:cubicBezTo>
                    <a:pt x="2797" y="46157"/>
                    <a:pt x="5564" y="46227"/>
                    <a:pt x="8330" y="46307"/>
                  </a:cubicBezTo>
                  <a:cubicBezTo>
                    <a:pt x="8411" y="45645"/>
                    <a:pt x="8224" y="44874"/>
                    <a:pt x="8200" y="44167"/>
                  </a:cubicBezTo>
                  <a:cubicBezTo>
                    <a:pt x="8139" y="42374"/>
                    <a:pt x="8043" y="40583"/>
                    <a:pt x="7924" y="38795"/>
                  </a:cubicBezTo>
                  <a:cubicBezTo>
                    <a:pt x="7682" y="35132"/>
                    <a:pt x="7340" y="31480"/>
                    <a:pt x="6999" y="27831"/>
                  </a:cubicBezTo>
                  <a:cubicBezTo>
                    <a:pt x="6469" y="22157"/>
                    <a:pt x="5930" y="16477"/>
                    <a:pt x="5752" y="10773"/>
                  </a:cubicBezTo>
                  <a:cubicBezTo>
                    <a:pt x="5662" y="7926"/>
                    <a:pt x="5854" y="5082"/>
                    <a:pt x="5798" y="2242"/>
                  </a:cubicBezTo>
                  <a:cubicBezTo>
                    <a:pt x="5773" y="986"/>
                    <a:pt x="5106" y="0"/>
                    <a:pt x="4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4157675" y="1369250"/>
              <a:ext cx="464600" cy="301525"/>
            </a:xfrm>
            <a:custGeom>
              <a:avLst/>
              <a:gdLst/>
              <a:ahLst/>
              <a:cxnLst/>
              <a:rect l="l" t="t" r="r" b="b"/>
              <a:pathLst>
                <a:path w="18584" h="12061" extrusionOk="0">
                  <a:moveTo>
                    <a:pt x="8763" y="1"/>
                  </a:moveTo>
                  <a:cubicBezTo>
                    <a:pt x="8362" y="1"/>
                    <a:pt x="7964" y="58"/>
                    <a:pt x="7590" y="189"/>
                  </a:cubicBezTo>
                  <a:cubicBezTo>
                    <a:pt x="6654" y="515"/>
                    <a:pt x="6098" y="1223"/>
                    <a:pt x="5621" y="1893"/>
                  </a:cubicBezTo>
                  <a:cubicBezTo>
                    <a:pt x="4339" y="3698"/>
                    <a:pt x="3095" y="5517"/>
                    <a:pt x="1832" y="7329"/>
                  </a:cubicBezTo>
                  <a:cubicBezTo>
                    <a:pt x="1508" y="7794"/>
                    <a:pt x="1183" y="8258"/>
                    <a:pt x="858" y="8724"/>
                  </a:cubicBezTo>
                  <a:cubicBezTo>
                    <a:pt x="594" y="9102"/>
                    <a:pt x="289" y="9489"/>
                    <a:pt x="177" y="9915"/>
                  </a:cubicBezTo>
                  <a:cubicBezTo>
                    <a:pt x="1" y="10577"/>
                    <a:pt x="407" y="11223"/>
                    <a:pt x="1141" y="11574"/>
                  </a:cubicBezTo>
                  <a:cubicBezTo>
                    <a:pt x="1496" y="11743"/>
                    <a:pt x="1899" y="11821"/>
                    <a:pt x="2305" y="11821"/>
                  </a:cubicBezTo>
                  <a:cubicBezTo>
                    <a:pt x="2838" y="11821"/>
                    <a:pt x="3377" y="11687"/>
                    <a:pt x="3821" y="11456"/>
                  </a:cubicBezTo>
                  <a:cubicBezTo>
                    <a:pt x="4310" y="11199"/>
                    <a:pt x="4672" y="10849"/>
                    <a:pt x="4935" y="10455"/>
                  </a:cubicBezTo>
                  <a:cubicBezTo>
                    <a:pt x="5000" y="11012"/>
                    <a:pt x="5305" y="11517"/>
                    <a:pt x="6155" y="11567"/>
                  </a:cubicBezTo>
                  <a:cubicBezTo>
                    <a:pt x="6201" y="11570"/>
                    <a:pt x="6246" y="11571"/>
                    <a:pt x="6290" y="11571"/>
                  </a:cubicBezTo>
                  <a:cubicBezTo>
                    <a:pt x="7080" y="11571"/>
                    <a:pt x="7598" y="11142"/>
                    <a:pt x="7960" y="10635"/>
                  </a:cubicBezTo>
                  <a:cubicBezTo>
                    <a:pt x="7963" y="10898"/>
                    <a:pt x="8017" y="11158"/>
                    <a:pt x="8172" y="11398"/>
                  </a:cubicBezTo>
                  <a:cubicBezTo>
                    <a:pt x="8404" y="11758"/>
                    <a:pt x="8872" y="12061"/>
                    <a:pt x="9408" y="12061"/>
                  </a:cubicBezTo>
                  <a:cubicBezTo>
                    <a:pt x="9413" y="12061"/>
                    <a:pt x="9419" y="12060"/>
                    <a:pt x="9425" y="12060"/>
                  </a:cubicBezTo>
                  <a:cubicBezTo>
                    <a:pt x="10358" y="12049"/>
                    <a:pt x="10820" y="11331"/>
                    <a:pt x="11067" y="10623"/>
                  </a:cubicBezTo>
                  <a:cubicBezTo>
                    <a:pt x="11125" y="10900"/>
                    <a:pt x="11236" y="11165"/>
                    <a:pt x="11450" y="11395"/>
                  </a:cubicBezTo>
                  <a:cubicBezTo>
                    <a:pt x="11734" y="11702"/>
                    <a:pt x="12207" y="11944"/>
                    <a:pt x="12701" y="11944"/>
                  </a:cubicBezTo>
                  <a:cubicBezTo>
                    <a:pt x="12776" y="11944"/>
                    <a:pt x="12851" y="11938"/>
                    <a:pt x="12927" y="11926"/>
                  </a:cubicBezTo>
                  <a:cubicBezTo>
                    <a:pt x="13620" y="11818"/>
                    <a:pt x="14011" y="11245"/>
                    <a:pt x="14188" y="10761"/>
                  </a:cubicBezTo>
                  <a:cubicBezTo>
                    <a:pt x="14304" y="10442"/>
                    <a:pt x="14344" y="10113"/>
                    <a:pt x="14348" y="9782"/>
                  </a:cubicBezTo>
                  <a:cubicBezTo>
                    <a:pt x="14655" y="10347"/>
                    <a:pt x="15106" y="10852"/>
                    <a:pt x="15877" y="11093"/>
                  </a:cubicBezTo>
                  <a:cubicBezTo>
                    <a:pt x="16114" y="11168"/>
                    <a:pt x="16356" y="11204"/>
                    <a:pt x="16590" y="11204"/>
                  </a:cubicBezTo>
                  <a:cubicBezTo>
                    <a:pt x="17255" y="11204"/>
                    <a:pt x="17859" y="10911"/>
                    <a:pt x="18134" y="10375"/>
                  </a:cubicBezTo>
                  <a:cubicBezTo>
                    <a:pt x="18584" y="9495"/>
                    <a:pt x="18054" y="8442"/>
                    <a:pt x="17674" y="7601"/>
                  </a:cubicBezTo>
                  <a:cubicBezTo>
                    <a:pt x="17519" y="7258"/>
                    <a:pt x="17362" y="6921"/>
                    <a:pt x="17169" y="6589"/>
                  </a:cubicBezTo>
                  <a:cubicBezTo>
                    <a:pt x="16266" y="5042"/>
                    <a:pt x="14922" y="3777"/>
                    <a:pt x="13482" y="2522"/>
                  </a:cubicBezTo>
                  <a:cubicBezTo>
                    <a:pt x="13105" y="2193"/>
                    <a:pt x="12770" y="1836"/>
                    <a:pt x="12387" y="1513"/>
                  </a:cubicBezTo>
                  <a:cubicBezTo>
                    <a:pt x="11842" y="1052"/>
                    <a:pt x="11238" y="623"/>
                    <a:pt x="10513" y="341"/>
                  </a:cubicBezTo>
                  <a:cubicBezTo>
                    <a:pt x="9976" y="132"/>
                    <a:pt x="9367" y="1"/>
                    <a:pt x="87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3"/>
            <p:cNvSpPr/>
            <p:nvPr/>
          </p:nvSpPr>
          <p:spPr>
            <a:xfrm>
              <a:off x="4171100" y="1191275"/>
              <a:ext cx="441575" cy="294950"/>
            </a:xfrm>
            <a:custGeom>
              <a:avLst/>
              <a:gdLst/>
              <a:ahLst/>
              <a:cxnLst/>
              <a:rect l="l" t="t" r="r" b="b"/>
              <a:pathLst>
                <a:path w="17663" h="11798" extrusionOk="0">
                  <a:moveTo>
                    <a:pt x="8350" y="0"/>
                  </a:moveTo>
                  <a:cubicBezTo>
                    <a:pt x="7765" y="0"/>
                    <a:pt x="7185" y="134"/>
                    <a:pt x="6724" y="426"/>
                  </a:cubicBezTo>
                  <a:cubicBezTo>
                    <a:pt x="5944" y="919"/>
                    <a:pt x="5593" y="1771"/>
                    <a:pt x="5182" y="2456"/>
                  </a:cubicBezTo>
                  <a:cubicBezTo>
                    <a:pt x="4178" y="4128"/>
                    <a:pt x="3181" y="5802"/>
                    <a:pt x="2189" y="7477"/>
                  </a:cubicBezTo>
                  <a:cubicBezTo>
                    <a:pt x="1565" y="8532"/>
                    <a:pt x="0" y="10446"/>
                    <a:pt x="1650" y="11420"/>
                  </a:cubicBezTo>
                  <a:cubicBezTo>
                    <a:pt x="1942" y="11592"/>
                    <a:pt x="2291" y="11669"/>
                    <a:pt x="2644" y="11669"/>
                  </a:cubicBezTo>
                  <a:cubicBezTo>
                    <a:pt x="3053" y="11669"/>
                    <a:pt x="3468" y="11566"/>
                    <a:pt x="3808" y="11389"/>
                  </a:cubicBezTo>
                  <a:cubicBezTo>
                    <a:pt x="4116" y="11229"/>
                    <a:pt x="4356" y="11020"/>
                    <a:pt x="4548" y="10784"/>
                  </a:cubicBezTo>
                  <a:cubicBezTo>
                    <a:pt x="4651" y="11188"/>
                    <a:pt x="4939" y="11521"/>
                    <a:pt x="5577" y="11570"/>
                  </a:cubicBezTo>
                  <a:cubicBezTo>
                    <a:pt x="5627" y="11574"/>
                    <a:pt x="5676" y="11576"/>
                    <a:pt x="5723" y="11576"/>
                  </a:cubicBezTo>
                  <a:cubicBezTo>
                    <a:pt x="6322" y="11576"/>
                    <a:pt x="6693" y="11280"/>
                    <a:pt x="6924" y="10898"/>
                  </a:cubicBezTo>
                  <a:cubicBezTo>
                    <a:pt x="7239" y="11420"/>
                    <a:pt x="7902" y="11798"/>
                    <a:pt x="8706" y="11798"/>
                  </a:cubicBezTo>
                  <a:cubicBezTo>
                    <a:pt x="8785" y="11798"/>
                    <a:pt x="8866" y="11794"/>
                    <a:pt x="8948" y="11786"/>
                  </a:cubicBezTo>
                  <a:cubicBezTo>
                    <a:pt x="9821" y="11706"/>
                    <a:pt x="10449" y="11221"/>
                    <a:pt x="10644" y="10632"/>
                  </a:cubicBezTo>
                  <a:cubicBezTo>
                    <a:pt x="11045" y="11255"/>
                    <a:pt x="11639" y="11780"/>
                    <a:pt x="12611" y="11780"/>
                  </a:cubicBezTo>
                  <a:cubicBezTo>
                    <a:pt x="12655" y="11780"/>
                    <a:pt x="12700" y="11779"/>
                    <a:pt x="12745" y="11776"/>
                  </a:cubicBezTo>
                  <a:cubicBezTo>
                    <a:pt x="13334" y="11748"/>
                    <a:pt x="13826" y="11458"/>
                    <a:pt x="14006" y="11018"/>
                  </a:cubicBezTo>
                  <a:cubicBezTo>
                    <a:pt x="14121" y="10736"/>
                    <a:pt x="14107" y="10439"/>
                    <a:pt x="14035" y="10148"/>
                  </a:cubicBezTo>
                  <a:lnTo>
                    <a:pt x="14035" y="10148"/>
                  </a:lnTo>
                  <a:cubicBezTo>
                    <a:pt x="14554" y="10581"/>
                    <a:pt x="15179" y="10942"/>
                    <a:pt x="15925" y="10942"/>
                  </a:cubicBezTo>
                  <a:cubicBezTo>
                    <a:pt x="16090" y="10942"/>
                    <a:pt x="16261" y="10925"/>
                    <a:pt x="16437" y="10886"/>
                  </a:cubicBezTo>
                  <a:cubicBezTo>
                    <a:pt x="17537" y="10646"/>
                    <a:pt x="17663" y="9696"/>
                    <a:pt x="17345" y="8972"/>
                  </a:cubicBezTo>
                  <a:cubicBezTo>
                    <a:pt x="16957" y="8087"/>
                    <a:pt x="16131" y="7326"/>
                    <a:pt x="15349" y="6635"/>
                  </a:cubicBezTo>
                  <a:cubicBezTo>
                    <a:pt x="13829" y="5294"/>
                    <a:pt x="12424" y="3745"/>
                    <a:pt x="11735" y="2021"/>
                  </a:cubicBezTo>
                  <a:cubicBezTo>
                    <a:pt x="11636" y="1776"/>
                    <a:pt x="11549" y="1521"/>
                    <a:pt x="11354" y="1312"/>
                  </a:cubicBezTo>
                  <a:cubicBezTo>
                    <a:pt x="11098" y="1035"/>
                    <a:pt x="10569" y="690"/>
                    <a:pt x="10210" y="488"/>
                  </a:cubicBezTo>
                  <a:cubicBezTo>
                    <a:pt x="9847" y="282"/>
                    <a:pt x="9443" y="130"/>
                    <a:pt x="9001" y="55"/>
                  </a:cubicBezTo>
                  <a:cubicBezTo>
                    <a:pt x="8788" y="19"/>
                    <a:pt x="8568" y="0"/>
                    <a:pt x="8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4176525" y="1027375"/>
              <a:ext cx="395125" cy="311375"/>
            </a:xfrm>
            <a:custGeom>
              <a:avLst/>
              <a:gdLst/>
              <a:ahLst/>
              <a:cxnLst/>
              <a:rect l="l" t="t" r="r" b="b"/>
              <a:pathLst>
                <a:path w="15805" h="12455" extrusionOk="0">
                  <a:moveTo>
                    <a:pt x="8164" y="1"/>
                  </a:moveTo>
                  <a:cubicBezTo>
                    <a:pt x="8141" y="1"/>
                    <a:pt x="8118" y="1"/>
                    <a:pt x="8095" y="2"/>
                  </a:cubicBezTo>
                  <a:cubicBezTo>
                    <a:pt x="7194" y="39"/>
                    <a:pt x="6730" y="753"/>
                    <a:pt x="6577" y="1355"/>
                  </a:cubicBezTo>
                  <a:cubicBezTo>
                    <a:pt x="6379" y="2131"/>
                    <a:pt x="6282" y="2895"/>
                    <a:pt x="5955" y="3651"/>
                  </a:cubicBezTo>
                  <a:cubicBezTo>
                    <a:pt x="5268" y="5239"/>
                    <a:pt x="4066" y="6653"/>
                    <a:pt x="2475" y="7778"/>
                  </a:cubicBezTo>
                  <a:cubicBezTo>
                    <a:pt x="1687" y="8336"/>
                    <a:pt x="774" y="8844"/>
                    <a:pt x="334" y="9627"/>
                  </a:cubicBezTo>
                  <a:cubicBezTo>
                    <a:pt x="1" y="10221"/>
                    <a:pt x="22" y="10932"/>
                    <a:pt x="578" y="11441"/>
                  </a:cubicBezTo>
                  <a:lnTo>
                    <a:pt x="578" y="11443"/>
                  </a:lnTo>
                  <a:cubicBezTo>
                    <a:pt x="895" y="11733"/>
                    <a:pt x="1322" y="11866"/>
                    <a:pt x="1761" y="11866"/>
                  </a:cubicBezTo>
                  <a:cubicBezTo>
                    <a:pt x="2109" y="11866"/>
                    <a:pt x="2465" y="11783"/>
                    <a:pt x="2780" y="11628"/>
                  </a:cubicBezTo>
                  <a:cubicBezTo>
                    <a:pt x="3107" y="11469"/>
                    <a:pt x="3356" y="11257"/>
                    <a:pt x="3556" y="11015"/>
                  </a:cubicBezTo>
                  <a:cubicBezTo>
                    <a:pt x="3567" y="11056"/>
                    <a:pt x="3579" y="11096"/>
                    <a:pt x="3595" y="11137"/>
                  </a:cubicBezTo>
                  <a:cubicBezTo>
                    <a:pt x="3732" y="11477"/>
                    <a:pt x="4069" y="11762"/>
                    <a:pt x="4535" y="11812"/>
                  </a:cubicBezTo>
                  <a:cubicBezTo>
                    <a:pt x="4606" y="11820"/>
                    <a:pt x="4675" y="11823"/>
                    <a:pt x="4742" y="11823"/>
                  </a:cubicBezTo>
                  <a:cubicBezTo>
                    <a:pt x="5357" y="11823"/>
                    <a:pt x="5743" y="11502"/>
                    <a:pt x="5985" y="11095"/>
                  </a:cubicBezTo>
                  <a:cubicBezTo>
                    <a:pt x="6087" y="11781"/>
                    <a:pt x="6462" y="12428"/>
                    <a:pt x="7468" y="12454"/>
                  </a:cubicBezTo>
                  <a:cubicBezTo>
                    <a:pt x="7490" y="12455"/>
                    <a:pt x="7511" y="12455"/>
                    <a:pt x="7532" y="12455"/>
                  </a:cubicBezTo>
                  <a:cubicBezTo>
                    <a:pt x="8618" y="12455"/>
                    <a:pt x="9065" y="11699"/>
                    <a:pt x="9242" y="10951"/>
                  </a:cubicBezTo>
                  <a:cubicBezTo>
                    <a:pt x="9454" y="11594"/>
                    <a:pt x="9919" y="12285"/>
                    <a:pt x="10692" y="12285"/>
                  </a:cubicBezTo>
                  <a:cubicBezTo>
                    <a:pt x="10772" y="12285"/>
                    <a:pt x="10855" y="12277"/>
                    <a:pt x="10941" y="12262"/>
                  </a:cubicBezTo>
                  <a:cubicBezTo>
                    <a:pt x="11448" y="12170"/>
                    <a:pt x="11854" y="11817"/>
                    <a:pt x="11972" y="11429"/>
                  </a:cubicBezTo>
                  <a:cubicBezTo>
                    <a:pt x="12086" y="11049"/>
                    <a:pt x="11982" y="10667"/>
                    <a:pt x="11818" y="10302"/>
                  </a:cubicBezTo>
                  <a:lnTo>
                    <a:pt x="11818" y="10302"/>
                  </a:lnTo>
                  <a:cubicBezTo>
                    <a:pt x="12400" y="10729"/>
                    <a:pt x="13075" y="11100"/>
                    <a:pt x="13869" y="11100"/>
                  </a:cubicBezTo>
                  <a:cubicBezTo>
                    <a:pt x="14010" y="11100"/>
                    <a:pt x="14155" y="11088"/>
                    <a:pt x="14303" y="11063"/>
                  </a:cubicBezTo>
                  <a:cubicBezTo>
                    <a:pt x="15400" y="10879"/>
                    <a:pt x="15804" y="10023"/>
                    <a:pt x="15261" y="9284"/>
                  </a:cubicBezTo>
                  <a:cubicBezTo>
                    <a:pt x="14943" y="8852"/>
                    <a:pt x="14401" y="8572"/>
                    <a:pt x="13881" y="8304"/>
                  </a:cubicBezTo>
                  <a:cubicBezTo>
                    <a:pt x="10695" y="6667"/>
                    <a:pt x="10610" y="3904"/>
                    <a:pt x="9672" y="1316"/>
                  </a:cubicBezTo>
                  <a:cubicBezTo>
                    <a:pt x="9465" y="743"/>
                    <a:pt x="9056" y="1"/>
                    <a:pt x="81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3"/>
            <p:cNvSpPr/>
            <p:nvPr/>
          </p:nvSpPr>
          <p:spPr>
            <a:xfrm>
              <a:off x="4397925" y="1161125"/>
              <a:ext cx="20400" cy="73525"/>
            </a:xfrm>
            <a:custGeom>
              <a:avLst/>
              <a:gdLst/>
              <a:ahLst/>
              <a:cxnLst/>
              <a:rect l="l" t="t" r="r" b="b"/>
              <a:pathLst>
                <a:path w="816" h="2941" fill="none" extrusionOk="0">
                  <a:moveTo>
                    <a:pt x="54" y="1"/>
                  </a:moveTo>
                  <a:cubicBezTo>
                    <a:pt x="0" y="1015"/>
                    <a:pt x="267" y="2041"/>
                    <a:pt x="816" y="294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3"/>
            <p:cNvSpPr/>
            <p:nvPr/>
          </p:nvSpPr>
          <p:spPr>
            <a:xfrm>
              <a:off x="4338650" y="1368875"/>
              <a:ext cx="11125" cy="47875"/>
            </a:xfrm>
            <a:custGeom>
              <a:avLst/>
              <a:gdLst/>
              <a:ahLst/>
              <a:cxnLst/>
              <a:rect l="l" t="t" r="r" b="b"/>
              <a:pathLst>
                <a:path w="445" h="1915" fill="none" extrusionOk="0">
                  <a:moveTo>
                    <a:pt x="444" y="0"/>
                  </a:moveTo>
                  <a:cubicBezTo>
                    <a:pt x="399" y="652"/>
                    <a:pt x="248" y="1298"/>
                    <a:pt x="1" y="191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4441725" y="1462100"/>
              <a:ext cx="30325" cy="71725"/>
            </a:xfrm>
            <a:custGeom>
              <a:avLst/>
              <a:gdLst/>
              <a:ahLst/>
              <a:cxnLst/>
              <a:rect l="l" t="t" r="r" b="b"/>
              <a:pathLst>
                <a:path w="1213" h="2869" fill="none" extrusionOk="0">
                  <a:moveTo>
                    <a:pt x="1" y="0"/>
                  </a:moveTo>
                  <a:cubicBezTo>
                    <a:pt x="129" y="1022"/>
                    <a:pt x="548" y="2016"/>
                    <a:pt x="1212" y="286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3"/>
            <p:cNvSpPr/>
            <p:nvPr/>
          </p:nvSpPr>
          <p:spPr>
            <a:xfrm>
              <a:off x="4294675" y="1543325"/>
              <a:ext cx="25325" cy="41025"/>
            </a:xfrm>
            <a:custGeom>
              <a:avLst/>
              <a:gdLst/>
              <a:ahLst/>
              <a:cxnLst/>
              <a:rect l="l" t="t" r="r" b="b"/>
              <a:pathLst>
                <a:path w="1013" h="1641" fill="none" extrusionOk="0">
                  <a:moveTo>
                    <a:pt x="1012" y="1"/>
                  </a:moveTo>
                  <a:cubicBezTo>
                    <a:pt x="782" y="590"/>
                    <a:pt x="438" y="1146"/>
                    <a:pt x="1" y="164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3"/>
            <p:cNvSpPr/>
            <p:nvPr/>
          </p:nvSpPr>
          <p:spPr>
            <a:xfrm>
              <a:off x="4216800" y="1179550"/>
              <a:ext cx="106525" cy="105875"/>
            </a:xfrm>
            <a:custGeom>
              <a:avLst/>
              <a:gdLst/>
              <a:ahLst/>
              <a:cxnLst/>
              <a:rect l="l" t="t" r="r" b="b"/>
              <a:pathLst>
                <a:path w="4261" h="4235" extrusionOk="0">
                  <a:moveTo>
                    <a:pt x="3746" y="0"/>
                  </a:moveTo>
                  <a:cubicBezTo>
                    <a:pt x="3375" y="0"/>
                    <a:pt x="2786" y="940"/>
                    <a:pt x="2537" y="1182"/>
                  </a:cubicBezTo>
                  <a:cubicBezTo>
                    <a:pt x="2004" y="1703"/>
                    <a:pt x="1418" y="2168"/>
                    <a:pt x="789" y="2568"/>
                  </a:cubicBezTo>
                  <a:lnTo>
                    <a:pt x="789" y="2569"/>
                  </a:lnTo>
                  <a:cubicBezTo>
                    <a:pt x="459" y="2777"/>
                    <a:pt x="81" y="3025"/>
                    <a:pt x="41" y="3413"/>
                  </a:cubicBezTo>
                  <a:cubicBezTo>
                    <a:pt x="0" y="3797"/>
                    <a:pt x="346" y="4140"/>
                    <a:pt x="725" y="4214"/>
                  </a:cubicBezTo>
                  <a:cubicBezTo>
                    <a:pt x="797" y="4228"/>
                    <a:pt x="869" y="4234"/>
                    <a:pt x="941" y="4234"/>
                  </a:cubicBezTo>
                  <a:cubicBezTo>
                    <a:pt x="1249" y="4234"/>
                    <a:pt x="1556" y="4118"/>
                    <a:pt x="1831" y="3971"/>
                  </a:cubicBezTo>
                  <a:cubicBezTo>
                    <a:pt x="2836" y="3436"/>
                    <a:pt x="3572" y="2458"/>
                    <a:pt x="3873" y="1366"/>
                  </a:cubicBezTo>
                  <a:cubicBezTo>
                    <a:pt x="3953" y="1077"/>
                    <a:pt x="4260" y="69"/>
                    <a:pt x="3775" y="2"/>
                  </a:cubicBezTo>
                  <a:cubicBezTo>
                    <a:pt x="3765" y="1"/>
                    <a:pt x="3756" y="0"/>
                    <a:pt x="37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3"/>
            <p:cNvSpPr/>
            <p:nvPr/>
          </p:nvSpPr>
          <p:spPr>
            <a:xfrm>
              <a:off x="4208950" y="1545400"/>
              <a:ext cx="58200" cy="79500"/>
            </a:xfrm>
            <a:custGeom>
              <a:avLst/>
              <a:gdLst/>
              <a:ahLst/>
              <a:cxnLst/>
              <a:rect l="l" t="t" r="r" b="b"/>
              <a:pathLst>
                <a:path w="2328" h="3180" extrusionOk="0">
                  <a:moveTo>
                    <a:pt x="1521" y="0"/>
                  </a:moveTo>
                  <a:cubicBezTo>
                    <a:pt x="1011" y="0"/>
                    <a:pt x="339" y="1244"/>
                    <a:pt x="177" y="1636"/>
                  </a:cubicBezTo>
                  <a:cubicBezTo>
                    <a:pt x="48" y="1951"/>
                    <a:pt x="1" y="2314"/>
                    <a:pt x="123" y="2631"/>
                  </a:cubicBezTo>
                  <a:cubicBezTo>
                    <a:pt x="241" y="2936"/>
                    <a:pt x="540" y="3180"/>
                    <a:pt x="863" y="3180"/>
                  </a:cubicBezTo>
                  <a:cubicBezTo>
                    <a:pt x="877" y="3180"/>
                    <a:pt x="890" y="3179"/>
                    <a:pt x="904" y="3178"/>
                  </a:cubicBezTo>
                  <a:cubicBezTo>
                    <a:pt x="1140" y="3163"/>
                    <a:pt x="1355" y="3023"/>
                    <a:pt x="1502" y="2838"/>
                  </a:cubicBezTo>
                  <a:cubicBezTo>
                    <a:pt x="1651" y="2654"/>
                    <a:pt x="1738" y="2429"/>
                    <a:pt x="1808" y="2202"/>
                  </a:cubicBezTo>
                  <a:cubicBezTo>
                    <a:pt x="1949" y="1736"/>
                    <a:pt x="2327" y="250"/>
                    <a:pt x="1613" y="15"/>
                  </a:cubicBezTo>
                  <a:cubicBezTo>
                    <a:pt x="1583" y="5"/>
                    <a:pt x="1552" y="0"/>
                    <a:pt x="1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 name="Google Shape;78;p3"/>
          <p:cNvSpPr/>
          <p:nvPr/>
        </p:nvSpPr>
        <p:spPr>
          <a:xfrm rot="10800000">
            <a:off x="-158586" y="4179031"/>
            <a:ext cx="4216361" cy="1126744"/>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 name="Google Shape;79;p3"/>
          <p:cNvGrpSpPr/>
          <p:nvPr/>
        </p:nvGrpSpPr>
        <p:grpSpPr>
          <a:xfrm>
            <a:off x="786102" y="4512726"/>
            <a:ext cx="515257" cy="320044"/>
            <a:chOff x="6201383" y="4342770"/>
            <a:chExt cx="659234" cy="439561"/>
          </a:xfrm>
        </p:grpSpPr>
        <p:sp>
          <p:nvSpPr>
            <p:cNvPr id="80" name="Google Shape;80;p3"/>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3"/>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3"/>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 name="Google Shape;83;p3"/>
          <p:cNvGrpSpPr/>
          <p:nvPr/>
        </p:nvGrpSpPr>
        <p:grpSpPr>
          <a:xfrm>
            <a:off x="2697701" y="3821083"/>
            <a:ext cx="911013" cy="1180711"/>
            <a:chOff x="5216243" y="3456326"/>
            <a:chExt cx="1121108" cy="1453004"/>
          </a:xfrm>
        </p:grpSpPr>
        <p:sp>
          <p:nvSpPr>
            <p:cNvPr id="84" name="Google Shape;84;p3"/>
            <p:cNvSpPr/>
            <p:nvPr/>
          </p:nvSpPr>
          <p:spPr>
            <a:xfrm>
              <a:off x="5312141" y="4390625"/>
              <a:ext cx="765690" cy="518576"/>
            </a:xfrm>
            <a:custGeom>
              <a:avLst/>
              <a:gdLst/>
              <a:ahLst/>
              <a:cxnLst/>
              <a:rect l="l" t="t" r="r" b="b"/>
              <a:pathLst>
                <a:path w="11793" h="7987" extrusionOk="0">
                  <a:moveTo>
                    <a:pt x="9546" y="1"/>
                  </a:moveTo>
                  <a:cubicBezTo>
                    <a:pt x="9546" y="1"/>
                    <a:pt x="2606" y="1783"/>
                    <a:pt x="270" y="1783"/>
                  </a:cubicBezTo>
                  <a:cubicBezTo>
                    <a:pt x="172" y="1783"/>
                    <a:pt x="82" y="1780"/>
                    <a:pt x="1" y="1773"/>
                  </a:cubicBezTo>
                  <a:lnTo>
                    <a:pt x="1" y="1773"/>
                  </a:lnTo>
                  <a:lnTo>
                    <a:pt x="522" y="7987"/>
                  </a:lnTo>
                  <a:cubicBezTo>
                    <a:pt x="2182" y="7952"/>
                    <a:pt x="5836" y="5880"/>
                    <a:pt x="11413" y="4881"/>
                  </a:cubicBezTo>
                  <a:cubicBezTo>
                    <a:pt x="11793" y="4125"/>
                    <a:pt x="11240" y="380"/>
                    <a:pt x="95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3"/>
            <p:cNvSpPr/>
            <p:nvPr/>
          </p:nvSpPr>
          <p:spPr>
            <a:xfrm>
              <a:off x="5216243" y="4505611"/>
              <a:ext cx="200366" cy="403719"/>
            </a:xfrm>
            <a:custGeom>
              <a:avLst/>
              <a:gdLst/>
              <a:ahLst/>
              <a:cxnLst/>
              <a:rect l="l" t="t" r="r" b="b"/>
              <a:pathLst>
                <a:path w="3086" h="6218" extrusionOk="0">
                  <a:moveTo>
                    <a:pt x="1495" y="1"/>
                  </a:moveTo>
                  <a:cubicBezTo>
                    <a:pt x="1384" y="1"/>
                    <a:pt x="1265" y="31"/>
                    <a:pt x="1135" y="96"/>
                  </a:cubicBezTo>
                  <a:cubicBezTo>
                    <a:pt x="1" y="664"/>
                    <a:pt x="1135" y="6078"/>
                    <a:pt x="1999" y="6216"/>
                  </a:cubicBezTo>
                  <a:cubicBezTo>
                    <a:pt x="2007" y="6217"/>
                    <a:pt x="2015" y="6218"/>
                    <a:pt x="2023" y="6218"/>
                  </a:cubicBezTo>
                  <a:cubicBezTo>
                    <a:pt x="2813" y="6218"/>
                    <a:pt x="3086" y="1"/>
                    <a:pt x="14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3"/>
            <p:cNvSpPr/>
            <p:nvPr/>
          </p:nvSpPr>
          <p:spPr>
            <a:xfrm>
              <a:off x="5468877" y="4287651"/>
              <a:ext cx="777961" cy="581685"/>
            </a:xfrm>
            <a:custGeom>
              <a:avLst/>
              <a:gdLst/>
              <a:ahLst/>
              <a:cxnLst/>
              <a:rect l="l" t="t" r="r" b="b"/>
              <a:pathLst>
                <a:path w="11982" h="8959" extrusionOk="0">
                  <a:moveTo>
                    <a:pt x="2700" y="1"/>
                  </a:moveTo>
                  <a:cubicBezTo>
                    <a:pt x="974" y="187"/>
                    <a:pt x="0" y="3845"/>
                    <a:pt x="293" y="4638"/>
                  </a:cubicBezTo>
                  <a:cubicBezTo>
                    <a:pt x="5721" y="6262"/>
                    <a:pt x="9117" y="8736"/>
                    <a:pt x="10762" y="8958"/>
                  </a:cubicBezTo>
                  <a:lnTo>
                    <a:pt x="11982" y="2843"/>
                  </a:lnTo>
                  <a:cubicBezTo>
                    <a:pt x="9969" y="2778"/>
                    <a:pt x="2700" y="1"/>
                    <a:pt x="2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3"/>
            <p:cNvSpPr/>
            <p:nvPr/>
          </p:nvSpPr>
          <p:spPr>
            <a:xfrm>
              <a:off x="6115364" y="4471784"/>
              <a:ext cx="221987" cy="397551"/>
            </a:xfrm>
            <a:custGeom>
              <a:avLst/>
              <a:gdLst/>
              <a:ahLst/>
              <a:cxnLst/>
              <a:rect l="l" t="t" r="r" b="b"/>
              <a:pathLst>
                <a:path w="3419" h="6123" extrusionOk="0">
                  <a:moveTo>
                    <a:pt x="1941" y="1"/>
                  </a:moveTo>
                  <a:cubicBezTo>
                    <a:pt x="405" y="1"/>
                    <a:pt x="0" y="6122"/>
                    <a:pt x="798" y="6122"/>
                  </a:cubicBezTo>
                  <a:cubicBezTo>
                    <a:pt x="800" y="6122"/>
                    <a:pt x="802" y="6122"/>
                    <a:pt x="805" y="6122"/>
                  </a:cubicBezTo>
                  <a:cubicBezTo>
                    <a:pt x="1679" y="6083"/>
                    <a:pt x="3418" y="832"/>
                    <a:pt x="2356" y="140"/>
                  </a:cubicBezTo>
                  <a:cubicBezTo>
                    <a:pt x="2210" y="45"/>
                    <a:pt x="2072" y="1"/>
                    <a:pt x="1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3"/>
            <p:cNvSpPr/>
            <p:nvPr/>
          </p:nvSpPr>
          <p:spPr>
            <a:xfrm>
              <a:off x="5481927" y="4498469"/>
              <a:ext cx="11232" cy="90379"/>
            </a:xfrm>
            <a:custGeom>
              <a:avLst/>
              <a:gdLst/>
              <a:ahLst/>
              <a:cxnLst/>
              <a:rect l="l" t="t" r="r" b="b"/>
              <a:pathLst>
                <a:path w="173" h="1392" fill="none" extrusionOk="0">
                  <a:moveTo>
                    <a:pt x="92" y="1392"/>
                  </a:moveTo>
                  <a:cubicBezTo>
                    <a:pt x="1" y="1144"/>
                    <a:pt x="32" y="615"/>
                    <a:pt x="17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3"/>
            <p:cNvSpPr/>
            <p:nvPr/>
          </p:nvSpPr>
          <p:spPr>
            <a:xfrm>
              <a:off x="5487836" y="4588782"/>
              <a:ext cx="361062" cy="140308"/>
            </a:xfrm>
            <a:custGeom>
              <a:avLst/>
              <a:gdLst/>
              <a:ahLst/>
              <a:cxnLst/>
              <a:rect l="l" t="t" r="r" b="b"/>
              <a:pathLst>
                <a:path w="5561" h="2161" fill="none" extrusionOk="0">
                  <a:moveTo>
                    <a:pt x="5560" y="2160"/>
                  </a:moveTo>
                  <a:cubicBezTo>
                    <a:pt x="4020" y="1437"/>
                    <a:pt x="2173" y="651"/>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3"/>
            <p:cNvSpPr/>
            <p:nvPr/>
          </p:nvSpPr>
          <p:spPr>
            <a:xfrm>
              <a:off x="5316751" y="3516643"/>
              <a:ext cx="772832" cy="1028581"/>
            </a:xfrm>
            <a:custGeom>
              <a:avLst/>
              <a:gdLst/>
              <a:ahLst/>
              <a:cxnLst/>
              <a:rect l="l" t="t" r="r" b="b"/>
              <a:pathLst>
                <a:path w="11903" h="15842" extrusionOk="0">
                  <a:moveTo>
                    <a:pt x="5722" y="0"/>
                  </a:moveTo>
                  <a:cubicBezTo>
                    <a:pt x="5647" y="0"/>
                    <a:pt x="5570" y="32"/>
                    <a:pt x="5516" y="102"/>
                  </a:cubicBezTo>
                  <a:cubicBezTo>
                    <a:pt x="5180" y="539"/>
                    <a:pt x="4891" y="1008"/>
                    <a:pt x="4679" y="1510"/>
                  </a:cubicBezTo>
                  <a:cubicBezTo>
                    <a:pt x="4344" y="2302"/>
                    <a:pt x="4203" y="3178"/>
                    <a:pt x="4353" y="4020"/>
                  </a:cubicBezTo>
                  <a:cubicBezTo>
                    <a:pt x="4430" y="4460"/>
                    <a:pt x="4585" y="4885"/>
                    <a:pt x="4665" y="5325"/>
                  </a:cubicBezTo>
                  <a:cubicBezTo>
                    <a:pt x="4745" y="5765"/>
                    <a:pt x="4741" y="6239"/>
                    <a:pt x="4520" y="6632"/>
                  </a:cubicBezTo>
                  <a:cubicBezTo>
                    <a:pt x="4329" y="6971"/>
                    <a:pt x="3943" y="7227"/>
                    <a:pt x="3548" y="7227"/>
                  </a:cubicBezTo>
                  <a:cubicBezTo>
                    <a:pt x="3483" y="7227"/>
                    <a:pt x="3417" y="7220"/>
                    <a:pt x="3351" y="7205"/>
                  </a:cubicBezTo>
                  <a:cubicBezTo>
                    <a:pt x="2920" y="7105"/>
                    <a:pt x="2623" y="6706"/>
                    <a:pt x="2413" y="6376"/>
                  </a:cubicBezTo>
                  <a:cubicBezTo>
                    <a:pt x="2311" y="6215"/>
                    <a:pt x="2196" y="6062"/>
                    <a:pt x="2056" y="5928"/>
                  </a:cubicBezTo>
                  <a:cubicBezTo>
                    <a:pt x="1936" y="5812"/>
                    <a:pt x="1800" y="5696"/>
                    <a:pt x="1651" y="5618"/>
                  </a:cubicBezTo>
                  <a:cubicBezTo>
                    <a:pt x="1609" y="5597"/>
                    <a:pt x="1566" y="5587"/>
                    <a:pt x="1525" y="5587"/>
                  </a:cubicBezTo>
                  <a:cubicBezTo>
                    <a:pt x="1366" y="5587"/>
                    <a:pt x="1230" y="5732"/>
                    <a:pt x="1271" y="5902"/>
                  </a:cubicBezTo>
                  <a:cubicBezTo>
                    <a:pt x="1385" y="6368"/>
                    <a:pt x="1317" y="6877"/>
                    <a:pt x="1174" y="7342"/>
                  </a:cubicBezTo>
                  <a:cubicBezTo>
                    <a:pt x="994" y="7927"/>
                    <a:pt x="705" y="8479"/>
                    <a:pt x="520" y="9063"/>
                  </a:cubicBezTo>
                  <a:cubicBezTo>
                    <a:pt x="1" y="10713"/>
                    <a:pt x="405" y="12597"/>
                    <a:pt x="1565" y="13926"/>
                  </a:cubicBezTo>
                  <a:cubicBezTo>
                    <a:pt x="2613" y="15127"/>
                    <a:pt x="4252" y="15841"/>
                    <a:pt x="5897" y="15841"/>
                  </a:cubicBezTo>
                  <a:cubicBezTo>
                    <a:pt x="6071" y="15841"/>
                    <a:pt x="6244" y="15833"/>
                    <a:pt x="6417" y="15817"/>
                  </a:cubicBezTo>
                  <a:cubicBezTo>
                    <a:pt x="7994" y="15670"/>
                    <a:pt x="9472" y="14981"/>
                    <a:pt x="10472" y="13821"/>
                  </a:cubicBezTo>
                  <a:cubicBezTo>
                    <a:pt x="11474" y="12660"/>
                    <a:pt x="11902" y="11106"/>
                    <a:pt x="11777" y="9614"/>
                  </a:cubicBezTo>
                  <a:cubicBezTo>
                    <a:pt x="11676" y="8400"/>
                    <a:pt x="11193" y="7282"/>
                    <a:pt x="10508" y="6261"/>
                  </a:cubicBezTo>
                  <a:cubicBezTo>
                    <a:pt x="10454" y="6181"/>
                    <a:pt x="10369" y="6144"/>
                    <a:pt x="10285" y="6144"/>
                  </a:cubicBezTo>
                  <a:cubicBezTo>
                    <a:pt x="10165" y="6144"/>
                    <a:pt x="10048" y="6218"/>
                    <a:pt x="10026" y="6351"/>
                  </a:cubicBezTo>
                  <a:cubicBezTo>
                    <a:pt x="9970" y="6686"/>
                    <a:pt x="9816" y="6995"/>
                    <a:pt x="9514" y="7215"/>
                  </a:cubicBezTo>
                  <a:cubicBezTo>
                    <a:pt x="9345" y="7338"/>
                    <a:pt x="9135" y="7408"/>
                    <a:pt x="8924" y="7408"/>
                  </a:cubicBezTo>
                  <a:cubicBezTo>
                    <a:pt x="8844" y="7408"/>
                    <a:pt x="8763" y="7397"/>
                    <a:pt x="8684" y="7376"/>
                  </a:cubicBezTo>
                  <a:cubicBezTo>
                    <a:pt x="8153" y="7231"/>
                    <a:pt x="8026" y="6743"/>
                    <a:pt x="8090" y="6318"/>
                  </a:cubicBezTo>
                  <a:cubicBezTo>
                    <a:pt x="8136" y="6019"/>
                    <a:pt x="8263" y="5737"/>
                    <a:pt x="8360" y="5450"/>
                  </a:cubicBezTo>
                  <a:cubicBezTo>
                    <a:pt x="8595" y="4742"/>
                    <a:pt x="8616" y="3909"/>
                    <a:pt x="8140" y="3321"/>
                  </a:cubicBezTo>
                  <a:cubicBezTo>
                    <a:pt x="7822" y="2929"/>
                    <a:pt x="7332" y="2703"/>
                    <a:pt x="6940" y="2379"/>
                  </a:cubicBezTo>
                  <a:cubicBezTo>
                    <a:pt x="6320" y="1867"/>
                    <a:pt x="5986" y="1054"/>
                    <a:pt x="5991" y="260"/>
                  </a:cubicBezTo>
                  <a:cubicBezTo>
                    <a:pt x="5993" y="102"/>
                    <a:pt x="5859" y="0"/>
                    <a:pt x="5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3"/>
            <p:cNvSpPr/>
            <p:nvPr/>
          </p:nvSpPr>
          <p:spPr>
            <a:xfrm>
              <a:off x="5469591" y="3978274"/>
              <a:ext cx="471958" cy="566947"/>
            </a:xfrm>
            <a:custGeom>
              <a:avLst/>
              <a:gdLst/>
              <a:ahLst/>
              <a:cxnLst/>
              <a:rect l="l" t="t" r="r" b="b"/>
              <a:pathLst>
                <a:path w="7269" h="8732" extrusionOk="0">
                  <a:moveTo>
                    <a:pt x="3495" y="0"/>
                  </a:moveTo>
                  <a:cubicBezTo>
                    <a:pt x="3449" y="0"/>
                    <a:pt x="3403" y="17"/>
                    <a:pt x="3369" y="56"/>
                  </a:cubicBezTo>
                  <a:cubicBezTo>
                    <a:pt x="3163" y="296"/>
                    <a:pt x="2987" y="556"/>
                    <a:pt x="2858" y="832"/>
                  </a:cubicBezTo>
                  <a:cubicBezTo>
                    <a:pt x="2654" y="1269"/>
                    <a:pt x="2568" y="1752"/>
                    <a:pt x="2659" y="2216"/>
                  </a:cubicBezTo>
                  <a:cubicBezTo>
                    <a:pt x="2705" y="2458"/>
                    <a:pt x="2800" y="2692"/>
                    <a:pt x="2850" y="2935"/>
                  </a:cubicBezTo>
                  <a:cubicBezTo>
                    <a:pt x="2898" y="3178"/>
                    <a:pt x="2896" y="3438"/>
                    <a:pt x="2760" y="3656"/>
                  </a:cubicBezTo>
                  <a:cubicBezTo>
                    <a:pt x="2644" y="3841"/>
                    <a:pt x="2409" y="3983"/>
                    <a:pt x="2167" y="3983"/>
                  </a:cubicBezTo>
                  <a:cubicBezTo>
                    <a:pt x="2127" y="3983"/>
                    <a:pt x="2087" y="3979"/>
                    <a:pt x="2047" y="3971"/>
                  </a:cubicBezTo>
                  <a:cubicBezTo>
                    <a:pt x="1784" y="3916"/>
                    <a:pt x="1602" y="3696"/>
                    <a:pt x="1474" y="3514"/>
                  </a:cubicBezTo>
                  <a:cubicBezTo>
                    <a:pt x="1412" y="3426"/>
                    <a:pt x="1341" y="3341"/>
                    <a:pt x="1256" y="3268"/>
                  </a:cubicBezTo>
                  <a:cubicBezTo>
                    <a:pt x="1183" y="3203"/>
                    <a:pt x="1100" y="3139"/>
                    <a:pt x="1009" y="3097"/>
                  </a:cubicBezTo>
                  <a:cubicBezTo>
                    <a:pt x="983" y="3085"/>
                    <a:pt x="957" y="3080"/>
                    <a:pt x="931" y="3080"/>
                  </a:cubicBezTo>
                  <a:cubicBezTo>
                    <a:pt x="834" y="3080"/>
                    <a:pt x="751" y="3159"/>
                    <a:pt x="777" y="3252"/>
                  </a:cubicBezTo>
                  <a:cubicBezTo>
                    <a:pt x="847" y="3510"/>
                    <a:pt x="805" y="3790"/>
                    <a:pt x="718" y="4047"/>
                  </a:cubicBezTo>
                  <a:cubicBezTo>
                    <a:pt x="608" y="4369"/>
                    <a:pt x="431" y="4672"/>
                    <a:pt x="318" y="4995"/>
                  </a:cubicBezTo>
                  <a:cubicBezTo>
                    <a:pt x="1" y="5904"/>
                    <a:pt x="247" y="6943"/>
                    <a:pt x="955" y="7675"/>
                  </a:cubicBezTo>
                  <a:cubicBezTo>
                    <a:pt x="1596" y="8338"/>
                    <a:pt x="2597" y="8732"/>
                    <a:pt x="3602" y="8732"/>
                  </a:cubicBezTo>
                  <a:cubicBezTo>
                    <a:pt x="3708" y="8732"/>
                    <a:pt x="3814" y="8727"/>
                    <a:pt x="3919" y="8719"/>
                  </a:cubicBezTo>
                  <a:lnTo>
                    <a:pt x="3919" y="8717"/>
                  </a:lnTo>
                  <a:cubicBezTo>
                    <a:pt x="4881" y="8636"/>
                    <a:pt x="5786" y="8257"/>
                    <a:pt x="6396" y="7617"/>
                  </a:cubicBezTo>
                  <a:cubicBezTo>
                    <a:pt x="7007" y="6977"/>
                    <a:pt x="7269" y="6121"/>
                    <a:pt x="7193" y="5298"/>
                  </a:cubicBezTo>
                  <a:cubicBezTo>
                    <a:pt x="7131" y="4629"/>
                    <a:pt x="6835" y="4014"/>
                    <a:pt x="6418" y="3451"/>
                  </a:cubicBezTo>
                  <a:cubicBezTo>
                    <a:pt x="6385" y="3407"/>
                    <a:pt x="6332" y="3386"/>
                    <a:pt x="6280" y="3386"/>
                  </a:cubicBezTo>
                  <a:cubicBezTo>
                    <a:pt x="6207" y="3386"/>
                    <a:pt x="6136" y="3427"/>
                    <a:pt x="6123" y="3499"/>
                  </a:cubicBezTo>
                  <a:cubicBezTo>
                    <a:pt x="6089" y="3684"/>
                    <a:pt x="5995" y="3856"/>
                    <a:pt x="5811" y="3976"/>
                  </a:cubicBezTo>
                  <a:cubicBezTo>
                    <a:pt x="5708" y="4043"/>
                    <a:pt x="5579" y="4082"/>
                    <a:pt x="5451" y="4082"/>
                  </a:cubicBezTo>
                  <a:cubicBezTo>
                    <a:pt x="5401" y="4082"/>
                    <a:pt x="5352" y="4076"/>
                    <a:pt x="5304" y="4064"/>
                  </a:cubicBezTo>
                  <a:cubicBezTo>
                    <a:pt x="4980" y="3986"/>
                    <a:pt x="4902" y="3715"/>
                    <a:pt x="4941" y="3481"/>
                  </a:cubicBezTo>
                  <a:cubicBezTo>
                    <a:pt x="4969" y="3317"/>
                    <a:pt x="5047" y="3163"/>
                    <a:pt x="5105" y="3003"/>
                  </a:cubicBezTo>
                  <a:cubicBezTo>
                    <a:pt x="5249" y="2614"/>
                    <a:pt x="5262" y="2155"/>
                    <a:pt x="4971" y="1830"/>
                  </a:cubicBezTo>
                  <a:cubicBezTo>
                    <a:pt x="4777" y="1615"/>
                    <a:pt x="4478" y="1490"/>
                    <a:pt x="4238" y="1310"/>
                  </a:cubicBezTo>
                  <a:cubicBezTo>
                    <a:pt x="3860" y="1028"/>
                    <a:pt x="3656" y="581"/>
                    <a:pt x="3660" y="143"/>
                  </a:cubicBezTo>
                  <a:cubicBezTo>
                    <a:pt x="3660" y="56"/>
                    <a:pt x="3578"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3"/>
            <p:cNvSpPr/>
            <p:nvPr/>
          </p:nvSpPr>
          <p:spPr>
            <a:xfrm>
              <a:off x="5760858" y="3456326"/>
              <a:ext cx="66291" cy="131543"/>
            </a:xfrm>
            <a:custGeom>
              <a:avLst/>
              <a:gdLst/>
              <a:ahLst/>
              <a:cxnLst/>
              <a:rect l="l" t="t" r="r" b="b"/>
              <a:pathLst>
                <a:path w="1021" h="2026" extrusionOk="0">
                  <a:moveTo>
                    <a:pt x="240" y="1"/>
                  </a:moveTo>
                  <a:cubicBezTo>
                    <a:pt x="193" y="1"/>
                    <a:pt x="147" y="27"/>
                    <a:pt x="130" y="79"/>
                  </a:cubicBezTo>
                  <a:cubicBezTo>
                    <a:pt x="31" y="375"/>
                    <a:pt x="1" y="695"/>
                    <a:pt x="44" y="1003"/>
                  </a:cubicBezTo>
                  <a:cubicBezTo>
                    <a:pt x="92" y="1358"/>
                    <a:pt x="236" y="1700"/>
                    <a:pt x="456" y="1983"/>
                  </a:cubicBezTo>
                  <a:cubicBezTo>
                    <a:pt x="478" y="2012"/>
                    <a:pt x="511" y="2026"/>
                    <a:pt x="545" y="2026"/>
                  </a:cubicBezTo>
                  <a:cubicBezTo>
                    <a:pt x="575" y="2026"/>
                    <a:pt x="606" y="2015"/>
                    <a:pt x="629" y="1993"/>
                  </a:cubicBezTo>
                  <a:cubicBezTo>
                    <a:pt x="858" y="1786"/>
                    <a:pt x="1011" y="1506"/>
                    <a:pt x="1015" y="1195"/>
                  </a:cubicBezTo>
                  <a:cubicBezTo>
                    <a:pt x="1020" y="842"/>
                    <a:pt x="853" y="491"/>
                    <a:pt x="576" y="271"/>
                  </a:cubicBezTo>
                  <a:cubicBezTo>
                    <a:pt x="497" y="208"/>
                    <a:pt x="407" y="133"/>
                    <a:pt x="337" y="47"/>
                  </a:cubicBezTo>
                  <a:cubicBezTo>
                    <a:pt x="311" y="16"/>
                    <a:pt x="275" y="1"/>
                    <a:pt x="2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3"/>
            <p:cNvSpPr/>
            <p:nvPr/>
          </p:nvSpPr>
          <p:spPr>
            <a:xfrm>
              <a:off x="5477318" y="3745965"/>
              <a:ext cx="68109" cy="127193"/>
            </a:xfrm>
            <a:custGeom>
              <a:avLst/>
              <a:gdLst/>
              <a:ahLst/>
              <a:cxnLst/>
              <a:rect l="l" t="t" r="r" b="b"/>
              <a:pathLst>
                <a:path w="1049" h="1959" extrusionOk="0">
                  <a:moveTo>
                    <a:pt x="712" y="1"/>
                  </a:moveTo>
                  <a:cubicBezTo>
                    <a:pt x="669" y="1"/>
                    <a:pt x="627" y="20"/>
                    <a:pt x="601" y="62"/>
                  </a:cubicBezTo>
                  <a:cubicBezTo>
                    <a:pt x="524" y="191"/>
                    <a:pt x="395" y="302"/>
                    <a:pt x="297" y="421"/>
                  </a:cubicBezTo>
                  <a:cubicBezTo>
                    <a:pt x="96" y="663"/>
                    <a:pt x="1" y="989"/>
                    <a:pt x="39" y="1300"/>
                  </a:cubicBezTo>
                  <a:cubicBezTo>
                    <a:pt x="66" y="1524"/>
                    <a:pt x="164" y="1739"/>
                    <a:pt x="310" y="1909"/>
                  </a:cubicBezTo>
                  <a:cubicBezTo>
                    <a:pt x="339" y="1943"/>
                    <a:pt x="378" y="1959"/>
                    <a:pt x="416" y="1959"/>
                  </a:cubicBezTo>
                  <a:cubicBezTo>
                    <a:pt x="471" y="1959"/>
                    <a:pt x="525" y="1926"/>
                    <a:pt x="546" y="1866"/>
                  </a:cubicBezTo>
                  <a:cubicBezTo>
                    <a:pt x="637" y="1607"/>
                    <a:pt x="852" y="1387"/>
                    <a:pt x="939" y="1114"/>
                  </a:cubicBezTo>
                  <a:cubicBezTo>
                    <a:pt x="1049" y="777"/>
                    <a:pt x="1010" y="388"/>
                    <a:pt x="839" y="77"/>
                  </a:cubicBezTo>
                  <a:cubicBezTo>
                    <a:pt x="812" y="27"/>
                    <a:pt x="761" y="1"/>
                    <a:pt x="7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 name="Google Shape;94;p3"/>
          <p:cNvSpPr/>
          <p:nvPr/>
        </p:nvSpPr>
        <p:spPr>
          <a:xfrm rot="10800000">
            <a:off x="267855" y="-3076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3"/>
          <p:cNvSpPr/>
          <p:nvPr/>
        </p:nvSpPr>
        <p:spPr>
          <a:xfrm rot="-5400000">
            <a:off x="8192175" y="3739275"/>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3"/>
          <p:cNvSpPr/>
          <p:nvPr/>
        </p:nvSpPr>
        <p:spPr>
          <a:xfrm rot="-9495767">
            <a:off x="7177002" y="4379366"/>
            <a:ext cx="496380" cy="4363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6170342">
            <a:off x="8372579" y="166750"/>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5">
  <p:cSld name="CUSTOM_3_1_1_1_1">
    <p:spTree>
      <p:nvGrpSpPr>
        <p:cNvPr id="1" name="Shape 485"/>
        <p:cNvGrpSpPr/>
        <p:nvPr/>
      </p:nvGrpSpPr>
      <p:grpSpPr>
        <a:xfrm>
          <a:off x="0" y="0"/>
          <a:ext cx="0" cy="0"/>
          <a:chOff x="0" y="0"/>
          <a:chExt cx="0" cy="0"/>
        </a:xfrm>
      </p:grpSpPr>
      <p:sp>
        <p:nvSpPr>
          <p:cNvPr id="486" name="Google Shape;486;p21"/>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87" name="Google Shape;487;p21"/>
          <p:cNvSpPr/>
          <p:nvPr/>
        </p:nvSpPr>
        <p:spPr>
          <a:xfrm rot="5400000" flipH="1">
            <a:off x="8519794" y="-63681"/>
            <a:ext cx="1100331" cy="1706230"/>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1"/>
          <p:cNvSpPr/>
          <p:nvPr/>
        </p:nvSpPr>
        <p:spPr>
          <a:xfrm rot="-2186541" flipH="1">
            <a:off x="176044" y="11769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89"/>
        <p:cNvGrpSpPr/>
        <p:nvPr/>
      </p:nvGrpSpPr>
      <p:grpSpPr>
        <a:xfrm>
          <a:off x="0" y="0"/>
          <a:ext cx="0" cy="0"/>
          <a:chOff x="0" y="0"/>
          <a:chExt cx="0" cy="0"/>
        </a:xfrm>
      </p:grpSpPr>
      <p:sp>
        <p:nvSpPr>
          <p:cNvPr id="490" name="Google Shape;490;p22"/>
          <p:cNvSpPr txBox="1">
            <a:spLocks noGrp="1"/>
          </p:cNvSpPr>
          <p:nvPr>
            <p:ph type="body" idx="1"/>
          </p:nvPr>
        </p:nvSpPr>
        <p:spPr>
          <a:xfrm>
            <a:off x="2097750" y="1838275"/>
            <a:ext cx="4948500" cy="2315100"/>
          </a:xfrm>
          <a:prstGeom prst="rect">
            <a:avLst/>
          </a:prstGeom>
        </p:spPr>
        <p:txBody>
          <a:bodyPr spcFirstLastPara="1" wrap="square" lIns="91425" tIns="91425" rIns="91425" bIns="91425" anchor="t" anchorCtr="0">
            <a:noAutofit/>
          </a:bodyPr>
          <a:lstStyle>
            <a:lvl1pPr marL="457200" lvl="0" indent="-317500" rtl="0">
              <a:lnSpc>
                <a:spcPct val="115000"/>
              </a:lnSpc>
              <a:spcBef>
                <a:spcPts val="0"/>
              </a:spcBef>
              <a:spcAft>
                <a:spcPts val="0"/>
              </a:spcAft>
              <a:buClr>
                <a:schemeClr val="accent3"/>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491" name="Google Shape;491;p22"/>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92" name="Google Shape;492;p22"/>
          <p:cNvGrpSpPr/>
          <p:nvPr/>
        </p:nvGrpSpPr>
        <p:grpSpPr>
          <a:xfrm>
            <a:off x="7528761" y="1448096"/>
            <a:ext cx="2786768" cy="3955068"/>
            <a:chOff x="7327125" y="-158100"/>
            <a:chExt cx="2673671" cy="3794558"/>
          </a:xfrm>
        </p:grpSpPr>
        <p:sp>
          <p:nvSpPr>
            <p:cNvPr id="493" name="Google Shape;493;p22"/>
            <p:cNvSpPr/>
            <p:nvPr/>
          </p:nvSpPr>
          <p:spPr>
            <a:xfrm>
              <a:off x="8601417" y="2189835"/>
              <a:ext cx="125089" cy="253080"/>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2"/>
            <p:cNvSpPr/>
            <p:nvPr/>
          </p:nvSpPr>
          <p:spPr>
            <a:xfrm>
              <a:off x="8597304" y="1994103"/>
              <a:ext cx="382859" cy="696634"/>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2"/>
            <p:cNvSpPr/>
            <p:nvPr/>
          </p:nvSpPr>
          <p:spPr>
            <a:xfrm>
              <a:off x="8158921" y="2584894"/>
              <a:ext cx="173079" cy="35015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8162423" y="-158100"/>
              <a:ext cx="1838373" cy="3794558"/>
            </a:xfrm>
            <a:custGeom>
              <a:avLst/>
              <a:gdLst/>
              <a:ahLst/>
              <a:cxnLst/>
              <a:rect l="l" t="t" r="r" b="b"/>
              <a:pathLst>
                <a:path w="33596" h="69345" extrusionOk="0">
                  <a:moveTo>
                    <a:pt x="11942" y="0"/>
                  </a:moveTo>
                  <a:cubicBezTo>
                    <a:pt x="11826" y="0"/>
                    <a:pt x="11709" y="0"/>
                    <a:pt x="11592" y="1"/>
                  </a:cubicBezTo>
                  <a:cubicBezTo>
                    <a:pt x="9833" y="2171"/>
                    <a:pt x="8075" y="4341"/>
                    <a:pt x="6318" y="6511"/>
                  </a:cubicBezTo>
                  <a:cubicBezTo>
                    <a:pt x="5937" y="6980"/>
                    <a:pt x="5581" y="7161"/>
                    <a:pt x="5232" y="7161"/>
                  </a:cubicBezTo>
                  <a:cubicBezTo>
                    <a:pt x="4637" y="7161"/>
                    <a:pt x="4060" y="6639"/>
                    <a:pt x="3409" y="6135"/>
                  </a:cubicBezTo>
                  <a:cubicBezTo>
                    <a:pt x="2689" y="5579"/>
                    <a:pt x="2006" y="4975"/>
                    <a:pt x="1355" y="4340"/>
                  </a:cubicBezTo>
                  <a:cubicBezTo>
                    <a:pt x="1320" y="4429"/>
                    <a:pt x="1286" y="4520"/>
                    <a:pt x="1255" y="4612"/>
                  </a:cubicBezTo>
                  <a:cubicBezTo>
                    <a:pt x="777" y="6004"/>
                    <a:pt x="748" y="7504"/>
                    <a:pt x="723" y="8976"/>
                  </a:cubicBezTo>
                  <a:lnTo>
                    <a:pt x="174" y="42166"/>
                  </a:lnTo>
                  <a:cubicBezTo>
                    <a:pt x="276" y="42177"/>
                    <a:pt x="377" y="42189"/>
                    <a:pt x="480" y="42200"/>
                  </a:cubicBezTo>
                  <a:cubicBezTo>
                    <a:pt x="2527" y="42434"/>
                    <a:pt x="4582" y="42797"/>
                    <a:pt x="6474" y="43616"/>
                  </a:cubicBezTo>
                  <a:cubicBezTo>
                    <a:pt x="7704" y="44149"/>
                    <a:pt x="8910" y="44872"/>
                    <a:pt x="9836" y="45851"/>
                  </a:cubicBezTo>
                  <a:cubicBezTo>
                    <a:pt x="11511" y="47625"/>
                    <a:pt x="12287" y="50028"/>
                    <a:pt x="11967" y="52435"/>
                  </a:cubicBezTo>
                  <a:cubicBezTo>
                    <a:pt x="11613" y="55100"/>
                    <a:pt x="10342" y="57577"/>
                    <a:pt x="9012" y="59876"/>
                  </a:cubicBezTo>
                  <a:cubicBezTo>
                    <a:pt x="8345" y="61029"/>
                    <a:pt x="7597" y="62134"/>
                    <a:pt x="6775" y="63182"/>
                  </a:cubicBezTo>
                  <a:cubicBezTo>
                    <a:pt x="6002" y="64165"/>
                    <a:pt x="5235" y="65223"/>
                    <a:pt x="4023" y="65673"/>
                  </a:cubicBezTo>
                  <a:cubicBezTo>
                    <a:pt x="2988" y="66059"/>
                    <a:pt x="1870" y="66164"/>
                    <a:pt x="776" y="66229"/>
                  </a:cubicBezTo>
                  <a:cubicBezTo>
                    <a:pt x="518" y="66245"/>
                    <a:pt x="259" y="66258"/>
                    <a:pt x="1" y="66268"/>
                  </a:cubicBezTo>
                  <a:cubicBezTo>
                    <a:pt x="124" y="66734"/>
                    <a:pt x="326" y="67166"/>
                    <a:pt x="647" y="67533"/>
                  </a:cubicBezTo>
                  <a:cubicBezTo>
                    <a:pt x="1487" y="68488"/>
                    <a:pt x="2878" y="68680"/>
                    <a:pt x="4146" y="68793"/>
                  </a:cubicBezTo>
                  <a:cubicBezTo>
                    <a:pt x="8261" y="69161"/>
                    <a:pt x="12392" y="69345"/>
                    <a:pt x="16524" y="69345"/>
                  </a:cubicBezTo>
                  <a:cubicBezTo>
                    <a:pt x="20566" y="69345"/>
                    <a:pt x="24608" y="69169"/>
                    <a:pt x="28635" y="68816"/>
                  </a:cubicBezTo>
                  <a:cubicBezTo>
                    <a:pt x="29267" y="68761"/>
                    <a:pt x="29928" y="68693"/>
                    <a:pt x="30460" y="68348"/>
                  </a:cubicBezTo>
                  <a:cubicBezTo>
                    <a:pt x="31263" y="67829"/>
                    <a:pt x="31580" y="66826"/>
                    <a:pt x="31807" y="65898"/>
                  </a:cubicBezTo>
                  <a:cubicBezTo>
                    <a:pt x="33389" y="59441"/>
                    <a:pt x="32558" y="52803"/>
                    <a:pt x="32590" y="46156"/>
                  </a:cubicBezTo>
                  <a:cubicBezTo>
                    <a:pt x="32663" y="31689"/>
                    <a:pt x="33596" y="17094"/>
                    <a:pt x="31848" y="2732"/>
                  </a:cubicBezTo>
                  <a:cubicBezTo>
                    <a:pt x="31753" y="1957"/>
                    <a:pt x="31620" y="1112"/>
                    <a:pt x="31038" y="592"/>
                  </a:cubicBezTo>
                  <a:cubicBezTo>
                    <a:pt x="30443" y="57"/>
                    <a:pt x="29564" y="28"/>
                    <a:pt x="28764" y="27"/>
                  </a:cubicBezTo>
                  <a:cubicBezTo>
                    <a:pt x="23272" y="18"/>
                    <a:pt x="17779" y="9"/>
                    <a:pt x="12287" y="1"/>
                  </a:cubicBezTo>
                  <a:cubicBezTo>
                    <a:pt x="12173" y="0"/>
                    <a:pt x="12058" y="0"/>
                    <a:pt x="119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2"/>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8236514" y="-158100"/>
              <a:ext cx="560223" cy="391905"/>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 name="Google Shape;505;p22"/>
          <p:cNvSpPr/>
          <p:nvPr/>
        </p:nvSpPr>
        <p:spPr>
          <a:xfrm rot="-5400000">
            <a:off x="-687892" y="3074410"/>
            <a:ext cx="1361241" cy="2110810"/>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2"/>
          <p:cNvSpPr/>
          <p:nvPr/>
        </p:nvSpPr>
        <p:spPr>
          <a:xfrm>
            <a:off x="502136" y="3842414"/>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507"/>
        <p:cNvGrpSpPr/>
        <p:nvPr/>
      </p:nvGrpSpPr>
      <p:grpSpPr>
        <a:xfrm>
          <a:off x="0" y="0"/>
          <a:ext cx="0" cy="0"/>
          <a:chOff x="0" y="0"/>
          <a:chExt cx="0" cy="0"/>
        </a:xfrm>
      </p:grpSpPr>
      <p:sp>
        <p:nvSpPr>
          <p:cNvPr id="508" name="Google Shape;508;p23"/>
          <p:cNvSpPr/>
          <p:nvPr/>
        </p:nvSpPr>
        <p:spPr>
          <a:xfrm flipH="1">
            <a:off x="-504857" y="4537813"/>
            <a:ext cx="10153714" cy="1113869"/>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9" name="Google Shape;509;p23"/>
          <p:cNvGrpSpPr/>
          <p:nvPr/>
        </p:nvGrpSpPr>
        <p:grpSpPr>
          <a:xfrm>
            <a:off x="7785275" y="4608488"/>
            <a:ext cx="592717" cy="368176"/>
            <a:chOff x="6201383" y="4342770"/>
            <a:chExt cx="659234" cy="439561"/>
          </a:xfrm>
        </p:grpSpPr>
        <p:sp>
          <p:nvSpPr>
            <p:cNvPr id="510" name="Google Shape;510;p23"/>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3"/>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3"/>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 name="Google Shape;513;p23"/>
          <p:cNvGrpSpPr/>
          <p:nvPr/>
        </p:nvGrpSpPr>
        <p:grpSpPr>
          <a:xfrm flipH="1">
            <a:off x="514516" y="4488815"/>
            <a:ext cx="753188" cy="368183"/>
            <a:chOff x="1004400" y="2132950"/>
            <a:chExt cx="377500" cy="184525"/>
          </a:xfrm>
        </p:grpSpPr>
        <p:sp>
          <p:nvSpPr>
            <p:cNvPr id="514" name="Google Shape;514;p23"/>
            <p:cNvSpPr/>
            <p:nvPr/>
          </p:nvSpPr>
          <p:spPr>
            <a:xfrm>
              <a:off x="1004400" y="2132950"/>
              <a:ext cx="377500" cy="184525"/>
            </a:xfrm>
            <a:custGeom>
              <a:avLst/>
              <a:gdLst/>
              <a:ahLst/>
              <a:cxnLst/>
              <a:rect l="l" t="t" r="r" b="b"/>
              <a:pathLst>
                <a:path w="15100" h="7381" extrusionOk="0">
                  <a:moveTo>
                    <a:pt x="9393" y="1"/>
                  </a:moveTo>
                  <a:cubicBezTo>
                    <a:pt x="7863" y="1"/>
                    <a:pt x="5256" y="1667"/>
                    <a:pt x="5256" y="1667"/>
                  </a:cubicBezTo>
                  <a:cubicBezTo>
                    <a:pt x="5256" y="1667"/>
                    <a:pt x="3874" y="1271"/>
                    <a:pt x="2673" y="1271"/>
                  </a:cubicBezTo>
                  <a:cubicBezTo>
                    <a:pt x="2236" y="1271"/>
                    <a:pt x="1824" y="1323"/>
                    <a:pt x="1510" y="1466"/>
                  </a:cubicBezTo>
                  <a:cubicBezTo>
                    <a:pt x="334" y="2001"/>
                    <a:pt x="0" y="4608"/>
                    <a:pt x="157" y="5432"/>
                  </a:cubicBezTo>
                  <a:cubicBezTo>
                    <a:pt x="314" y="6256"/>
                    <a:pt x="1510" y="7381"/>
                    <a:pt x="1510" y="7381"/>
                  </a:cubicBezTo>
                  <a:lnTo>
                    <a:pt x="14139" y="7381"/>
                  </a:lnTo>
                  <a:cubicBezTo>
                    <a:pt x="14139" y="7381"/>
                    <a:pt x="15100" y="4354"/>
                    <a:pt x="14728" y="3688"/>
                  </a:cubicBezTo>
                  <a:cubicBezTo>
                    <a:pt x="14355" y="3020"/>
                    <a:pt x="10923" y="1"/>
                    <a:pt x="9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3"/>
            <p:cNvSpPr/>
            <p:nvPr/>
          </p:nvSpPr>
          <p:spPr>
            <a:xfrm>
              <a:off x="1013400" y="2186750"/>
              <a:ext cx="57025" cy="65375"/>
            </a:xfrm>
            <a:custGeom>
              <a:avLst/>
              <a:gdLst/>
              <a:ahLst/>
              <a:cxnLst/>
              <a:rect l="l" t="t" r="r" b="b"/>
              <a:pathLst>
                <a:path w="2281" h="2615" extrusionOk="0">
                  <a:moveTo>
                    <a:pt x="1391" y="1"/>
                  </a:moveTo>
                  <a:cubicBezTo>
                    <a:pt x="1364" y="1"/>
                    <a:pt x="1336" y="3"/>
                    <a:pt x="1305" y="8"/>
                  </a:cubicBezTo>
                  <a:cubicBezTo>
                    <a:pt x="543" y="131"/>
                    <a:pt x="0" y="2055"/>
                    <a:pt x="547" y="2561"/>
                  </a:cubicBezTo>
                  <a:cubicBezTo>
                    <a:pt x="586" y="2598"/>
                    <a:pt x="630" y="2615"/>
                    <a:pt x="677" y="2615"/>
                  </a:cubicBezTo>
                  <a:cubicBezTo>
                    <a:pt x="1257" y="2615"/>
                    <a:pt x="2280" y="1"/>
                    <a:pt x="13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3"/>
            <p:cNvSpPr/>
            <p:nvPr/>
          </p:nvSpPr>
          <p:spPr>
            <a:xfrm>
              <a:off x="1140625" y="2176350"/>
              <a:ext cx="58975" cy="47125"/>
            </a:xfrm>
            <a:custGeom>
              <a:avLst/>
              <a:gdLst/>
              <a:ahLst/>
              <a:cxnLst/>
              <a:rect l="l" t="t" r="r" b="b"/>
              <a:pathLst>
                <a:path w="2359" h="1885" fill="none" extrusionOk="0">
                  <a:moveTo>
                    <a:pt x="1" y="1"/>
                  </a:moveTo>
                  <a:cubicBezTo>
                    <a:pt x="1" y="1"/>
                    <a:pt x="1853" y="400"/>
                    <a:pt x="2106" y="857"/>
                  </a:cubicBezTo>
                  <a:cubicBezTo>
                    <a:pt x="2359" y="1313"/>
                    <a:pt x="2334" y="1885"/>
                    <a:pt x="2334" y="1885"/>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 name="Google Shape;517;p23"/>
          <p:cNvGrpSpPr/>
          <p:nvPr/>
        </p:nvGrpSpPr>
        <p:grpSpPr>
          <a:xfrm flipH="1">
            <a:off x="1000652" y="4191006"/>
            <a:ext cx="1195847" cy="722495"/>
            <a:chOff x="-308425" y="-1817000"/>
            <a:chExt cx="3393437" cy="2050212"/>
          </a:xfrm>
        </p:grpSpPr>
        <p:grpSp>
          <p:nvGrpSpPr>
            <p:cNvPr id="518" name="Google Shape;518;p23"/>
            <p:cNvGrpSpPr/>
            <p:nvPr/>
          </p:nvGrpSpPr>
          <p:grpSpPr>
            <a:xfrm>
              <a:off x="-308425" y="-1817000"/>
              <a:ext cx="3393437" cy="2050212"/>
              <a:chOff x="4879575" y="1678325"/>
              <a:chExt cx="3393437" cy="2050212"/>
            </a:xfrm>
          </p:grpSpPr>
          <p:sp>
            <p:nvSpPr>
              <p:cNvPr id="519" name="Google Shape;519;p23"/>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3"/>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3"/>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3"/>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3"/>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 name="Google Shape;524;p23"/>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3"/>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3"/>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 name="Google Shape;527;p23"/>
          <p:cNvGrpSpPr/>
          <p:nvPr/>
        </p:nvGrpSpPr>
        <p:grpSpPr>
          <a:xfrm flipH="1">
            <a:off x="6373525" y="4310903"/>
            <a:ext cx="985115" cy="595176"/>
            <a:chOff x="-308425" y="-1817000"/>
            <a:chExt cx="3393437" cy="2050212"/>
          </a:xfrm>
        </p:grpSpPr>
        <p:grpSp>
          <p:nvGrpSpPr>
            <p:cNvPr id="528" name="Google Shape;528;p23"/>
            <p:cNvGrpSpPr/>
            <p:nvPr/>
          </p:nvGrpSpPr>
          <p:grpSpPr>
            <a:xfrm>
              <a:off x="-308425" y="-1817000"/>
              <a:ext cx="3393437" cy="2050212"/>
              <a:chOff x="4879575" y="1678325"/>
              <a:chExt cx="3393437" cy="2050212"/>
            </a:xfrm>
          </p:grpSpPr>
          <p:sp>
            <p:nvSpPr>
              <p:cNvPr id="529" name="Google Shape;529;p23"/>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3"/>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3"/>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3"/>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3"/>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4" name="Google Shape;534;p23"/>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3"/>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3"/>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 name="Google Shape;537;p23"/>
          <p:cNvSpPr/>
          <p:nvPr/>
        </p:nvSpPr>
        <p:spPr>
          <a:xfrm rot="2186386">
            <a:off x="348773" y="245404"/>
            <a:ext cx="732652" cy="57919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3"/>
          <p:cNvSpPr/>
          <p:nvPr/>
        </p:nvSpPr>
        <p:spPr>
          <a:xfrm rot="10800000">
            <a:off x="8221643" y="-1933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3"/>
          <p:cNvSpPr txBox="1">
            <a:spLocks noGrp="1"/>
          </p:cNvSpPr>
          <p:nvPr>
            <p:ph type="subTitle" idx="1"/>
          </p:nvPr>
        </p:nvSpPr>
        <p:spPr>
          <a:xfrm>
            <a:off x="2091450" y="2764701"/>
            <a:ext cx="4961100" cy="729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0" name="Google Shape;540;p23"/>
          <p:cNvSpPr txBox="1">
            <a:spLocks noGrp="1"/>
          </p:cNvSpPr>
          <p:nvPr>
            <p:ph type="title"/>
          </p:nvPr>
        </p:nvSpPr>
        <p:spPr>
          <a:xfrm>
            <a:off x="2091450" y="983525"/>
            <a:ext cx="4961100" cy="1356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9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541"/>
        <p:cNvGrpSpPr/>
        <p:nvPr/>
      </p:nvGrpSpPr>
      <p:grpSpPr>
        <a:xfrm>
          <a:off x="0" y="0"/>
          <a:ext cx="0" cy="0"/>
          <a:chOff x="0" y="0"/>
          <a:chExt cx="0" cy="0"/>
        </a:xfrm>
      </p:grpSpPr>
      <p:sp>
        <p:nvSpPr>
          <p:cNvPr id="542" name="Google Shape;542;p24"/>
          <p:cNvSpPr txBox="1">
            <a:spLocks noGrp="1"/>
          </p:cNvSpPr>
          <p:nvPr>
            <p:ph type="title"/>
          </p:nvPr>
        </p:nvSpPr>
        <p:spPr>
          <a:xfrm>
            <a:off x="1371825" y="1205575"/>
            <a:ext cx="2823300" cy="114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43" name="Google Shape;543;p24"/>
          <p:cNvSpPr txBox="1">
            <a:spLocks noGrp="1"/>
          </p:cNvSpPr>
          <p:nvPr>
            <p:ph type="subTitle" idx="1"/>
          </p:nvPr>
        </p:nvSpPr>
        <p:spPr>
          <a:xfrm>
            <a:off x="1371825" y="2385425"/>
            <a:ext cx="2823300" cy="15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44" name="Google Shape;544;p24"/>
          <p:cNvSpPr/>
          <p:nvPr/>
        </p:nvSpPr>
        <p:spPr>
          <a:xfrm rot="10562519">
            <a:off x="8385261" y="4381459"/>
            <a:ext cx="1143409" cy="100529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24"/>
          <p:cNvGrpSpPr/>
          <p:nvPr/>
        </p:nvGrpSpPr>
        <p:grpSpPr>
          <a:xfrm>
            <a:off x="218900" y="-568550"/>
            <a:ext cx="840000" cy="1669350"/>
            <a:chOff x="295100" y="-568550"/>
            <a:chExt cx="840000" cy="1669350"/>
          </a:xfrm>
        </p:grpSpPr>
        <p:sp>
          <p:nvSpPr>
            <p:cNvPr id="546" name="Google Shape;546;p24"/>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 name="Google Shape;550;p24"/>
          <p:cNvSpPr/>
          <p:nvPr/>
        </p:nvSpPr>
        <p:spPr>
          <a:xfrm rot="-5400000">
            <a:off x="-532206" y="710323"/>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rot="-1029761" flipH="1">
            <a:off x="8175884" y="415088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4"/>
          <p:cNvSpPr/>
          <p:nvPr/>
        </p:nvSpPr>
        <p:spPr>
          <a:xfrm rot="10800000">
            <a:off x="8221643" y="-4219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3">
  <p:cSld name="CUSTOM_1_1_1">
    <p:spTree>
      <p:nvGrpSpPr>
        <p:cNvPr id="1" name="Shape 553"/>
        <p:cNvGrpSpPr/>
        <p:nvPr/>
      </p:nvGrpSpPr>
      <p:grpSpPr>
        <a:xfrm>
          <a:off x="0" y="0"/>
          <a:ext cx="0" cy="0"/>
          <a:chOff x="0" y="0"/>
          <a:chExt cx="0" cy="0"/>
        </a:xfrm>
      </p:grpSpPr>
      <p:sp>
        <p:nvSpPr>
          <p:cNvPr id="554" name="Google Shape;554;p25"/>
          <p:cNvSpPr txBox="1">
            <a:spLocks noGrp="1"/>
          </p:cNvSpPr>
          <p:nvPr>
            <p:ph type="title"/>
          </p:nvPr>
        </p:nvSpPr>
        <p:spPr>
          <a:xfrm>
            <a:off x="5134400" y="1205575"/>
            <a:ext cx="2823300" cy="114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5" name="Google Shape;555;p25"/>
          <p:cNvSpPr txBox="1">
            <a:spLocks noGrp="1"/>
          </p:cNvSpPr>
          <p:nvPr>
            <p:ph type="subTitle" idx="1"/>
          </p:nvPr>
        </p:nvSpPr>
        <p:spPr>
          <a:xfrm>
            <a:off x="5134400" y="2385425"/>
            <a:ext cx="2823300" cy="15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56" name="Google Shape;556;p25"/>
          <p:cNvSpPr/>
          <p:nvPr/>
        </p:nvSpPr>
        <p:spPr>
          <a:xfrm rot="-10562519" flipH="1">
            <a:off x="-389419" y="4381459"/>
            <a:ext cx="1143409" cy="100529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25"/>
          <p:cNvGrpSpPr/>
          <p:nvPr/>
        </p:nvGrpSpPr>
        <p:grpSpPr>
          <a:xfrm flipH="1">
            <a:off x="8080351" y="-568550"/>
            <a:ext cx="840000" cy="1669350"/>
            <a:chOff x="295100" y="-568550"/>
            <a:chExt cx="840000" cy="1669350"/>
          </a:xfrm>
        </p:grpSpPr>
        <p:sp>
          <p:nvSpPr>
            <p:cNvPr id="558" name="Google Shape;558;p25"/>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5"/>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5"/>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5"/>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25"/>
          <p:cNvSpPr/>
          <p:nvPr/>
        </p:nvSpPr>
        <p:spPr>
          <a:xfrm rot="5400000" flipH="1">
            <a:off x="8685374" y="710323"/>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5"/>
          <p:cNvSpPr/>
          <p:nvPr/>
        </p:nvSpPr>
        <p:spPr>
          <a:xfrm rot="1029761">
            <a:off x="364418" y="415088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5"/>
          <p:cNvSpPr/>
          <p:nvPr/>
        </p:nvSpPr>
        <p:spPr>
          <a:xfrm rot="10800000" flipH="1">
            <a:off x="372526" y="-412346"/>
            <a:ext cx="483446" cy="1503696"/>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4">
  <p:cSld name="CUSTOM_1_1_1_1">
    <p:spTree>
      <p:nvGrpSpPr>
        <p:cNvPr id="1" name="Shape 565"/>
        <p:cNvGrpSpPr/>
        <p:nvPr/>
      </p:nvGrpSpPr>
      <p:grpSpPr>
        <a:xfrm>
          <a:off x="0" y="0"/>
          <a:ext cx="0" cy="0"/>
          <a:chOff x="0" y="0"/>
          <a:chExt cx="0" cy="0"/>
        </a:xfrm>
      </p:grpSpPr>
      <p:sp>
        <p:nvSpPr>
          <p:cNvPr id="566" name="Google Shape;566;p26"/>
          <p:cNvSpPr txBox="1">
            <a:spLocks noGrp="1"/>
          </p:cNvSpPr>
          <p:nvPr>
            <p:ph type="title"/>
          </p:nvPr>
        </p:nvSpPr>
        <p:spPr>
          <a:xfrm>
            <a:off x="872400" y="1205575"/>
            <a:ext cx="2823300" cy="114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7" name="Google Shape;567;p26"/>
          <p:cNvSpPr txBox="1">
            <a:spLocks noGrp="1"/>
          </p:cNvSpPr>
          <p:nvPr>
            <p:ph type="subTitle" idx="1"/>
          </p:nvPr>
        </p:nvSpPr>
        <p:spPr>
          <a:xfrm>
            <a:off x="872400" y="2385425"/>
            <a:ext cx="2823300" cy="155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68" name="Google Shape;568;p26"/>
          <p:cNvSpPr/>
          <p:nvPr/>
        </p:nvSpPr>
        <p:spPr>
          <a:xfrm rot="10562519">
            <a:off x="8385261" y="4381459"/>
            <a:ext cx="1143409" cy="100529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26"/>
          <p:cNvGrpSpPr/>
          <p:nvPr/>
        </p:nvGrpSpPr>
        <p:grpSpPr>
          <a:xfrm>
            <a:off x="218900" y="-568550"/>
            <a:ext cx="840000" cy="1669350"/>
            <a:chOff x="295100" y="-568550"/>
            <a:chExt cx="840000" cy="1669350"/>
          </a:xfrm>
        </p:grpSpPr>
        <p:sp>
          <p:nvSpPr>
            <p:cNvPr id="570" name="Google Shape;570;p26"/>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6"/>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6"/>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6"/>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26"/>
          <p:cNvSpPr/>
          <p:nvPr/>
        </p:nvSpPr>
        <p:spPr>
          <a:xfrm rot="-5400000">
            <a:off x="-532206" y="710323"/>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6"/>
          <p:cNvSpPr/>
          <p:nvPr/>
        </p:nvSpPr>
        <p:spPr>
          <a:xfrm rot="-1029761" flipH="1">
            <a:off x="8175884" y="415088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6"/>
          <p:cNvSpPr/>
          <p:nvPr/>
        </p:nvSpPr>
        <p:spPr>
          <a:xfrm rot="10800000">
            <a:off x="8221643" y="-421979"/>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577"/>
        <p:cNvGrpSpPr/>
        <p:nvPr/>
      </p:nvGrpSpPr>
      <p:grpSpPr>
        <a:xfrm>
          <a:off x="0" y="0"/>
          <a:ext cx="0" cy="0"/>
          <a:chOff x="0" y="0"/>
          <a:chExt cx="0" cy="0"/>
        </a:xfrm>
      </p:grpSpPr>
      <p:sp>
        <p:nvSpPr>
          <p:cNvPr id="578" name="Google Shape;578;p27"/>
          <p:cNvSpPr txBox="1">
            <a:spLocks noGrp="1"/>
          </p:cNvSpPr>
          <p:nvPr>
            <p:ph type="subTitle" idx="1"/>
          </p:nvPr>
        </p:nvSpPr>
        <p:spPr>
          <a:xfrm>
            <a:off x="720000" y="1772000"/>
            <a:ext cx="3644700" cy="185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79" name="Google Shape;579;p27"/>
          <p:cNvSpPr txBox="1">
            <a:spLocks noGrp="1"/>
          </p:cNvSpPr>
          <p:nvPr>
            <p:ph type="subTitle" idx="2"/>
          </p:nvPr>
        </p:nvSpPr>
        <p:spPr>
          <a:xfrm>
            <a:off x="4779300" y="1772000"/>
            <a:ext cx="3644700" cy="1855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80" name="Google Shape;580;p27"/>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1" name="Google Shape;581;p27"/>
          <p:cNvSpPr/>
          <p:nvPr/>
        </p:nvSpPr>
        <p:spPr>
          <a:xfrm rot="-2186541" flipH="1">
            <a:off x="118894" y="11007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27"/>
          <p:cNvGrpSpPr/>
          <p:nvPr/>
        </p:nvGrpSpPr>
        <p:grpSpPr>
          <a:xfrm>
            <a:off x="8239068" y="218534"/>
            <a:ext cx="1823858" cy="1046337"/>
            <a:chOff x="5459325" y="4582675"/>
            <a:chExt cx="1016700" cy="583275"/>
          </a:xfrm>
        </p:grpSpPr>
        <p:sp>
          <p:nvSpPr>
            <p:cNvPr id="583" name="Google Shape;583;p27"/>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7"/>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7"/>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7"/>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7"/>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7"/>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7"/>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7"/>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7"/>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7"/>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 name="Google Shape;593;p27"/>
          <p:cNvSpPr/>
          <p:nvPr/>
        </p:nvSpPr>
        <p:spPr>
          <a:xfrm rot="-5400000">
            <a:off x="3654263" y="3740356"/>
            <a:ext cx="1835475" cy="356175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wo columns 3">
  <p:cSld name="TITLE_AND_TWO_COLUMNS_1_1_1">
    <p:spTree>
      <p:nvGrpSpPr>
        <p:cNvPr id="1" name="Shape 611"/>
        <p:cNvGrpSpPr/>
        <p:nvPr/>
      </p:nvGrpSpPr>
      <p:grpSpPr>
        <a:xfrm>
          <a:off x="0" y="0"/>
          <a:ext cx="0" cy="0"/>
          <a:chOff x="0" y="0"/>
          <a:chExt cx="0" cy="0"/>
        </a:xfrm>
      </p:grpSpPr>
      <p:sp>
        <p:nvSpPr>
          <p:cNvPr id="612" name="Google Shape;612;p29"/>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13" name="Google Shape;613;p29"/>
          <p:cNvSpPr txBox="1">
            <a:spLocks noGrp="1"/>
          </p:cNvSpPr>
          <p:nvPr>
            <p:ph type="subTitle" idx="1"/>
          </p:nvPr>
        </p:nvSpPr>
        <p:spPr>
          <a:xfrm>
            <a:off x="1371145" y="3441875"/>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14" name="Google Shape;614;p29"/>
          <p:cNvSpPr txBox="1">
            <a:spLocks noGrp="1"/>
          </p:cNvSpPr>
          <p:nvPr>
            <p:ph type="subTitle" idx="2"/>
          </p:nvPr>
        </p:nvSpPr>
        <p:spPr>
          <a:xfrm>
            <a:off x="5397455" y="3441875"/>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15" name="Google Shape;615;p29"/>
          <p:cNvSpPr txBox="1">
            <a:spLocks noGrp="1"/>
          </p:cNvSpPr>
          <p:nvPr>
            <p:ph type="subTitle" idx="3"/>
          </p:nvPr>
        </p:nvSpPr>
        <p:spPr>
          <a:xfrm>
            <a:off x="1371145" y="3953300"/>
            <a:ext cx="2375400" cy="65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6" name="Google Shape;616;p29"/>
          <p:cNvSpPr txBox="1">
            <a:spLocks noGrp="1"/>
          </p:cNvSpPr>
          <p:nvPr>
            <p:ph type="subTitle" idx="4"/>
          </p:nvPr>
        </p:nvSpPr>
        <p:spPr>
          <a:xfrm>
            <a:off x="5397455" y="3953300"/>
            <a:ext cx="2375400" cy="655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17" name="Google Shape;617;p29"/>
          <p:cNvGrpSpPr/>
          <p:nvPr/>
        </p:nvGrpSpPr>
        <p:grpSpPr>
          <a:xfrm>
            <a:off x="7912972" y="2209955"/>
            <a:ext cx="2249894" cy="3193121"/>
            <a:chOff x="7327125" y="-158100"/>
            <a:chExt cx="2673671" cy="3794558"/>
          </a:xfrm>
        </p:grpSpPr>
        <p:sp>
          <p:nvSpPr>
            <p:cNvPr id="618" name="Google Shape;618;p29"/>
            <p:cNvSpPr/>
            <p:nvPr/>
          </p:nvSpPr>
          <p:spPr>
            <a:xfrm>
              <a:off x="8601417" y="2189835"/>
              <a:ext cx="125089" cy="253080"/>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9"/>
            <p:cNvSpPr/>
            <p:nvPr/>
          </p:nvSpPr>
          <p:spPr>
            <a:xfrm>
              <a:off x="8597304" y="1994103"/>
              <a:ext cx="382859" cy="696634"/>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9"/>
            <p:cNvSpPr/>
            <p:nvPr/>
          </p:nvSpPr>
          <p:spPr>
            <a:xfrm>
              <a:off x="8158921" y="2584894"/>
              <a:ext cx="173079" cy="35015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9"/>
            <p:cNvSpPr/>
            <p:nvPr/>
          </p:nvSpPr>
          <p:spPr>
            <a:xfrm>
              <a:off x="8162423" y="-158100"/>
              <a:ext cx="1838373" cy="3794558"/>
            </a:xfrm>
            <a:custGeom>
              <a:avLst/>
              <a:gdLst/>
              <a:ahLst/>
              <a:cxnLst/>
              <a:rect l="l" t="t" r="r" b="b"/>
              <a:pathLst>
                <a:path w="33596" h="69345" extrusionOk="0">
                  <a:moveTo>
                    <a:pt x="11942" y="0"/>
                  </a:moveTo>
                  <a:cubicBezTo>
                    <a:pt x="11826" y="0"/>
                    <a:pt x="11709" y="0"/>
                    <a:pt x="11592" y="1"/>
                  </a:cubicBezTo>
                  <a:cubicBezTo>
                    <a:pt x="9833" y="2171"/>
                    <a:pt x="8075" y="4341"/>
                    <a:pt x="6318" y="6511"/>
                  </a:cubicBezTo>
                  <a:cubicBezTo>
                    <a:pt x="5937" y="6980"/>
                    <a:pt x="5581" y="7161"/>
                    <a:pt x="5232" y="7161"/>
                  </a:cubicBezTo>
                  <a:cubicBezTo>
                    <a:pt x="4637" y="7161"/>
                    <a:pt x="4060" y="6639"/>
                    <a:pt x="3409" y="6135"/>
                  </a:cubicBezTo>
                  <a:cubicBezTo>
                    <a:pt x="2689" y="5579"/>
                    <a:pt x="2006" y="4975"/>
                    <a:pt x="1355" y="4340"/>
                  </a:cubicBezTo>
                  <a:cubicBezTo>
                    <a:pt x="1320" y="4429"/>
                    <a:pt x="1286" y="4520"/>
                    <a:pt x="1255" y="4612"/>
                  </a:cubicBezTo>
                  <a:cubicBezTo>
                    <a:pt x="777" y="6004"/>
                    <a:pt x="748" y="7504"/>
                    <a:pt x="723" y="8976"/>
                  </a:cubicBezTo>
                  <a:lnTo>
                    <a:pt x="174" y="42166"/>
                  </a:lnTo>
                  <a:cubicBezTo>
                    <a:pt x="276" y="42177"/>
                    <a:pt x="377" y="42189"/>
                    <a:pt x="480" y="42200"/>
                  </a:cubicBezTo>
                  <a:cubicBezTo>
                    <a:pt x="2527" y="42434"/>
                    <a:pt x="4582" y="42797"/>
                    <a:pt x="6474" y="43616"/>
                  </a:cubicBezTo>
                  <a:cubicBezTo>
                    <a:pt x="7704" y="44149"/>
                    <a:pt x="8910" y="44872"/>
                    <a:pt x="9836" y="45851"/>
                  </a:cubicBezTo>
                  <a:cubicBezTo>
                    <a:pt x="11511" y="47625"/>
                    <a:pt x="12287" y="50028"/>
                    <a:pt x="11967" y="52435"/>
                  </a:cubicBezTo>
                  <a:cubicBezTo>
                    <a:pt x="11613" y="55100"/>
                    <a:pt x="10342" y="57577"/>
                    <a:pt x="9012" y="59876"/>
                  </a:cubicBezTo>
                  <a:cubicBezTo>
                    <a:pt x="8345" y="61029"/>
                    <a:pt x="7597" y="62134"/>
                    <a:pt x="6775" y="63182"/>
                  </a:cubicBezTo>
                  <a:cubicBezTo>
                    <a:pt x="6002" y="64165"/>
                    <a:pt x="5235" y="65223"/>
                    <a:pt x="4023" y="65673"/>
                  </a:cubicBezTo>
                  <a:cubicBezTo>
                    <a:pt x="2988" y="66059"/>
                    <a:pt x="1870" y="66164"/>
                    <a:pt x="776" y="66229"/>
                  </a:cubicBezTo>
                  <a:cubicBezTo>
                    <a:pt x="518" y="66245"/>
                    <a:pt x="259" y="66258"/>
                    <a:pt x="1" y="66268"/>
                  </a:cubicBezTo>
                  <a:cubicBezTo>
                    <a:pt x="124" y="66734"/>
                    <a:pt x="326" y="67166"/>
                    <a:pt x="647" y="67533"/>
                  </a:cubicBezTo>
                  <a:cubicBezTo>
                    <a:pt x="1487" y="68488"/>
                    <a:pt x="2878" y="68680"/>
                    <a:pt x="4146" y="68793"/>
                  </a:cubicBezTo>
                  <a:cubicBezTo>
                    <a:pt x="8261" y="69161"/>
                    <a:pt x="12392" y="69345"/>
                    <a:pt x="16524" y="69345"/>
                  </a:cubicBezTo>
                  <a:cubicBezTo>
                    <a:pt x="20566" y="69345"/>
                    <a:pt x="24608" y="69169"/>
                    <a:pt x="28635" y="68816"/>
                  </a:cubicBezTo>
                  <a:cubicBezTo>
                    <a:pt x="29267" y="68761"/>
                    <a:pt x="29928" y="68693"/>
                    <a:pt x="30460" y="68348"/>
                  </a:cubicBezTo>
                  <a:cubicBezTo>
                    <a:pt x="31263" y="67829"/>
                    <a:pt x="31580" y="66826"/>
                    <a:pt x="31807" y="65898"/>
                  </a:cubicBezTo>
                  <a:cubicBezTo>
                    <a:pt x="33389" y="59441"/>
                    <a:pt x="32558" y="52803"/>
                    <a:pt x="32590" y="46156"/>
                  </a:cubicBezTo>
                  <a:cubicBezTo>
                    <a:pt x="32663" y="31689"/>
                    <a:pt x="33596" y="17094"/>
                    <a:pt x="31848" y="2732"/>
                  </a:cubicBezTo>
                  <a:cubicBezTo>
                    <a:pt x="31753" y="1957"/>
                    <a:pt x="31620" y="1112"/>
                    <a:pt x="31038" y="592"/>
                  </a:cubicBezTo>
                  <a:cubicBezTo>
                    <a:pt x="30443" y="57"/>
                    <a:pt x="29564" y="28"/>
                    <a:pt x="28764" y="27"/>
                  </a:cubicBezTo>
                  <a:cubicBezTo>
                    <a:pt x="23272" y="18"/>
                    <a:pt x="17779" y="9"/>
                    <a:pt x="12287" y="1"/>
                  </a:cubicBezTo>
                  <a:cubicBezTo>
                    <a:pt x="12173" y="0"/>
                    <a:pt x="12058" y="0"/>
                    <a:pt x="119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9"/>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9"/>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9"/>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9"/>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9"/>
            <p:cNvSpPr/>
            <p:nvPr/>
          </p:nvSpPr>
          <p:spPr>
            <a:xfrm>
              <a:off x="8236514" y="-158100"/>
              <a:ext cx="560223" cy="391905"/>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9"/>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9"/>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9"/>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 name="Google Shape;630;p29"/>
          <p:cNvSpPr/>
          <p:nvPr/>
        </p:nvSpPr>
        <p:spPr>
          <a:xfrm rot="-5400000">
            <a:off x="-992692" y="2998210"/>
            <a:ext cx="1361241" cy="2110810"/>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9"/>
          <p:cNvSpPr/>
          <p:nvPr/>
        </p:nvSpPr>
        <p:spPr>
          <a:xfrm>
            <a:off x="197336" y="3766214"/>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632"/>
        <p:cNvGrpSpPr/>
        <p:nvPr/>
      </p:nvGrpSpPr>
      <p:grpSpPr>
        <a:xfrm>
          <a:off x="0" y="0"/>
          <a:ext cx="0" cy="0"/>
          <a:chOff x="0" y="0"/>
          <a:chExt cx="0" cy="0"/>
        </a:xfrm>
      </p:grpSpPr>
      <p:sp>
        <p:nvSpPr>
          <p:cNvPr id="633" name="Google Shape;633;p30"/>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34" name="Google Shape;634;p30"/>
          <p:cNvSpPr txBox="1">
            <a:spLocks noGrp="1"/>
          </p:cNvSpPr>
          <p:nvPr>
            <p:ph type="subTitle" idx="1"/>
          </p:nvPr>
        </p:nvSpPr>
        <p:spPr>
          <a:xfrm>
            <a:off x="722675" y="3005800"/>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35" name="Google Shape;635;p30"/>
          <p:cNvSpPr txBox="1">
            <a:spLocks noGrp="1"/>
          </p:cNvSpPr>
          <p:nvPr>
            <p:ph type="subTitle" idx="2"/>
          </p:nvPr>
        </p:nvSpPr>
        <p:spPr>
          <a:xfrm>
            <a:off x="3381600" y="3005800"/>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36" name="Google Shape;636;p30"/>
          <p:cNvSpPr txBox="1">
            <a:spLocks noGrp="1"/>
          </p:cNvSpPr>
          <p:nvPr>
            <p:ph type="subTitle" idx="3"/>
          </p:nvPr>
        </p:nvSpPr>
        <p:spPr>
          <a:xfrm>
            <a:off x="725375" y="3507700"/>
            <a:ext cx="2375400" cy="92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7" name="Google Shape;637;p30"/>
          <p:cNvSpPr txBox="1">
            <a:spLocks noGrp="1"/>
          </p:cNvSpPr>
          <p:nvPr>
            <p:ph type="subTitle" idx="4"/>
          </p:nvPr>
        </p:nvSpPr>
        <p:spPr>
          <a:xfrm>
            <a:off x="3384300" y="3507700"/>
            <a:ext cx="2375400" cy="92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38" name="Google Shape;638;p30"/>
          <p:cNvSpPr txBox="1">
            <a:spLocks noGrp="1"/>
          </p:cNvSpPr>
          <p:nvPr>
            <p:ph type="subTitle" idx="5"/>
          </p:nvPr>
        </p:nvSpPr>
        <p:spPr>
          <a:xfrm>
            <a:off x="6045900" y="3005800"/>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39" name="Google Shape;639;p30"/>
          <p:cNvSpPr txBox="1">
            <a:spLocks noGrp="1"/>
          </p:cNvSpPr>
          <p:nvPr>
            <p:ph type="subTitle" idx="6"/>
          </p:nvPr>
        </p:nvSpPr>
        <p:spPr>
          <a:xfrm>
            <a:off x="6048600" y="3507700"/>
            <a:ext cx="2375400" cy="92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0" name="Google Shape;640;p30"/>
          <p:cNvSpPr/>
          <p:nvPr/>
        </p:nvSpPr>
        <p:spPr>
          <a:xfrm rot="-5400000">
            <a:off x="-532206" y="710323"/>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641"/>
        <p:cNvGrpSpPr/>
        <p:nvPr/>
      </p:nvGrpSpPr>
      <p:grpSpPr>
        <a:xfrm>
          <a:off x="0" y="0"/>
          <a:ext cx="0" cy="0"/>
          <a:chOff x="0" y="0"/>
          <a:chExt cx="0" cy="0"/>
        </a:xfrm>
      </p:grpSpPr>
      <p:sp>
        <p:nvSpPr>
          <p:cNvPr id="642" name="Google Shape;642;p31"/>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43" name="Google Shape;643;p31"/>
          <p:cNvSpPr txBox="1">
            <a:spLocks noGrp="1"/>
          </p:cNvSpPr>
          <p:nvPr>
            <p:ph type="subTitle" idx="1"/>
          </p:nvPr>
        </p:nvSpPr>
        <p:spPr>
          <a:xfrm>
            <a:off x="1893950" y="1608575"/>
            <a:ext cx="24411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44" name="Google Shape;644;p31"/>
          <p:cNvSpPr txBox="1">
            <a:spLocks noGrp="1"/>
          </p:cNvSpPr>
          <p:nvPr>
            <p:ph type="subTitle" idx="2"/>
          </p:nvPr>
        </p:nvSpPr>
        <p:spPr>
          <a:xfrm>
            <a:off x="4808950" y="1608575"/>
            <a:ext cx="24411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45" name="Google Shape;645;p31"/>
          <p:cNvSpPr txBox="1">
            <a:spLocks noGrp="1"/>
          </p:cNvSpPr>
          <p:nvPr>
            <p:ph type="subTitle" idx="3"/>
          </p:nvPr>
        </p:nvSpPr>
        <p:spPr>
          <a:xfrm>
            <a:off x="1893950" y="2078950"/>
            <a:ext cx="2441100" cy="62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6" name="Google Shape;646;p31"/>
          <p:cNvSpPr txBox="1">
            <a:spLocks noGrp="1"/>
          </p:cNvSpPr>
          <p:nvPr>
            <p:ph type="subTitle" idx="4"/>
          </p:nvPr>
        </p:nvSpPr>
        <p:spPr>
          <a:xfrm>
            <a:off x="4808950" y="2078950"/>
            <a:ext cx="2441100" cy="62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7" name="Google Shape;647;p31"/>
          <p:cNvSpPr txBox="1">
            <a:spLocks noGrp="1"/>
          </p:cNvSpPr>
          <p:nvPr>
            <p:ph type="subTitle" idx="5"/>
          </p:nvPr>
        </p:nvSpPr>
        <p:spPr>
          <a:xfrm>
            <a:off x="1893950" y="3292425"/>
            <a:ext cx="2441100" cy="5727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48" name="Google Shape;648;p31"/>
          <p:cNvSpPr txBox="1">
            <a:spLocks noGrp="1"/>
          </p:cNvSpPr>
          <p:nvPr>
            <p:ph type="subTitle" idx="6"/>
          </p:nvPr>
        </p:nvSpPr>
        <p:spPr>
          <a:xfrm>
            <a:off x="4808950" y="3292425"/>
            <a:ext cx="2441100" cy="572700"/>
          </a:xfrm>
          <a:prstGeom prst="rect">
            <a:avLst/>
          </a:prstGeom>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49" name="Google Shape;649;p31"/>
          <p:cNvSpPr txBox="1">
            <a:spLocks noGrp="1"/>
          </p:cNvSpPr>
          <p:nvPr>
            <p:ph type="subTitle" idx="7"/>
          </p:nvPr>
        </p:nvSpPr>
        <p:spPr>
          <a:xfrm>
            <a:off x="1893950" y="3762800"/>
            <a:ext cx="2441100" cy="62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0" name="Google Shape;650;p31"/>
          <p:cNvSpPr txBox="1">
            <a:spLocks noGrp="1"/>
          </p:cNvSpPr>
          <p:nvPr>
            <p:ph type="subTitle" idx="8"/>
          </p:nvPr>
        </p:nvSpPr>
        <p:spPr>
          <a:xfrm>
            <a:off x="4808950" y="3762800"/>
            <a:ext cx="2441100" cy="6249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1" name="Google Shape;651;p31"/>
          <p:cNvSpPr/>
          <p:nvPr/>
        </p:nvSpPr>
        <p:spPr>
          <a:xfrm rot="-2186541" flipH="1">
            <a:off x="118894" y="11007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31"/>
          <p:cNvGrpSpPr/>
          <p:nvPr/>
        </p:nvGrpSpPr>
        <p:grpSpPr>
          <a:xfrm>
            <a:off x="8315268" y="142334"/>
            <a:ext cx="1823858" cy="1046337"/>
            <a:chOff x="5459325" y="4582675"/>
            <a:chExt cx="1016700" cy="583275"/>
          </a:xfrm>
        </p:grpSpPr>
        <p:sp>
          <p:nvSpPr>
            <p:cNvPr id="653" name="Google Shape;653;p31"/>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1"/>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1"/>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1"/>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1"/>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1"/>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1"/>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1"/>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1"/>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1"/>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 name="Google Shape;663;p31"/>
          <p:cNvSpPr/>
          <p:nvPr/>
        </p:nvSpPr>
        <p:spPr>
          <a:xfrm rot="-4523136" flipH="1">
            <a:off x="8387551" y="4500548"/>
            <a:ext cx="599141" cy="47362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8"/>
        <p:cNvGrpSpPr/>
        <p:nvPr/>
      </p:nvGrpSpPr>
      <p:grpSpPr>
        <a:xfrm>
          <a:off x="0" y="0"/>
          <a:ext cx="0" cy="0"/>
          <a:chOff x="0" y="0"/>
          <a:chExt cx="0" cy="0"/>
        </a:xfrm>
      </p:grpSpPr>
      <p:sp>
        <p:nvSpPr>
          <p:cNvPr id="99" name="Google Shape;99;p4"/>
          <p:cNvSpPr txBox="1">
            <a:spLocks noGrp="1"/>
          </p:cNvSpPr>
          <p:nvPr>
            <p:ph type="body" idx="1"/>
          </p:nvPr>
        </p:nvSpPr>
        <p:spPr>
          <a:xfrm>
            <a:off x="1243200" y="1152875"/>
            <a:ext cx="6657600" cy="1171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5"/>
              </a:buClr>
              <a:buSzPts val="1400"/>
              <a:buChar char="●"/>
              <a:defRPr sz="1400"/>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100" name="Google Shape;100;p4"/>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 name="Google Shape;101;p4"/>
          <p:cNvSpPr/>
          <p:nvPr/>
        </p:nvSpPr>
        <p:spPr>
          <a:xfrm flipH="1">
            <a:off x="-200064" y="4599199"/>
            <a:ext cx="10153714" cy="1363808"/>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rot="10800000" flipH="1">
            <a:off x="-605270" y="-5915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rot="-2699347">
            <a:off x="8370483" y="1393985"/>
            <a:ext cx="598947" cy="47336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rot="10404960">
            <a:off x="76923" y="974332"/>
            <a:ext cx="598903" cy="473429"/>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 name="Google Shape;105;p4"/>
          <p:cNvGrpSpPr/>
          <p:nvPr/>
        </p:nvGrpSpPr>
        <p:grpSpPr>
          <a:xfrm flipH="1">
            <a:off x="2012945" y="4414005"/>
            <a:ext cx="895528" cy="541051"/>
            <a:chOff x="-308425" y="-1817000"/>
            <a:chExt cx="3393437" cy="2050212"/>
          </a:xfrm>
        </p:grpSpPr>
        <p:grpSp>
          <p:nvGrpSpPr>
            <p:cNvPr id="106" name="Google Shape;106;p4"/>
            <p:cNvGrpSpPr/>
            <p:nvPr/>
          </p:nvGrpSpPr>
          <p:grpSpPr>
            <a:xfrm>
              <a:off x="-308425" y="-1817000"/>
              <a:ext cx="3393437" cy="2050212"/>
              <a:chOff x="4879575" y="1678325"/>
              <a:chExt cx="3393437" cy="2050212"/>
            </a:xfrm>
          </p:grpSpPr>
          <p:sp>
            <p:nvSpPr>
              <p:cNvPr id="107" name="Google Shape;107;p4"/>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4"/>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4"/>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 name="Google Shape;112;p4"/>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4"/>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4"/>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4"/>
          <p:cNvGrpSpPr/>
          <p:nvPr/>
        </p:nvGrpSpPr>
        <p:grpSpPr>
          <a:xfrm>
            <a:off x="5887001" y="4554780"/>
            <a:ext cx="728571" cy="440180"/>
            <a:chOff x="-308425" y="-1817000"/>
            <a:chExt cx="3393437" cy="2050212"/>
          </a:xfrm>
        </p:grpSpPr>
        <p:grpSp>
          <p:nvGrpSpPr>
            <p:cNvPr id="116" name="Google Shape;116;p4"/>
            <p:cNvGrpSpPr/>
            <p:nvPr/>
          </p:nvGrpSpPr>
          <p:grpSpPr>
            <a:xfrm>
              <a:off x="-308425" y="-1817000"/>
              <a:ext cx="3393437" cy="2050212"/>
              <a:chOff x="4879575" y="1678325"/>
              <a:chExt cx="3393437" cy="2050212"/>
            </a:xfrm>
          </p:grpSpPr>
          <p:sp>
            <p:nvSpPr>
              <p:cNvPr id="117" name="Google Shape;117;p4"/>
              <p:cNvSpPr/>
              <p:nvPr/>
            </p:nvSpPr>
            <p:spPr>
              <a:xfrm>
                <a:off x="4879575" y="1678325"/>
                <a:ext cx="3393437" cy="2050212"/>
              </a:xfrm>
              <a:custGeom>
                <a:avLst/>
                <a:gdLst/>
                <a:ahLst/>
                <a:cxnLst/>
                <a:rect l="l" t="t" r="r" b="b"/>
                <a:pathLst>
                  <a:path w="40578" h="24516" extrusionOk="0">
                    <a:moveTo>
                      <a:pt x="17597" y="1"/>
                    </a:moveTo>
                    <a:cubicBezTo>
                      <a:pt x="12539" y="1"/>
                      <a:pt x="15790" y="10170"/>
                      <a:pt x="15790" y="10170"/>
                    </a:cubicBezTo>
                    <a:cubicBezTo>
                      <a:pt x="15790" y="10170"/>
                      <a:pt x="14158" y="8064"/>
                      <a:pt x="12328" y="8064"/>
                    </a:cubicBezTo>
                    <a:cubicBezTo>
                      <a:pt x="11911" y="8064"/>
                      <a:pt x="11483" y="8173"/>
                      <a:pt x="11062" y="8442"/>
                    </a:cubicBezTo>
                    <a:cubicBezTo>
                      <a:pt x="8794" y="9890"/>
                      <a:pt x="10434" y="13077"/>
                      <a:pt x="10434" y="13077"/>
                    </a:cubicBezTo>
                    <a:cubicBezTo>
                      <a:pt x="10434" y="13077"/>
                      <a:pt x="7724" y="9284"/>
                      <a:pt x="5625" y="9284"/>
                    </a:cubicBezTo>
                    <a:cubicBezTo>
                      <a:pt x="5105" y="9284"/>
                      <a:pt x="4623" y="9517"/>
                      <a:pt x="4228" y="10097"/>
                    </a:cubicBezTo>
                    <a:cubicBezTo>
                      <a:pt x="2241" y="13022"/>
                      <a:pt x="5795" y="16200"/>
                      <a:pt x="5795" y="16200"/>
                    </a:cubicBezTo>
                    <a:cubicBezTo>
                      <a:pt x="5795" y="16200"/>
                      <a:pt x="3785" y="14480"/>
                      <a:pt x="2267" y="14480"/>
                    </a:cubicBezTo>
                    <a:cubicBezTo>
                      <a:pt x="1543" y="14480"/>
                      <a:pt x="932" y="14872"/>
                      <a:pt x="704" y="16028"/>
                    </a:cubicBezTo>
                    <a:cubicBezTo>
                      <a:pt x="0" y="19608"/>
                      <a:pt x="11633" y="24083"/>
                      <a:pt x="11633" y="24083"/>
                    </a:cubicBezTo>
                    <a:lnTo>
                      <a:pt x="30236" y="24515"/>
                    </a:lnTo>
                    <a:cubicBezTo>
                      <a:pt x="30236" y="24515"/>
                      <a:pt x="40577" y="20102"/>
                      <a:pt x="39477" y="17121"/>
                    </a:cubicBezTo>
                    <a:cubicBezTo>
                      <a:pt x="38910" y="15580"/>
                      <a:pt x="37775" y="15207"/>
                      <a:pt x="36811" y="15207"/>
                    </a:cubicBezTo>
                    <a:cubicBezTo>
                      <a:pt x="35910" y="15207"/>
                      <a:pt x="35158" y="15533"/>
                      <a:pt x="35158" y="15533"/>
                    </a:cubicBezTo>
                    <a:cubicBezTo>
                      <a:pt x="35158" y="15533"/>
                      <a:pt x="37655" y="8434"/>
                      <a:pt x="33817" y="5472"/>
                    </a:cubicBezTo>
                    <a:cubicBezTo>
                      <a:pt x="33179" y="4980"/>
                      <a:pt x="32602" y="4775"/>
                      <a:pt x="32083" y="4775"/>
                    </a:cubicBezTo>
                    <a:cubicBezTo>
                      <a:pt x="29476" y="4775"/>
                      <a:pt x="28330" y="9948"/>
                      <a:pt x="28330" y="9948"/>
                    </a:cubicBezTo>
                    <a:cubicBezTo>
                      <a:pt x="28330" y="9948"/>
                      <a:pt x="27951" y="6131"/>
                      <a:pt x="26119" y="5502"/>
                    </a:cubicBezTo>
                    <a:cubicBezTo>
                      <a:pt x="25986" y="5456"/>
                      <a:pt x="25860" y="5435"/>
                      <a:pt x="25741" y="5435"/>
                    </a:cubicBezTo>
                    <a:cubicBezTo>
                      <a:pt x="24224" y="5435"/>
                      <a:pt x="23833" y="8885"/>
                      <a:pt x="23833" y="8885"/>
                    </a:cubicBezTo>
                    <a:cubicBezTo>
                      <a:pt x="23833" y="8885"/>
                      <a:pt x="23534" y="509"/>
                      <a:pt x="17961" y="17"/>
                    </a:cubicBezTo>
                    <a:cubicBezTo>
                      <a:pt x="17835" y="6"/>
                      <a:pt x="17714" y="1"/>
                      <a:pt x="175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4"/>
              <p:cNvSpPr/>
              <p:nvPr/>
            </p:nvSpPr>
            <p:spPr>
              <a:xfrm>
                <a:off x="5248376" y="2503152"/>
                <a:ext cx="917059" cy="1196459"/>
              </a:xfrm>
              <a:custGeom>
                <a:avLst/>
                <a:gdLst/>
                <a:ahLst/>
                <a:cxnLst/>
                <a:rect l="l" t="t" r="r" b="b"/>
                <a:pathLst>
                  <a:path w="10966" h="14307" fill="none" extrusionOk="0">
                    <a:moveTo>
                      <a:pt x="0" y="0"/>
                    </a:moveTo>
                    <a:cubicBezTo>
                      <a:pt x="2993" y="3270"/>
                      <a:pt x="5942" y="6592"/>
                      <a:pt x="8454" y="10238"/>
                    </a:cubicBezTo>
                    <a:cubicBezTo>
                      <a:pt x="9356" y="11548"/>
                      <a:pt x="10202" y="12905"/>
                      <a:pt x="10965" y="143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4"/>
              <p:cNvSpPr/>
              <p:nvPr/>
            </p:nvSpPr>
            <p:spPr>
              <a:xfrm>
                <a:off x="5814374" y="2378379"/>
                <a:ext cx="630551" cy="1327754"/>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4"/>
              <p:cNvSpPr/>
              <p:nvPr/>
            </p:nvSpPr>
            <p:spPr>
              <a:xfrm>
                <a:off x="6325678" y="1679496"/>
                <a:ext cx="401077" cy="2033068"/>
              </a:xfrm>
              <a:custGeom>
                <a:avLst/>
                <a:gdLst/>
                <a:ahLst/>
                <a:cxnLst/>
                <a:rect l="l" t="t" r="r" b="b"/>
                <a:pathLst>
                  <a:path w="4796" h="24311" fill="none" extrusionOk="0">
                    <a:moveTo>
                      <a:pt x="0" y="1"/>
                    </a:moveTo>
                    <a:cubicBezTo>
                      <a:pt x="2515" y="7887"/>
                      <a:pt x="4125" y="16059"/>
                      <a:pt x="4796" y="2431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4"/>
              <p:cNvSpPr/>
              <p:nvPr/>
            </p:nvSpPr>
            <p:spPr>
              <a:xfrm>
                <a:off x="5036378" y="2977827"/>
                <a:ext cx="266604" cy="161401"/>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4"/>
            <p:cNvSpPr/>
            <p:nvPr/>
          </p:nvSpPr>
          <p:spPr>
            <a:xfrm rot="1753487">
              <a:off x="1458606" y="-1273710"/>
              <a:ext cx="711937" cy="1408998"/>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4"/>
            <p:cNvSpPr/>
            <p:nvPr/>
          </p:nvSpPr>
          <p:spPr>
            <a:xfrm rot="2484128">
              <a:off x="1819761" y="-1342297"/>
              <a:ext cx="745746" cy="1513820"/>
            </a:xfrm>
            <a:custGeom>
              <a:avLst/>
              <a:gdLst/>
              <a:ahLst/>
              <a:cxnLst/>
              <a:rect l="l" t="t" r="r" b="b"/>
              <a:pathLst>
                <a:path w="7540" h="15877" fill="none" extrusionOk="0">
                  <a:moveTo>
                    <a:pt x="1" y="0"/>
                  </a:moveTo>
                  <a:cubicBezTo>
                    <a:pt x="1832" y="3156"/>
                    <a:pt x="3609" y="6345"/>
                    <a:pt x="5123" y="9662"/>
                  </a:cubicBezTo>
                  <a:cubicBezTo>
                    <a:pt x="6046" y="11683"/>
                    <a:pt x="6869" y="13760"/>
                    <a:pt x="7539" y="1587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4"/>
            <p:cNvSpPr/>
            <p:nvPr/>
          </p:nvSpPr>
          <p:spPr>
            <a:xfrm rot="-623310" flipH="1">
              <a:off x="2667777" y="-374621"/>
              <a:ext cx="266607" cy="161403"/>
            </a:xfrm>
            <a:custGeom>
              <a:avLst/>
              <a:gdLst/>
              <a:ahLst/>
              <a:cxnLst/>
              <a:rect l="l" t="t" r="r" b="b"/>
              <a:pathLst>
                <a:path w="3188" h="1930" extrusionOk="0">
                  <a:moveTo>
                    <a:pt x="589" y="0"/>
                  </a:moveTo>
                  <a:cubicBezTo>
                    <a:pt x="341" y="0"/>
                    <a:pt x="168" y="75"/>
                    <a:pt x="117" y="228"/>
                  </a:cubicBezTo>
                  <a:cubicBezTo>
                    <a:pt x="0" y="577"/>
                    <a:pt x="229" y="1043"/>
                    <a:pt x="1046" y="1466"/>
                  </a:cubicBezTo>
                  <a:cubicBezTo>
                    <a:pt x="1578" y="1741"/>
                    <a:pt x="2230" y="1929"/>
                    <a:pt x="2650" y="1929"/>
                  </a:cubicBezTo>
                  <a:cubicBezTo>
                    <a:pt x="2873" y="1929"/>
                    <a:pt x="3031" y="1876"/>
                    <a:pt x="3071" y="1755"/>
                  </a:cubicBezTo>
                  <a:cubicBezTo>
                    <a:pt x="3188" y="1406"/>
                    <a:pt x="2621" y="782"/>
                    <a:pt x="1805" y="359"/>
                  </a:cubicBezTo>
                  <a:cubicBezTo>
                    <a:pt x="1346" y="123"/>
                    <a:pt x="907" y="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4"/>
          <p:cNvGrpSpPr/>
          <p:nvPr/>
        </p:nvGrpSpPr>
        <p:grpSpPr>
          <a:xfrm flipH="1">
            <a:off x="6457227" y="4704776"/>
            <a:ext cx="515257" cy="320044"/>
            <a:chOff x="6201383" y="4342770"/>
            <a:chExt cx="659234" cy="439561"/>
          </a:xfrm>
        </p:grpSpPr>
        <p:sp>
          <p:nvSpPr>
            <p:cNvPr id="126" name="Google Shape;126;p4"/>
            <p:cNvSpPr/>
            <p:nvPr/>
          </p:nvSpPr>
          <p:spPr>
            <a:xfrm>
              <a:off x="6201383" y="4342770"/>
              <a:ext cx="659234" cy="439561"/>
            </a:xfrm>
            <a:custGeom>
              <a:avLst/>
              <a:gdLst/>
              <a:ahLst/>
              <a:cxnLst/>
              <a:rect l="l" t="t" r="r" b="b"/>
              <a:pathLst>
                <a:path w="15323" h="10217" extrusionOk="0">
                  <a:moveTo>
                    <a:pt x="7443" y="1"/>
                  </a:moveTo>
                  <a:cubicBezTo>
                    <a:pt x="7435" y="1"/>
                    <a:pt x="7427" y="1"/>
                    <a:pt x="7419" y="1"/>
                  </a:cubicBezTo>
                  <a:cubicBezTo>
                    <a:pt x="6476" y="62"/>
                    <a:pt x="997" y="3528"/>
                    <a:pt x="499" y="4547"/>
                  </a:cubicBezTo>
                  <a:cubicBezTo>
                    <a:pt x="0" y="5565"/>
                    <a:pt x="1595" y="9972"/>
                    <a:pt x="1595" y="9972"/>
                  </a:cubicBezTo>
                  <a:lnTo>
                    <a:pt x="13681" y="10216"/>
                  </a:lnTo>
                  <a:cubicBezTo>
                    <a:pt x="13681" y="10216"/>
                    <a:pt x="15323" y="7465"/>
                    <a:pt x="15049" y="6614"/>
                  </a:cubicBezTo>
                  <a:cubicBezTo>
                    <a:pt x="14783" y="5788"/>
                    <a:pt x="11388" y="3491"/>
                    <a:pt x="10669" y="3491"/>
                  </a:cubicBezTo>
                  <a:cubicBezTo>
                    <a:pt x="10647" y="3491"/>
                    <a:pt x="10627" y="3493"/>
                    <a:pt x="10610" y="3497"/>
                  </a:cubicBezTo>
                  <a:cubicBezTo>
                    <a:pt x="10610" y="3497"/>
                    <a:pt x="8399" y="1"/>
                    <a:pt x="7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4"/>
            <p:cNvSpPr/>
            <p:nvPr/>
          </p:nvSpPr>
          <p:spPr>
            <a:xfrm>
              <a:off x="6282395" y="4428343"/>
              <a:ext cx="201819" cy="119904"/>
            </a:xfrm>
            <a:custGeom>
              <a:avLst/>
              <a:gdLst/>
              <a:ahLst/>
              <a:cxnLst/>
              <a:rect l="l" t="t" r="r" b="b"/>
              <a:pathLst>
                <a:path w="4691" h="2787" extrusionOk="0">
                  <a:moveTo>
                    <a:pt x="4018" y="0"/>
                  </a:moveTo>
                  <a:cubicBezTo>
                    <a:pt x="3001" y="0"/>
                    <a:pt x="0" y="1870"/>
                    <a:pt x="717" y="2634"/>
                  </a:cubicBezTo>
                  <a:cubicBezTo>
                    <a:pt x="817" y="2740"/>
                    <a:pt x="954" y="2787"/>
                    <a:pt x="1118" y="2787"/>
                  </a:cubicBezTo>
                  <a:cubicBezTo>
                    <a:pt x="2265" y="2787"/>
                    <a:pt x="4691" y="475"/>
                    <a:pt x="4280" y="78"/>
                  </a:cubicBezTo>
                  <a:cubicBezTo>
                    <a:pt x="4224" y="25"/>
                    <a:pt x="4134" y="0"/>
                    <a:pt x="40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4"/>
            <p:cNvSpPr/>
            <p:nvPr/>
          </p:nvSpPr>
          <p:spPr>
            <a:xfrm>
              <a:off x="6483528" y="4500923"/>
              <a:ext cx="168820" cy="87379"/>
            </a:xfrm>
            <a:custGeom>
              <a:avLst/>
              <a:gdLst/>
              <a:ahLst/>
              <a:cxnLst/>
              <a:rect l="l" t="t" r="r" b="b"/>
              <a:pathLst>
                <a:path w="3924" h="2031" fill="none" extrusionOk="0">
                  <a:moveTo>
                    <a:pt x="3923" y="1"/>
                  </a:moveTo>
                  <a:cubicBezTo>
                    <a:pt x="3923" y="1"/>
                    <a:pt x="2417" y="2030"/>
                    <a:pt x="1642" y="2030"/>
                  </a:cubicBezTo>
                  <a:cubicBezTo>
                    <a:pt x="867" y="2030"/>
                    <a:pt x="1" y="1597"/>
                    <a:pt x="1" y="1597"/>
                  </a:cubicBezTo>
                </a:path>
              </a:pathLst>
            </a:custGeom>
            <a:noFill/>
            <a:ln w="2375" cap="rnd" cmpd="sng">
              <a:solidFill>
                <a:schemeClr val="lt1"/>
              </a:solidFill>
              <a:prstDash val="solid"/>
              <a:miter lim="126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664"/>
        <p:cNvGrpSpPr/>
        <p:nvPr/>
      </p:nvGrpSpPr>
      <p:grpSpPr>
        <a:xfrm>
          <a:off x="0" y="0"/>
          <a:ext cx="0" cy="0"/>
          <a:chOff x="0" y="0"/>
          <a:chExt cx="0" cy="0"/>
        </a:xfrm>
      </p:grpSpPr>
      <p:sp>
        <p:nvSpPr>
          <p:cNvPr id="665" name="Google Shape;665;p32"/>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66" name="Google Shape;666;p32"/>
          <p:cNvSpPr txBox="1">
            <a:spLocks noGrp="1"/>
          </p:cNvSpPr>
          <p:nvPr>
            <p:ph type="subTitle" idx="1"/>
          </p:nvPr>
        </p:nvSpPr>
        <p:spPr>
          <a:xfrm>
            <a:off x="722694" y="3680075"/>
            <a:ext cx="23754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7" name="Google Shape;667;p32"/>
          <p:cNvSpPr txBox="1">
            <a:spLocks noGrp="1"/>
          </p:cNvSpPr>
          <p:nvPr>
            <p:ph type="subTitle" idx="2"/>
          </p:nvPr>
        </p:nvSpPr>
        <p:spPr>
          <a:xfrm>
            <a:off x="3335713" y="3680075"/>
            <a:ext cx="24726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8" name="Google Shape;668;p32"/>
          <p:cNvSpPr txBox="1">
            <a:spLocks noGrp="1"/>
          </p:cNvSpPr>
          <p:nvPr>
            <p:ph type="subTitle" idx="3"/>
          </p:nvPr>
        </p:nvSpPr>
        <p:spPr>
          <a:xfrm>
            <a:off x="722681" y="4042692"/>
            <a:ext cx="23754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9" name="Google Shape;669;p32"/>
          <p:cNvSpPr txBox="1">
            <a:spLocks noGrp="1"/>
          </p:cNvSpPr>
          <p:nvPr>
            <p:ph type="subTitle" idx="4"/>
          </p:nvPr>
        </p:nvSpPr>
        <p:spPr>
          <a:xfrm>
            <a:off x="3335700" y="4042692"/>
            <a:ext cx="24726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0" name="Google Shape;670;p32"/>
          <p:cNvSpPr txBox="1">
            <a:spLocks noGrp="1"/>
          </p:cNvSpPr>
          <p:nvPr>
            <p:ph type="subTitle" idx="5"/>
          </p:nvPr>
        </p:nvSpPr>
        <p:spPr>
          <a:xfrm>
            <a:off x="6045919" y="3680075"/>
            <a:ext cx="23754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71" name="Google Shape;671;p32"/>
          <p:cNvSpPr txBox="1">
            <a:spLocks noGrp="1"/>
          </p:cNvSpPr>
          <p:nvPr>
            <p:ph type="subTitle" idx="6"/>
          </p:nvPr>
        </p:nvSpPr>
        <p:spPr>
          <a:xfrm>
            <a:off x="6045906" y="4042692"/>
            <a:ext cx="23754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2" name="Google Shape;672;p32"/>
          <p:cNvSpPr txBox="1">
            <a:spLocks noGrp="1"/>
          </p:cNvSpPr>
          <p:nvPr>
            <p:ph type="subTitle" idx="7"/>
          </p:nvPr>
        </p:nvSpPr>
        <p:spPr>
          <a:xfrm>
            <a:off x="722694" y="1858900"/>
            <a:ext cx="23754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73" name="Google Shape;673;p32"/>
          <p:cNvSpPr txBox="1">
            <a:spLocks noGrp="1"/>
          </p:cNvSpPr>
          <p:nvPr>
            <p:ph type="subTitle" idx="8"/>
          </p:nvPr>
        </p:nvSpPr>
        <p:spPr>
          <a:xfrm>
            <a:off x="3335713" y="1858900"/>
            <a:ext cx="24726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74" name="Google Shape;674;p32"/>
          <p:cNvSpPr txBox="1">
            <a:spLocks noGrp="1"/>
          </p:cNvSpPr>
          <p:nvPr>
            <p:ph type="subTitle" idx="9"/>
          </p:nvPr>
        </p:nvSpPr>
        <p:spPr>
          <a:xfrm>
            <a:off x="722681" y="2221517"/>
            <a:ext cx="23754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5" name="Google Shape;675;p32"/>
          <p:cNvSpPr txBox="1">
            <a:spLocks noGrp="1"/>
          </p:cNvSpPr>
          <p:nvPr>
            <p:ph type="subTitle" idx="13"/>
          </p:nvPr>
        </p:nvSpPr>
        <p:spPr>
          <a:xfrm>
            <a:off x="3335700" y="2221517"/>
            <a:ext cx="24726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6" name="Google Shape;676;p32"/>
          <p:cNvSpPr txBox="1">
            <a:spLocks noGrp="1"/>
          </p:cNvSpPr>
          <p:nvPr>
            <p:ph type="subTitle" idx="14"/>
          </p:nvPr>
        </p:nvSpPr>
        <p:spPr>
          <a:xfrm>
            <a:off x="6045919" y="1858900"/>
            <a:ext cx="2375400" cy="535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77" name="Google Shape;677;p32"/>
          <p:cNvSpPr txBox="1">
            <a:spLocks noGrp="1"/>
          </p:cNvSpPr>
          <p:nvPr>
            <p:ph type="subTitle" idx="15"/>
          </p:nvPr>
        </p:nvSpPr>
        <p:spPr>
          <a:xfrm>
            <a:off x="6045906" y="2221517"/>
            <a:ext cx="23754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78" name="Google Shape;678;p32"/>
          <p:cNvSpPr/>
          <p:nvPr/>
        </p:nvSpPr>
        <p:spPr>
          <a:xfrm rot="5400000" flipH="1">
            <a:off x="8616162" y="497998"/>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 name="Google Shape;679;p32"/>
          <p:cNvGrpSpPr/>
          <p:nvPr/>
        </p:nvGrpSpPr>
        <p:grpSpPr>
          <a:xfrm rot="-3599847">
            <a:off x="-664200" y="2427406"/>
            <a:ext cx="1376372" cy="1209871"/>
            <a:chOff x="7327125" y="2144345"/>
            <a:chExt cx="1507643" cy="1325262"/>
          </a:xfrm>
        </p:grpSpPr>
        <p:sp>
          <p:nvSpPr>
            <p:cNvPr id="680" name="Google Shape;680;p32"/>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2"/>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2"/>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2"/>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2"/>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2"/>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2"/>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2"/>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 name="Google Shape;688;p32"/>
          <p:cNvSpPr/>
          <p:nvPr/>
        </p:nvSpPr>
        <p:spPr>
          <a:xfrm rot="-6170342">
            <a:off x="41800" y="1751575"/>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2"/>
          <p:cNvSpPr/>
          <p:nvPr/>
        </p:nvSpPr>
        <p:spPr>
          <a:xfrm rot="6974924">
            <a:off x="8466574" y="4313833"/>
            <a:ext cx="599254" cy="4736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690"/>
        <p:cNvGrpSpPr/>
        <p:nvPr/>
      </p:nvGrpSpPr>
      <p:grpSpPr>
        <a:xfrm>
          <a:off x="0" y="0"/>
          <a:ext cx="0" cy="0"/>
          <a:chOff x="0" y="0"/>
          <a:chExt cx="0" cy="0"/>
        </a:xfrm>
      </p:grpSpPr>
      <p:sp>
        <p:nvSpPr>
          <p:cNvPr id="691" name="Google Shape;691;p33"/>
          <p:cNvSpPr txBox="1">
            <a:spLocks noGrp="1"/>
          </p:cNvSpPr>
          <p:nvPr>
            <p:ph type="title" hasCustomPrompt="1"/>
          </p:nvPr>
        </p:nvSpPr>
        <p:spPr>
          <a:xfrm>
            <a:off x="2142150" y="530500"/>
            <a:ext cx="4859700" cy="70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2" name="Google Shape;692;p33"/>
          <p:cNvSpPr txBox="1">
            <a:spLocks noGrp="1"/>
          </p:cNvSpPr>
          <p:nvPr>
            <p:ph type="subTitle" idx="1"/>
          </p:nvPr>
        </p:nvSpPr>
        <p:spPr>
          <a:xfrm>
            <a:off x="2142150" y="1233950"/>
            <a:ext cx="4859700" cy="3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3" name="Google Shape;693;p33"/>
          <p:cNvSpPr txBox="1">
            <a:spLocks noGrp="1"/>
          </p:cNvSpPr>
          <p:nvPr>
            <p:ph type="title" idx="2" hasCustomPrompt="1"/>
          </p:nvPr>
        </p:nvSpPr>
        <p:spPr>
          <a:xfrm>
            <a:off x="2142150" y="2053800"/>
            <a:ext cx="4859700" cy="70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4" name="Google Shape;694;p33"/>
          <p:cNvSpPr txBox="1">
            <a:spLocks noGrp="1"/>
          </p:cNvSpPr>
          <p:nvPr>
            <p:ph type="subTitle" idx="3"/>
          </p:nvPr>
        </p:nvSpPr>
        <p:spPr>
          <a:xfrm>
            <a:off x="2142150" y="2757275"/>
            <a:ext cx="4859700" cy="3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5" name="Google Shape;695;p33"/>
          <p:cNvSpPr txBox="1">
            <a:spLocks noGrp="1"/>
          </p:cNvSpPr>
          <p:nvPr>
            <p:ph type="title" idx="4" hasCustomPrompt="1"/>
          </p:nvPr>
        </p:nvSpPr>
        <p:spPr>
          <a:xfrm>
            <a:off x="2142150" y="3577100"/>
            <a:ext cx="4859700" cy="70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200"/>
              <a:buNone/>
              <a:defRPr sz="45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696" name="Google Shape;696;p33"/>
          <p:cNvSpPr txBox="1">
            <a:spLocks noGrp="1"/>
          </p:cNvSpPr>
          <p:nvPr>
            <p:ph type="subTitle" idx="5"/>
          </p:nvPr>
        </p:nvSpPr>
        <p:spPr>
          <a:xfrm>
            <a:off x="2142150" y="4280600"/>
            <a:ext cx="4859700" cy="3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7" name="Google Shape;697;p33"/>
          <p:cNvSpPr/>
          <p:nvPr/>
        </p:nvSpPr>
        <p:spPr>
          <a:xfrm>
            <a:off x="-277500" y="-337475"/>
            <a:ext cx="1563921" cy="1451112"/>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698" name="Google Shape;698;p33"/>
          <p:cNvGrpSpPr/>
          <p:nvPr/>
        </p:nvGrpSpPr>
        <p:grpSpPr>
          <a:xfrm>
            <a:off x="274916" y="580268"/>
            <a:ext cx="1194648" cy="2219698"/>
            <a:chOff x="5495400" y="809450"/>
            <a:chExt cx="840000" cy="1560750"/>
          </a:xfrm>
        </p:grpSpPr>
        <p:sp>
          <p:nvSpPr>
            <p:cNvPr id="699" name="Google Shape;699;p33"/>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3"/>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3"/>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3"/>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33"/>
          <p:cNvGrpSpPr/>
          <p:nvPr/>
        </p:nvGrpSpPr>
        <p:grpSpPr>
          <a:xfrm>
            <a:off x="7187286" y="1457621"/>
            <a:ext cx="2786768" cy="3955068"/>
            <a:chOff x="7327125" y="-158100"/>
            <a:chExt cx="2673671" cy="3794558"/>
          </a:xfrm>
        </p:grpSpPr>
        <p:sp>
          <p:nvSpPr>
            <p:cNvPr id="704" name="Google Shape;704;p33"/>
            <p:cNvSpPr/>
            <p:nvPr/>
          </p:nvSpPr>
          <p:spPr>
            <a:xfrm>
              <a:off x="8601417" y="2189835"/>
              <a:ext cx="125089" cy="253080"/>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3"/>
            <p:cNvSpPr/>
            <p:nvPr/>
          </p:nvSpPr>
          <p:spPr>
            <a:xfrm>
              <a:off x="8597304" y="1994103"/>
              <a:ext cx="382859" cy="696634"/>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3"/>
            <p:cNvSpPr/>
            <p:nvPr/>
          </p:nvSpPr>
          <p:spPr>
            <a:xfrm>
              <a:off x="8158921" y="2584894"/>
              <a:ext cx="173079" cy="35015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3"/>
            <p:cNvSpPr/>
            <p:nvPr/>
          </p:nvSpPr>
          <p:spPr>
            <a:xfrm>
              <a:off x="8162423" y="-158100"/>
              <a:ext cx="1838373" cy="3794558"/>
            </a:xfrm>
            <a:custGeom>
              <a:avLst/>
              <a:gdLst/>
              <a:ahLst/>
              <a:cxnLst/>
              <a:rect l="l" t="t" r="r" b="b"/>
              <a:pathLst>
                <a:path w="33596" h="69345" extrusionOk="0">
                  <a:moveTo>
                    <a:pt x="11942" y="0"/>
                  </a:moveTo>
                  <a:cubicBezTo>
                    <a:pt x="11826" y="0"/>
                    <a:pt x="11709" y="0"/>
                    <a:pt x="11592" y="1"/>
                  </a:cubicBezTo>
                  <a:cubicBezTo>
                    <a:pt x="9833" y="2171"/>
                    <a:pt x="8075" y="4341"/>
                    <a:pt x="6318" y="6511"/>
                  </a:cubicBezTo>
                  <a:cubicBezTo>
                    <a:pt x="5937" y="6980"/>
                    <a:pt x="5581" y="7161"/>
                    <a:pt x="5232" y="7161"/>
                  </a:cubicBezTo>
                  <a:cubicBezTo>
                    <a:pt x="4637" y="7161"/>
                    <a:pt x="4060" y="6639"/>
                    <a:pt x="3409" y="6135"/>
                  </a:cubicBezTo>
                  <a:cubicBezTo>
                    <a:pt x="2689" y="5579"/>
                    <a:pt x="2006" y="4975"/>
                    <a:pt x="1355" y="4340"/>
                  </a:cubicBezTo>
                  <a:cubicBezTo>
                    <a:pt x="1320" y="4429"/>
                    <a:pt x="1286" y="4520"/>
                    <a:pt x="1255" y="4612"/>
                  </a:cubicBezTo>
                  <a:cubicBezTo>
                    <a:pt x="777" y="6004"/>
                    <a:pt x="748" y="7504"/>
                    <a:pt x="723" y="8976"/>
                  </a:cubicBezTo>
                  <a:lnTo>
                    <a:pt x="174" y="42166"/>
                  </a:lnTo>
                  <a:cubicBezTo>
                    <a:pt x="276" y="42177"/>
                    <a:pt x="377" y="42189"/>
                    <a:pt x="480" y="42200"/>
                  </a:cubicBezTo>
                  <a:cubicBezTo>
                    <a:pt x="2527" y="42434"/>
                    <a:pt x="4582" y="42797"/>
                    <a:pt x="6474" y="43616"/>
                  </a:cubicBezTo>
                  <a:cubicBezTo>
                    <a:pt x="7704" y="44149"/>
                    <a:pt x="8910" y="44872"/>
                    <a:pt x="9836" y="45851"/>
                  </a:cubicBezTo>
                  <a:cubicBezTo>
                    <a:pt x="11511" y="47625"/>
                    <a:pt x="12287" y="50028"/>
                    <a:pt x="11967" y="52435"/>
                  </a:cubicBezTo>
                  <a:cubicBezTo>
                    <a:pt x="11613" y="55100"/>
                    <a:pt x="10342" y="57577"/>
                    <a:pt x="9012" y="59876"/>
                  </a:cubicBezTo>
                  <a:cubicBezTo>
                    <a:pt x="8345" y="61029"/>
                    <a:pt x="7597" y="62134"/>
                    <a:pt x="6775" y="63182"/>
                  </a:cubicBezTo>
                  <a:cubicBezTo>
                    <a:pt x="6002" y="64165"/>
                    <a:pt x="5235" y="65223"/>
                    <a:pt x="4023" y="65673"/>
                  </a:cubicBezTo>
                  <a:cubicBezTo>
                    <a:pt x="2988" y="66059"/>
                    <a:pt x="1870" y="66164"/>
                    <a:pt x="776" y="66229"/>
                  </a:cubicBezTo>
                  <a:cubicBezTo>
                    <a:pt x="518" y="66245"/>
                    <a:pt x="259" y="66258"/>
                    <a:pt x="1" y="66268"/>
                  </a:cubicBezTo>
                  <a:cubicBezTo>
                    <a:pt x="124" y="66734"/>
                    <a:pt x="326" y="67166"/>
                    <a:pt x="647" y="67533"/>
                  </a:cubicBezTo>
                  <a:cubicBezTo>
                    <a:pt x="1487" y="68488"/>
                    <a:pt x="2878" y="68680"/>
                    <a:pt x="4146" y="68793"/>
                  </a:cubicBezTo>
                  <a:cubicBezTo>
                    <a:pt x="8261" y="69161"/>
                    <a:pt x="12392" y="69345"/>
                    <a:pt x="16524" y="69345"/>
                  </a:cubicBezTo>
                  <a:cubicBezTo>
                    <a:pt x="20566" y="69345"/>
                    <a:pt x="24608" y="69169"/>
                    <a:pt x="28635" y="68816"/>
                  </a:cubicBezTo>
                  <a:cubicBezTo>
                    <a:pt x="29267" y="68761"/>
                    <a:pt x="29928" y="68693"/>
                    <a:pt x="30460" y="68348"/>
                  </a:cubicBezTo>
                  <a:cubicBezTo>
                    <a:pt x="31263" y="67829"/>
                    <a:pt x="31580" y="66826"/>
                    <a:pt x="31807" y="65898"/>
                  </a:cubicBezTo>
                  <a:cubicBezTo>
                    <a:pt x="33389" y="59441"/>
                    <a:pt x="32558" y="52803"/>
                    <a:pt x="32590" y="46156"/>
                  </a:cubicBezTo>
                  <a:cubicBezTo>
                    <a:pt x="32663" y="31689"/>
                    <a:pt x="33596" y="17094"/>
                    <a:pt x="31848" y="2732"/>
                  </a:cubicBezTo>
                  <a:cubicBezTo>
                    <a:pt x="31753" y="1957"/>
                    <a:pt x="31620" y="1112"/>
                    <a:pt x="31038" y="592"/>
                  </a:cubicBezTo>
                  <a:cubicBezTo>
                    <a:pt x="30443" y="57"/>
                    <a:pt x="29564" y="28"/>
                    <a:pt x="28764" y="27"/>
                  </a:cubicBezTo>
                  <a:cubicBezTo>
                    <a:pt x="23272" y="18"/>
                    <a:pt x="17779" y="9"/>
                    <a:pt x="12287" y="1"/>
                  </a:cubicBezTo>
                  <a:cubicBezTo>
                    <a:pt x="12173" y="0"/>
                    <a:pt x="12058" y="0"/>
                    <a:pt x="119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3"/>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3"/>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3"/>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3"/>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3"/>
            <p:cNvSpPr/>
            <p:nvPr/>
          </p:nvSpPr>
          <p:spPr>
            <a:xfrm>
              <a:off x="8236514" y="-158100"/>
              <a:ext cx="560223" cy="391905"/>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3"/>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3"/>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3"/>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 name="Google Shape;716;p33"/>
          <p:cNvSpPr/>
          <p:nvPr/>
        </p:nvSpPr>
        <p:spPr>
          <a:xfrm rot="-5400000">
            <a:off x="-687892" y="2998210"/>
            <a:ext cx="1361241" cy="2110810"/>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3"/>
          <p:cNvSpPr/>
          <p:nvPr/>
        </p:nvSpPr>
        <p:spPr>
          <a:xfrm>
            <a:off x="502136" y="3766214"/>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3"/>
          <p:cNvSpPr/>
          <p:nvPr/>
        </p:nvSpPr>
        <p:spPr>
          <a:xfrm>
            <a:off x="8025139" y="378100"/>
            <a:ext cx="767433" cy="6065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719"/>
        <p:cNvGrpSpPr/>
        <p:nvPr/>
      </p:nvGrpSpPr>
      <p:grpSpPr>
        <a:xfrm>
          <a:off x="0" y="0"/>
          <a:ext cx="0" cy="0"/>
          <a:chOff x="0" y="0"/>
          <a:chExt cx="0" cy="0"/>
        </a:xfrm>
      </p:grpSpPr>
      <p:sp>
        <p:nvSpPr>
          <p:cNvPr id="720" name="Google Shape;720;p34"/>
          <p:cNvSpPr txBox="1">
            <a:spLocks noGrp="1"/>
          </p:cNvSpPr>
          <p:nvPr>
            <p:ph type="title" hasCustomPrompt="1"/>
          </p:nvPr>
        </p:nvSpPr>
        <p:spPr>
          <a:xfrm>
            <a:off x="1175675" y="1924975"/>
            <a:ext cx="1474800" cy="624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1" name="Google Shape;721;p34"/>
          <p:cNvSpPr txBox="1">
            <a:spLocks noGrp="1"/>
          </p:cNvSpPr>
          <p:nvPr>
            <p:ph type="title" idx="2" hasCustomPrompt="1"/>
          </p:nvPr>
        </p:nvSpPr>
        <p:spPr>
          <a:xfrm>
            <a:off x="3834600" y="1924975"/>
            <a:ext cx="1474800" cy="624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2" name="Google Shape;722;p34"/>
          <p:cNvSpPr txBox="1">
            <a:spLocks noGrp="1"/>
          </p:cNvSpPr>
          <p:nvPr>
            <p:ph type="title" idx="3"/>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723" name="Google Shape;723;p34"/>
          <p:cNvSpPr txBox="1">
            <a:spLocks noGrp="1"/>
          </p:cNvSpPr>
          <p:nvPr>
            <p:ph type="title" idx="4" hasCustomPrompt="1"/>
          </p:nvPr>
        </p:nvSpPr>
        <p:spPr>
          <a:xfrm>
            <a:off x="6498900" y="1924975"/>
            <a:ext cx="1474800" cy="624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724" name="Google Shape;724;p34"/>
          <p:cNvSpPr txBox="1">
            <a:spLocks noGrp="1"/>
          </p:cNvSpPr>
          <p:nvPr>
            <p:ph type="subTitle" idx="1"/>
          </p:nvPr>
        </p:nvSpPr>
        <p:spPr>
          <a:xfrm>
            <a:off x="722688" y="3224875"/>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25" name="Google Shape;725;p34"/>
          <p:cNvSpPr txBox="1">
            <a:spLocks noGrp="1"/>
          </p:cNvSpPr>
          <p:nvPr>
            <p:ph type="subTitle" idx="5"/>
          </p:nvPr>
        </p:nvSpPr>
        <p:spPr>
          <a:xfrm>
            <a:off x="3381613" y="3224875"/>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26" name="Google Shape;726;p34"/>
          <p:cNvSpPr txBox="1">
            <a:spLocks noGrp="1"/>
          </p:cNvSpPr>
          <p:nvPr>
            <p:ph type="subTitle" idx="6"/>
          </p:nvPr>
        </p:nvSpPr>
        <p:spPr>
          <a:xfrm>
            <a:off x="725375" y="3736300"/>
            <a:ext cx="2375400" cy="85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7" name="Google Shape;727;p34"/>
          <p:cNvSpPr txBox="1">
            <a:spLocks noGrp="1"/>
          </p:cNvSpPr>
          <p:nvPr>
            <p:ph type="subTitle" idx="7"/>
          </p:nvPr>
        </p:nvSpPr>
        <p:spPr>
          <a:xfrm>
            <a:off x="3384300" y="3736300"/>
            <a:ext cx="2375400" cy="85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8" name="Google Shape;728;p34"/>
          <p:cNvSpPr txBox="1">
            <a:spLocks noGrp="1"/>
          </p:cNvSpPr>
          <p:nvPr>
            <p:ph type="subTitle" idx="8"/>
          </p:nvPr>
        </p:nvSpPr>
        <p:spPr>
          <a:xfrm>
            <a:off x="6045913" y="3224875"/>
            <a:ext cx="23754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29" name="Google Shape;729;p34"/>
          <p:cNvSpPr txBox="1">
            <a:spLocks noGrp="1"/>
          </p:cNvSpPr>
          <p:nvPr>
            <p:ph type="subTitle" idx="9"/>
          </p:nvPr>
        </p:nvSpPr>
        <p:spPr>
          <a:xfrm>
            <a:off x="6048600" y="3736300"/>
            <a:ext cx="2375400" cy="85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0" name="Google Shape;730;p34"/>
          <p:cNvSpPr/>
          <p:nvPr/>
        </p:nvSpPr>
        <p:spPr>
          <a:xfrm rot="-5400000">
            <a:off x="-648715" y="650398"/>
            <a:ext cx="986083" cy="1529071"/>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 name="Google Shape;731;p34"/>
          <p:cNvGrpSpPr/>
          <p:nvPr/>
        </p:nvGrpSpPr>
        <p:grpSpPr>
          <a:xfrm rot="3599847" flipH="1">
            <a:off x="8469958" y="2275006"/>
            <a:ext cx="1376372" cy="1209871"/>
            <a:chOff x="7327125" y="2144345"/>
            <a:chExt cx="1507643" cy="1325262"/>
          </a:xfrm>
        </p:grpSpPr>
        <p:sp>
          <p:nvSpPr>
            <p:cNvPr id="732" name="Google Shape;732;p34"/>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4"/>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4"/>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4"/>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4"/>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4"/>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4"/>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4"/>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 name="Google Shape;740;p34"/>
          <p:cNvSpPr/>
          <p:nvPr/>
        </p:nvSpPr>
        <p:spPr>
          <a:xfrm rot="6170342" flipH="1">
            <a:off x="8464888" y="1599175"/>
            <a:ext cx="599241" cy="47362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4"/>
          <p:cNvSpPr/>
          <p:nvPr/>
        </p:nvSpPr>
        <p:spPr>
          <a:xfrm rot="10800000" flipH="1">
            <a:off x="296337" y="-641003"/>
            <a:ext cx="532720" cy="1657077"/>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742"/>
        <p:cNvGrpSpPr/>
        <p:nvPr/>
      </p:nvGrpSpPr>
      <p:grpSpPr>
        <a:xfrm>
          <a:off x="0" y="0"/>
          <a:ext cx="0" cy="0"/>
          <a:chOff x="0" y="0"/>
          <a:chExt cx="0" cy="0"/>
        </a:xfrm>
      </p:grpSpPr>
      <p:sp>
        <p:nvSpPr>
          <p:cNvPr id="743" name="Google Shape;743;p35"/>
          <p:cNvSpPr txBox="1">
            <a:spLocks noGrp="1"/>
          </p:cNvSpPr>
          <p:nvPr>
            <p:ph type="ctrTitle"/>
          </p:nvPr>
        </p:nvSpPr>
        <p:spPr>
          <a:xfrm>
            <a:off x="715100" y="535000"/>
            <a:ext cx="3666600" cy="996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744" name="Google Shape;744;p35"/>
          <p:cNvSpPr txBox="1">
            <a:spLocks noGrp="1"/>
          </p:cNvSpPr>
          <p:nvPr>
            <p:ph type="subTitle" idx="1"/>
          </p:nvPr>
        </p:nvSpPr>
        <p:spPr>
          <a:xfrm>
            <a:off x="715100" y="1524350"/>
            <a:ext cx="3666600" cy="133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745" name="Google Shape;745;p35"/>
          <p:cNvSpPr/>
          <p:nvPr/>
        </p:nvSpPr>
        <p:spPr>
          <a:xfrm rot="10800000">
            <a:off x="4667293" y="4226656"/>
            <a:ext cx="4003007" cy="1126744"/>
          </a:xfrm>
          <a:custGeom>
            <a:avLst/>
            <a:gdLst/>
            <a:ahLst/>
            <a:cxnLst/>
            <a:rect l="l" t="t" r="r" b="b"/>
            <a:pathLst>
              <a:path w="91372" h="9019" extrusionOk="0">
                <a:moveTo>
                  <a:pt x="13982" y="0"/>
                </a:moveTo>
                <a:cubicBezTo>
                  <a:pt x="5352" y="0"/>
                  <a:pt x="0" y="316"/>
                  <a:pt x="0" y="1610"/>
                </a:cubicBezTo>
                <a:cubicBezTo>
                  <a:pt x="0" y="4139"/>
                  <a:pt x="3925" y="9019"/>
                  <a:pt x="46768" y="9019"/>
                </a:cubicBezTo>
                <a:cubicBezTo>
                  <a:pt x="88110" y="9019"/>
                  <a:pt x="91371" y="4449"/>
                  <a:pt x="91371" y="1920"/>
                </a:cubicBezTo>
                <a:cubicBezTo>
                  <a:pt x="91371" y="440"/>
                  <a:pt x="84478" y="134"/>
                  <a:pt x="73669" y="134"/>
                </a:cubicBezTo>
                <a:cubicBezTo>
                  <a:pt x="66006" y="134"/>
                  <a:pt x="56374" y="288"/>
                  <a:pt x="45836" y="288"/>
                </a:cubicBezTo>
                <a:cubicBezTo>
                  <a:pt x="33434" y="288"/>
                  <a:pt x="22216" y="0"/>
                  <a:pt x="139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rot="-6797810">
            <a:off x="8163035" y="-134369"/>
            <a:ext cx="1368574" cy="1203229"/>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rot="1393848">
            <a:off x="-49304" y="3351877"/>
            <a:ext cx="638696" cy="50473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 name="Google Shape;748;p35"/>
          <p:cNvGrpSpPr/>
          <p:nvPr/>
        </p:nvGrpSpPr>
        <p:grpSpPr>
          <a:xfrm flipH="1">
            <a:off x="-1086060" y="4038324"/>
            <a:ext cx="1987750" cy="1140361"/>
            <a:chOff x="5459325" y="4582675"/>
            <a:chExt cx="1016700" cy="583275"/>
          </a:xfrm>
        </p:grpSpPr>
        <p:sp>
          <p:nvSpPr>
            <p:cNvPr id="749" name="Google Shape;749;p35"/>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 name="Google Shape;757;p35"/>
          <p:cNvSpPr/>
          <p:nvPr/>
        </p:nvSpPr>
        <p:spPr>
          <a:xfrm rot="3769706">
            <a:off x="8372709" y="1084156"/>
            <a:ext cx="638657" cy="50473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rot="-7555589">
            <a:off x="5298830" y="111126"/>
            <a:ext cx="387235" cy="340494"/>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760"/>
        <p:cNvGrpSpPr/>
        <p:nvPr/>
      </p:nvGrpSpPr>
      <p:grpSpPr>
        <a:xfrm>
          <a:off x="0" y="0"/>
          <a:ext cx="0" cy="0"/>
          <a:chOff x="0" y="0"/>
          <a:chExt cx="0" cy="0"/>
        </a:xfrm>
      </p:grpSpPr>
      <p:sp>
        <p:nvSpPr>
          <p:cNvPr id="761" name="Google Shape;761;p36"/>
          <p:cNvSpPr/>
          <p:nvPr/>
        </p:nvSpPr>
        <p:spPr>
          <a:xfrm rot="-7962488">
            <a:off x="7933532" y="1815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6"/>
          <p:cNvSpPr/>
          <p:nvPr/>
        </p:nvSpPr>
        <p:spPr>
          <a:xfrm rot="-5400000">
            <a:off x="-383075" y="83000"/>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6"/>
          <p:cNvSpPr/>
          <p:nvPr/>
        </p:nvSpPr>
        <p:spPr>
          <a:xfrm>
            <a:off x="610450" y="586920"/>
            <a:ext cx="598974" cy="4734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6"/>
          <p:cNvSpPr/>
          <p:nvPr/>
        </p:nvSpPr>
        <p:spPr>
          <a:xfrm rot="2186541">
            <a:off x="8303745" y="11769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765"/>
        <p:cNvGrpSpPr/>
        <p:nvPr/>
      </p:nvGrpSpPr>
      <p:grpSpPr>
        <a:xfrm>
          <a:off x="0" y="0"/>
          <a:ext cx="0" cy="0"/>
          <a:chOff x="0" y="0"/>
          <a:chExt cx="0" cy="0"/>
        </a:xfrm>
      </p:grpSpPr>
      <p:grpSp>
        <p:nvGrpSpPr>
          <p:cNvPr id="766" name="Google Shape;766;p37"/>
          <p:cNvGrpSpPr/>
          <p:nvPr/>
        </p:nvGrpSpPr>
        <p:grpSpPr>
          <a:xfrm>
            <a:off x="7757361" y="1524296"/>
            <a:ext cx="2786768" cy="3955068"/>
            <a:chOff x="7327125" y="-158100"/>
            <a:chExt cx="2673671" cy="3794558"/>
          </a:xfrm>
        </p:grpSpPr>
        <p:sp>
          <p:nvSpPr>
            <p:cNvPr id="767" name="Google Shape;767;p37"/>
            <p:cNvSpPr/>
            <p:nvPr/>
          </p:nvSpPr>
          <p:spPr>
            <a:xfrm>
              <a:off x="8601417" y="2189835"/>
              <a:ext cx="125089" cy="253080"/>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7"/>
            <p:cNvSpPr/>
            <p:nvPr/>
          </p:nvSpPr>
          <p:spPr>
            <a:xfrm>
              <a:off x="8597304" y="1994103"/>
              <a:ext cx="382859" cy="696634"/>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7"/>
            <p:cNvSpPr/>
            <p:nvPr/>
          </p:nvSpPr>
          <p:spPr>
            <a:xfrm>
              <a:off x="8158921" y="2584894"/>
              <a:ext cx="173079" cy="35015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7"/>
            <p:cNvSpPr/>
            <p:nvPr/>
          </p:nvSpPr>
          <p:spPr>
            <a:xfrm>
              <a:off x="8162423" y="-158100"/>
              <a:ext cx="1838373" cy="3794558"/>
            </a:xfrm>
            <a:custGeom>
              <a:avLst/>
              <a:gdLst/>
              <a:ahLst/>
              <a:cxnLst/>
              <a:rect l="l" t="t" r="r" b="b"/>
              <a:pathLst>
                <a:path w="33596" h="69345" extrusionOk="0">
                  <a:moveTo>
                    <a:pt x="11942" y="0"/>
                  </a:moveTo>
                  <a:cubicBezTo>
                    <a:pt x="11826" y="0"/>
                    <a:pt x="11709" y="0"/>
                    <a:pt x="11592" y="1"/>
                  </a:cubicBezTo>
                  <a:cubicBezTo>
                    <a:pt x="9833" y="2171"/>
                    <a:pt x="8075" y="4341"/>
                    <a:pt x="6318" y="6511"/>
                  </a:cubicBezTo>
                  <a:cubicBezTo>
                    <a:pt x="5937" y="6980"/>
                    <a:pt x="5581" y="7161"/>
                    <a:pt x="5232" y="7161"/>
                  </a:cubicBezTo>
                  <a:cubicBezTo>
                    <a:pt x="4637" y="7161"/>
                    <a:pt x="4060" y="6639"/>
                    <a:pt x="3409" y="6135"/>
                  </a:cubicBezTo>
                  <a:cubicBezTo>
                    <a:pt x="2689" y="5579"/>
                    <a:pt x="2006" y="4975"/>
                    <a:pt x="1355" y="4340"/>
                  </a:cubicBezTo>
                  <a:cubicBezTo>
                    <a:pt x="1320" y="4429"/>
                    <a:pt x="1286" y="4520"/>
                    <a:pt x="1255" y="4612"/>
                  </a:cubicBezTo>
                  <a:cubicBezTo>
                    <a:pt x="777" y="6004"/>
                    <a:pt x="748" y="7504"/>
                    <a:pt x="723" y="8976"/>
                  </a:cubicBezTo>
                  <a:lnTo>
                    <a:pt x="174" y="42166"/>
                  </a:lnTo>
                  <a:cubicBezTo>
                    <a:pt x="276" y="42177"/>
                    <a:pt x="377" y="42189"/>
                    <a:pt x="480" y="42200"/>
                  </a:cubicBezTo>
                  <a:cubicBezTo>
                    <a:pt x="2527" y="42434"/>
                    <a:pt x="4582" y="42797"/>
                    <a:pt x="6474" y="43616"/>
                  </a:cubicBezTo>
                  <a:cubicBezTo>
                    <a:pt x="7704" y="44149"/>
                    <a:pt x="8910" y="44872"/>
                    <a:pt x="9836" y="45851"/>
                  </a:cubicBezTo>
                  <a:cubicBezTo>
                    <a:pt x="11511" y="47625"/>
                    <a:pt x="12287" y="50028"/>
                    <a:pt x="11967" y="52435"/>
                  </a:cubicBezTo>
                  <a:cubicBezTo>
                    <a:pt x="11613" y="55100"/>
                    <a:pt x="10342" y="57577"/>
                    <a:pt x="9012" y="59876"/>
                  </a:cubicBezTo>
                  <a:cubicBezTo>
                    <a:pt x="8345" y="61029"/>
                    <a:pt x="7597" y="62134"/>
                    <a:pt x="6775" y="63182"/>
                  </a:cubicBezTo>
                  <a:cubicBezTo>
                    <a:pt x="6002" y="64165"/>
                    <a:pt x="5235" y="65223"/>
                    <a:pt x="4023" y="65673"/>
                  </a:cubicBezTo>
                  <a:cubicBezTo>
                    <a:pt x="2988" y="66059"/>
                    <a:pt x="1870" y="66164"/>
                    <a:pt x="776" y="66229"/>
                  </a:cubicBezTo>
                  <a:cubicBezTo>
                    <a:pt x="518" y="66245"/>
                    <a:pt x="259" y="66258"/>
                    <a:pt x="1" y="66268"/>
                  </a:cubicBezTo>
                  <a:cubicBezTo>
                    <a:pt x="124" y="66734"/>
                    <a:pt x="326" y="67166"/>
                    <a:pt x="647" y="67533"/>
                  </a:cubicBezTo>
                  <a:cubicBezTo>
                    <a:pt x="1487" y="68488"/>
                    <a:pt x="2878" y="68680"/>
                    <a:pt x="4146" y="68793"/>
                  </a:cubicBezTo>
                  <a:cubicBezTo>
                    <a:pt x="8261" y="69161"/>
                    <a:pt x="12392" y="69345"/>
                    <a:pt x="16524" y="69345"/>
                  </a:cubicBezTo>
                  <a:cubicBezTo>
                    <a:pt x="20566" y="69345"/>
                    <a:pt x="24608" y="69169"/>
                    <a:pt x="28635" y="68816"/>
                  </a:cubicBezTo>
                  <a:cubicBezTo>
                    <a:pt x="29267" y="68761"/>
                    <a:pt x="29928" y="68693"/>
                    <a:pt x="30460" y="68348"/>
                  </a:cubicBezTo>
                  <a:cubicBezTo>
                    <a:pt x="31263" y="67829"/>
                    <a:pt x="31580" y="66826"/>
                    <a:pt x="31807" y="65898"/>
                  </a:cubicBezTo>
                  <a:cubicBezTo>
                    <a:pt x="33389" y="59441"/>
                    <a:pt x="32558" y="52803"/>
                    <a:pt x="32590" y="46156"/>
                  </a:cubicBezTo>
                  <a:cubicBezTo>
                    <a:pt x="32663" y="31689"/>
                    <a:pt x="33596" y="17094"/>
                    <a:pt x="31848" y="2732"/>
                  </a:cubicBezTo>
                  <a:cubicBezTo>
                    <a:pt x="31753" y="1957"/>
                    <a:pt x="31620" y="1112"/>
                    <a:pt x="31038" y="592"/>
                  </a:cubicBezTo>
                  <a:cubicBezTo>
                    <a:pt x="30443" y="57"/>
                    <a:pt x="29564" y="28"/>
                    <a:pt x="28764" y="27"/>
                  </a:cubicBezTo>
                  <a:cubicBezTo>
                    <a:pt x="23272" y="18"/>
                    <a:pt x="17779" y="9"/>
                    <a:pt x="12287" y="1"/>
                  </a:cubicBezTo>
                  <a:cubicBezTo>
                    <a:pt x="12173" y="0"/>
                    <a:pt x="12058" y="0"/>
                    <a:pt x="119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7"/>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7"/>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7"/>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7"/>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7"/>
            <p:cNvSpPr/>
            <p:nvPr/>
          </p:nvSpPr>
          <p:spPr>
            <a:xfrm>
              <a:off x="8236514" y="-158100"/>
              <a:ext cx="560223" cy="391905"/>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7"/>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7"/>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7"/>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 name="Google Shape;779;p37"/>
          <p:cNvSpPr/>
          <p:nvPr/>
        </p:nvSpPr>
        <p:spPr>
          <a:xfrm>
            <a:off x="-506104" y="-489877"/>
            <a:ext cx="1659332" cy="1539522"/>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780" name="Google Shape;780;p37"/>
          <p:cNvGrpSpPr/>
          <p:nvPr/>
        </p:nvGrpSpPr>
        <p:grpSpPr>
          <a:xfrm>
            <a:off x="231846" y="407637"/>
            <a:ext cx="1112244" cy="2066745"/>
            <a:chOff x="5495400" y="809450"/>
            <a:chExt cx="840000" cy="1560750"/>
          </a:xfrm>
        </p:grpSpPr>
        <p:sp>
          <p:nvSpPr>
            <p:cNvPr id="781" name="Google Shape;781;p37"/>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7"/>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7"/>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7"/>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 name="Google Shape;785;p37"/>
          <p:cNvSpPr/>
          <p:nvPr/>
        </p:nvSpPr>
        <p:spPr>
          <a:xfrm rot="-5400000">
            <a:off x="-764092" y="2998210"/>
            <a:ext cx="1361241" cy="2110810"/>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7"/>
          <p:cNvSpPr/>
          <p:nvPr/>
        </p:nvSpPr>
        <p:spPr>
          <a:xfrm>
            <a:off x="425936" y="3766214"/>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7"/>
          <p:cNvSpPr/>
          <p:nvPr/>
        </p:nvSpPr>
        <p:spPr>
          <a:xfrm>
            <a:off x="8122123" y="319702"/>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2">
  <p:cSld name="BLANK_1_1_1_1_1_1_1_1_1">
    <p:spTree>
      <p:nvGrpSpPr>
        <p:cNvPr id="1" name="Shape 788"/>
        <p:cNvGrpSpPr/>
        <p:nvPr/>
      </p:nvGrpSpPr>
      <p:grpSpPr>
        <a:xfrm>
          <a:off x="0" y="0"/>
          <a:ext cx="0" cy="0"/>
          <a:chOff x="0" y="0"/>
          <a:chExt cx="0" cy="0"/>
        </a:xfrm>
      </p:grpSpPr>
      <p:grpSp>
        <p:nvGrpSpPr>
          <p:cNvPr id="789" name="Google Shape;789;p38"/>
          <p:cNvGrpSpPr/>
          <p:nvPr/>
        </p:nvGrpSpPr>
        <p:grpSpPr>
          <a:xfrm rot="5400000">
            <a:off x="7226099" y="-773078"/>
            <a:ext cx="1588210" cy="2519003"/>
            <a:chOff x="3726150" y="238125"/>
            <a:chExt cx="777125" cy="1166475"/>
          </a:xfrm>
        </p:grpSpPr>
        <p:sp>
          <p:nvSpPr>
            <p:cNvPr id="790" name="Google Shape;790;p38"/>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8"/>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8"/>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8"/>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8"/>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8"/>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8"/>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8"/>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8"/>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8"/>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 name="Google Shape;800;p38"/>
          <p:cNvSpPr/>
          <p:nvPr/>
        </p:nvSpPr>
        <p:spPr>
          <a:xfrm rot="-7920702">
            <a:off x="-257077" y="4314732"/>
            <a:ext cx="1159607" cy="101928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8"/>
          <p:cNvSpPr/>
          <p:nvPr/>
        </p:nvSpPr>
        <p:spPr>
          <a:xfrm rot="2186541">
            <a:off x="463158" y="38520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8"/>
          <p:cNvSpPr/>
          <p:nvPr/>
        </p:nvSpPr>
        <p:spPr>
          <a:xfrm rot="10800000">
            <a:off x="188028" y="-253027"/>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8"/>
          <p:cNvSpPr/>
          <p:nvPr/>
        </p:nvSpPr>
        <p:spPr>
          <a:xfrm>
            <a:off x="8541453" y="4107123"/>
            <a:ext cx="414520" cy="1289404"/>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07"/>
        <p:cNvGrpSpPr/>
        <p:nvPr/>
      </p:nvGrpSpPr>
      <p:grpSpPr>
        <a:xfrm>
          <a:off x="0" y="0"/>
          <a:ext cx="0" cy="0"/>
          <a:chOff x="0" y="0"/>
          <a:chExt cx="0" cy="0"/>
        </a:xfrm>
      </p:grpSpPr>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08"/>
        <p:cNvGrpSpPr/>
        <p:nvPr/>
      </p:nvGrpSpPr>
      <p:grpSpPr>
        <a:xfrm>
          <a:off x="0" y="0"/>
          <a:ext cx="0" cy="0"/>
          <a:chOff x="0" y="0"/>
          <a:chExt cx="0" cy="0"/>
        </a:xfrm>
      </p:grpSpPr>
      <p:sp>
        <p:nvSpPr>
          <p:cNvPr id="809" name="Google Shape;809;p4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28721173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9"/>
        <p:cNvGrpSpPr/>
        <p:nvPr/>
      </p:nvGrpSpPr>
      <p:grpSpPr>
        <a:xfrm>
          <a:off x="0" y="0"/>
          <a:ext cx="0" cy="0"/>
          <a:chOff x="0" y="0"/>
          <a:chExt cx="0" cy="0"/>
        </a:xfrm>
      </p:grpSpPr>
      <p:sp>
        <p:nvSpPr>
          <p:cNvPr id="130" name="Google Shape;130;p5"/>
          <p:cNvSpPr txBox="1">
            <a:spLocks noGrp="1"/>
          </p:cNvSpPr>
          <p:nvPr>
            <p:ph type="subTitle" idx="1"/>
          </p:nvPr>
        </p:nvSpPr>
        <p:spPr>
          <a:xfrm>
            <a:off x="725375" y="2910550"/>
            <a:ext cx="2993700" cy="5727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1" name="Google Shape;131;p5"/>
          <p:cNvSpPr txBox="1">
            <a:spLocks noGrp="1"/>
          </p:cNvSpPr>
          <p:nvPr>
            <p:ph type="subTitle" idx="2"/>
          </p:nvPr>
        </p:nvSpPr>
        <p:spPr>
          <a:xfrm>
            <a:off x="5424924" y="2910550"/>
            <a:ext cx="29937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Bebas Neue"/>
              <a:buNone/>
              <a:defRPr sz="2400">
                <a:solidFill>
                  <a:schemeClr val="dk1"/>
                </a:solidFill>
                <a:latin typeface="Amiko SemiBold"/>
                <a:ea typeface="Amiko SemiBold"/>
                <a:cs typeface="Amiko SemiBold"/>
                <a:sym typeface="Amiko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2" name="Google Shape;132;p5"/>
          <p:cNvSpPr txBox="1">
            <a:spLocks noGrp="1"/>
          </p:cNvSpPr>
          <p:nvPr>
            <p:ph type="subTitle" idx="3"/>
          </p:nvPr>
        </p:nvSpPr>
        <p:spPr>
          <a:xfrm>
            <a:off x="725375" y="3431500"/>
            <a:ext cx="2993700" cy="112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 name="Google Shape;133;p5"/>
          <p:cNvSpPr txBox="1">
            <a:spLocks noGrp="1"/>
          </p:cNvSpPr>
          <p:nvPr>
            <p:ph type="subTitle" idx="4"/>
          </p:nvPr>
        </p:nvSpPr>
        <p:spPr>
          <a:xfrm>
            <a:off x="5424924" y="3431500"/>
            <a:ext cx="2993700" cy="112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4" name="Google Shape;134;p5"/>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 name="Google Shape;135;p5"/>
          <p:cNvSpPr/>
          <p:nvPr/>
        </p:nvSpPr>
        <p:spPr>
          <a:xfrm rot="5400000" flipH="1">
            <a:off x="8417101" y="83000"/>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rot="-2186541" flipH="1">
            <a:off x="252244" y="1176923"/>
            <a:ext cx="599136" cy="47365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84035189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7"/>
        <p:cNvGrpSpPr/>
        <p:nvPr/>
      </p:nvGrpSpPr>
      <p:grpSpPr>
        <a:xfrm>
          <a:off x="0" y="0"/>
          <a:ext cx="0" cy="0"/>
          <a:chOff x="0" y="0"/>
          <a:chExt cx="0" cy="0"/>
        </a:xfrm>
      </p:grpSpPr>
      <p:sp>
        <p:nvSpPr>
          <p:cNvPr id="138" name="Google Shape;138;p6"/>
          <p:cNvSpPr txBox="1">
            <a:spLocks noGrp="1"/>
          </p:cNvSpPr>
          <p:nvPr>
            <p:ph type="title"/>
          </p:nvPr>
        </p:nvSpPr>
        <p:spPr>
          <a:xfrm>
            <a:off x="720000" y="535000"/>
            <a:ext cx="7704000" cy="565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300"/>
              <a:buNone/>
              <a:defRPr sz="33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9" name="Google Shape;139;p6"/>
          <p:cNvSpPr/>
          <p:nvPr/>
        </p:nvSpPr>
        <p:spPr>
          <a:xfrm rot="-5400000">
            <a:off x="-535475" y="83000"/>
            <a:ext cx="1121098" cy="1738432"/>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0"/>
        <p:cNvGrpSpPr/>
        <p:nvPr/>
      </p:nvGrpSpPr>
      <p:grpSpPr>
        <a:xfrm>
          <a:off x="0" y="0"/>
          <a:ext cx="0" cy="0"/>
          <a:chOff x="0" y="0"/>
          <a:chExt cx="0" cy="0"/>
        </a:xfrm>
      </p:grpSpPr>
      <p:sp>
        <p:nvSpPr>
          <p:cNvPr id="141" name="Google Shape;141;p7"/>
          <p:cNvSpPr txBox="1">
            <a:spLocks noGrp="1"/>
          </p:cNvSpPr>
          <p:nvPr>
            <p:ph type="subTitle" idx="1"/>
          </p:nvPr>
        </p:nvSpPr>
        <p:spPr>
          <a:xfrm>
            <a:off x="715100" y="3237375"/>
            <a:ext cx="2963700" cy="946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7"/>
          <p:cNvSpPr txBox="1">
            <a:spLocks noGrp="1"/>
          </p:cNvSpPr>
          <p:nvPr>
            <p:ph type="title"/>
          </p:nvPr>
        </p:nvSpPr>
        <p:spPr>
          <a:xfrm>
            <a:off x="715100" y="959650"/>
            <a:ext cx="2963700" cy="222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43" name="Google Shape;143;p7"/>
          <p:cNvSpPr>
            <a:spLocks noGrp="1"/>
          </p:cNvSpPr>
          <p:nvPr>
            <p:ph type="pic" idx="2"/>
          </p:nvPr>
        </p:nvSpPr>
        <p:spPr>
          <a:xfrm>
            <a:off x="4563700" y="639150"/>
            <a:ext cx="3865200" cy="3865200"/>
          </a:xfrm>
          <a:prstGeom prst="roundRect">
            <a:avLst>
              <a:gd name="adj" fmla="val 16667"/>
            </a:avLst>
          </a:prstGeom>
          <a:noFill/>
          <a:ln>
            <a:noFill/>
          </a:ln>
        </p:spPr>
      </p:sp>
      <p:sp>
        <p:nvSpPr>
          <p:cNvPr id="144" name="Google Shape;144;p7"/>
          <p:cNvSpPr/>
          <p:nvPr/>
        </p:nvSpPr>
        <p:spPr>
          <a:xfrm flipH="1">
            <a:off x="-530275" y="1453776"/>
            <a:ext cx="1121104" cy="2327344"/>
          </a:xfrm>
          <a:custGeom>
            <a:avLst/>
            <a:gdLst/>
            <a:ahLst/>
            <a:cxnLst/>
            <a:rect l="l" t="t" r="r" b="b"/>
            <a:pathLst>
              <a:path w="19081" h="39611" extrusionOk="0">
                <a:moveTo>
                  <a:pt x="10292" y="0"/>
                </a:moveTo>
                <a:lnTo>
                  <a:pt x="7550" y="63"/>
                </a:lnTo>
                <a:cubicBezTo>
                  <a:pt x="7665" y="2690"/>
                  <a:pt x="7722" y="5099"/>
                  <a:pt x="7740" y="7646"/>
                </a:cubicBezTo>
                <a:cubicBezTo>
                  <a:pt x="5491" y="7689"/>
                  <a:pt x="3698" y="7731"/>
                  <a:pt x="1449" y="7773"/>
                </a:cubicBezTo>
                <a:cubicBezTo>
                  <a:pt x="633" y="7789"/>
                  <a:pt x="1" y="8537"/>
                  <a:pt x="169" y="9336"/>
                </a:cubicBezTo>
                <a:cubicBezTo>
                  <a:pt x="170" y="9341"/>
                  <a:pt x="172" y="9346"/>
                  <a:pt x="173" y="9352"/>
                </a:cubicBezTo>
                <a:cubicBezTo>
                  <a:pt x="276" y="9816"/>
                  <a:pt x="569" y="10212"/>
                  <a:pt x="853" y="10592"/>
                </a:cubicBezTo>
                <a:cubicBezTo>
                  <a:pt x="2330" y="12564"/>
                  <a:pt x="3816" y="14541"/>
                  <a:pt x="5522" y="16324"/>
                </a:cubicBezTo>
                <a:cubicBezTo>
                  <a:pt x="5898" y="16719"/>
                  <a:pt x="6288" y="17101"/>
                  <a:pt x="6688" y="17472"/>
                </a:cubicBezTo>
                <a:cubicBezTo>
                  <a:pt x="4941" y="17506"/>
                  <a:pt x="3195" y="17539"/>
                  <a:pt x="1449" y="17571"/>
                </a:cubicBezTo>
                <a:cubicBezTo>
                  <a:pt x="633" y="17587"/>
                  <a:pt x="1" y="18335"/>
                  <a:pt x="169" y="19134"/>
                </a:cubicBezTo>
                <a:cubicBezTo>
                  <a:pt x="170" y="19139"/>
                  <a:pt x="172" y="19144"/>
                  <a:pt x="173" y="19150"/>
                </a:cubicBezTo>
                <a:cubicBezTo>
                  <a:pt x="276" y="19613"/>
                  <a:pt x="569" y="20009"/>
                  <a:pt x="853" y="20390"/>
                </a:cubicBezTo>
                <a:cubicBezTo>
                  <a:pt x="2330" y="22361"/>
                  <a:pt x="3816" y="24339"/>
                  <a:pt x="5522" y="26122"/>
                </a:cubicBezTo>
                <a:cubicBezTo>
                  <a:pt x="5976" y="26598"/>
                  <a:pt x="6449" y="27058"/>
                  <a:pt x="6937" y="27499"/>
                </a:cubicBezTo>
                <a:cubicBezTo>
                  <a:pt x="5108" y="27534"/>
                  <a:pt x="3279" y="27568"/>
                  <a:pt x="1449" y="27603"/>
                </a:cubicBezTo>
                <a:cubicBezTo>
                  <a:pt x="633" y="27618"/>
                  <a:pt x="1" y="28366"/>
                  <a:pt x="169" y="29166"/>
                </a:cubicBezTo>
                <a:cubicBezTo>
                  <a:pt x="170" y="29170"/>
                  <a:pt x="172" y="29176"/>
                  <a:pt x="173" y="29180"/>
                </a:cubicBezTo>
                <a:cubicBezTo>
                  <a:pt x="276" y="29645"/>
                  <a:pt x="569" y="30041"/>
                  <a:pt x="853" y="30421"/>
                </a:cubicBezTo>
                <a:cubicBezTo>
                  <a:pt x="2330" y="32393"/>
                  <a:pt x="3816" y="34370"/>
                  <a:pt x="5522" y="36154"/>
                </a:cubicBezTo>
                <a:cubicBezTo>
                  <a:pt x="6365" y="37036"/>
                  <a:pt x="7263" y="37872"/>
                  <a:pt x="8229" y="38618"/>
                </a:cubicBezTo>
                <a:cubicBezTo>
                  <a:pt x="8860" y="39106"/>
                  <a:pt x="9418" y="39611"/>
                  <a:pt x="9994" y="39611"/>
                </a:cubicBezTo>
                <a:cubicBezTo>
                  <a:pt x="10332" y="39611"/>
                  <a:pt x="10676" y="39436"/>
                  <a:pt x="11045" y="38982"/>
                </a:cubicBezTo>
                <a:cubicBezTo>
                  <a:pt x="13495" y="35958"/>
                  <a:pt x="15944" y="32934"/>
                  <a:pt x="18394" y="29911"/>
                </a:cubicBezTo>
                <a:cubicBezTo>
                  <a:pt x="18677" y="29561"/>
                  <a:pt x="18968" y="29198"/>
                  <a:pt x="19049" y="28746"/>
                </a:cubicBezTo>
                <a:cubicBezTo>
                  <a:pt x="19080" y="28567"/>
                  <a:pt x="19072" y="28381"/>
                  <a:pt x="19014" y="28207"/>
                </a:cubicBezTo>
                <a:cubicBezTo>
                  <a:pt x="18838" y="27683"/>
                  <a:pt x="18358" y="27600"/>
                  <a:pt x="17919" y="27549"/>
                </a:cubicBezTo>
                <a:cubicBezTo>
                  <a:pt x="16722" y="27412"/>
                  <a:pt x="15517" y="27374"/>
                  <a:pt x="14312" y="27374"/>
                </a:cubicBezTo>
                <a:cubicBezTo>
                  <a:pt x="13642" y="27374"/>
                  <a:pt x="12972" y="27386"/>
                  <a:pt x="12303" y="27399"/>
                </a:cubicBezTo>
                <a:cubicBezTo>
                  <a:pt x="14333" y="24891"/>
                  <a:pt x="16363" y="22385"/>
                  <a:pt x="18394" y="19879"/>
                </a:cubicBezTo>
                <a:cubicBezTo>
                  <a:pt x="18677" y="19529"/>
                  <a:pt x="18968" y="19166"/>
                  <a:pt x="19049" y="18714"/>
                </a:cubicBezTo>
                <a:cubicBezTo>
                  <a:pt x="19080" y="18535"/>
                  <a:pt x="19072" y="18349"/>
                  <a:pt x="19014" y="18177"/>
                </a:cubicBezTo>
                <a:cubicBezTo>
                  <a:pt x="18838" y="17651"/>
                  <a:pt x="18358" y="17569"/>
                  <a:pt x="17919" y="17518"/>
                </a:cubicBezTo>
                <a:cubicBezTo>
                  <a:pt x="16720" y="17380"/>
                  <a:pt x="15513" y="17343"/>
                  <a:pt x="14306" y="17343"/>
                </a:cubicBezTo>
                <a:cubicBezTo>
                  <a:pt x="13702" y="17343"/>
                  <a:pt x="13097" y="17352"/>
                  <a:pt x="12494" y="17363"/>
                </a:cubicBezTo>
                <a:cubicBezTo>
                  <a:pt x="14461" y="14936"/>
                  <a:pt x="16428" y="12508"/>
                  <a:pt x="18394" y="10081"/>
                </a:cubicBezTo>
                <a:cubicBezTo>
                  <a:pt x="18677" y="9731"/>
                  <a:pt x="18968" y="9368"/>
                  <a:pt x="19049" y="8916"/>
                </a:cubicBezTo>
                <a:cubicBezTo>
                  <a:pt x="19080" y="8737"/>
                  <a:pt x="19072" y="8551"/>
                  <a:pt x="19014" y="8379"/>
                </a:cubicBezTo>
                <a:cubicBezTo>
                  <a:pt x="18838" y="7853"/>
                  <a:pt x="18358" y="7771"/>
                  <a:pt x="17919" y="7720"/>
                </a:cubicBezTo>
                <a:cubicBezTo>
                  <a:pt x="16719" y="7582"/>
                  <a:pt x="15335" y="7545"/>
                  <a:pt x="13994" y="7545"/>
                </a:cubicBezTo>
                <a:cubicBezTo>
                  <a:pt x="13183" y="7545"/>
                  <a:pt x="12388" y="7558"/>
                  <a:pt x="11659" y="7572"/>
                </a:cubicBezTo>
                <a:cubicBezTo>
                  <a:pt x="11349" y="7578"/>
                  <a:pt x="11038" y="7583"/>
                  <a:pt x="10728" y="7590"/>
                </a:cubicBezTo>
                <a:cubicBezTo>
                  <a:pt x="10679" y="5056"/>
                  <a:pt x="10535" y="2523"/>
                  <a:pt x="102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7"/>
          <p:cNvSpPr/>
          <p:nvPr/>
        </p:nvSpPr>
        <p:spPr>
          <a:xfrm rot="8642569" flipH="1">
            <a:off x="228111" y="207066"/>
            <a:ext cx="973954" cy="856213"/>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 name="Google Shape;146;p7"/>
          <p:cNvGrpSpPr/>
          <p:nvPr/>
        </p:nvGrpSpPr>
        <p:grpSpPr>
          <a:xfrm>
            <a:off x="8134293" y="4174096"/>
            <a:ext cx="1823858" cy="1046337"/>
            <a:chOff x="5459325" y="4582675"/>
            <a:chExt cx="1016700" cy="583275"/>
          </a:xfrm>
        </p:grpSpPr>
        <p:sp>
          <p:nvSpPr>
            <p:cNvPr id="147" name="Google Shape;147;p7"/>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7"/>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7"/>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 name="Google Shape;157;p7"/>
          <p:cNvSpPr/>
          <p:nvPr/>
        </p:nvSpPr>
        <p:spPr>
          <a:xfrm rot="1302942" flipH="1">
            <a:off x="996148" y="199466"/>
            <a:ext cx="598944" cy="47339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7"/>
          <p:cNvSpPr/>
          <p:nvPr/>
        </p:nvSpPr>
        <p:spPr>
          <a:xfrm rot="1302942" flipH="1">
            <a:off x="8200648" y="199466"/>
            <a:ext cx="598944" cy="47339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9"/>
        <p:cNvGrpSpPr/>
        <p:nvPr/>
      </p:nvGrpSpPr>
      <p:grpSpPr>
        <a:xfrm>
          <a:off x="0" y="0"/>
          <a:ext cx="0" cy="0"/>
          <a:chOff x="0" y="0"/>
          <a:chExt cx="0" cy="0"/>
        </a:xfrm>
      </p:grpSpPr>
      <p:sp>
        <p:nvSpPr>
          <p:cNvPr id="160" name="Google Shape;160;p8"/>
          <p:cNvSpPr txBox="1">
            <a:spLocks noGrp="1"/>
          </p:cNvSpPr>
          <p:nvPr>
            <p:ph type="title"/>
          </p:nvPr>
        </p:nvSpPr>
        <p:spPr>
          <a:xfrm>
            <a:off x="2023350" y="1510350"/>
            <a:ext cx="5097300" cy="21228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6000"/>
              <a:buNone/>
              <a:defRPr sz="7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61" name="Google Shape;161;p8"/>
          <p:cNvSpPr/>
          <p:nvPr/>
        </p:nvSpPr>
        <p:spPr>
          <a:xfrm>
            <a:off x="-658500" y="-413675"/>
            <a:ext cx="1538372" cy="142731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62" name="Google Shape;162;p8"/>
          <p:cNvGrpSpPr/>
          <p:nvPr/>
        </p:nvGrpSpPr>
        <p:grpSpPr>
          <a:xfrm>
            <a:off x="171134" y="529864"/>
            <a:ext cx="1025640" cy="1905675"/>
            <a:chOff x="5495400" y="809450"/>
            <a:chExt cx="840000" cy="1560750"/>
          </a:xfrm>
        </p:grpSpPr>
        <p:sp>
          <p:nvSpPr>
            <p:cNvPr id="163" name="Google Shape;163;p8"/>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8"/>
          <p:cNvGrpSpPr/>
          <p:nvPr/>
        </p:nvGrpSpPr>
        <p:grpSpPr>
          <a:xfrm>
            <a:off x="7981893" y="4174096"/>
            <a:ext cx="1823858" cy="1046337"/>
            <a:chOff x="5459325" y="4582675"/>
            <a:chExt cx="1016700" cy="583275"/>
          </a:xfrm>
        </p:grpSpPr>
        <p:sp>
          <p:nvSpPr>
            <p:cNvPr id="168" name="Google Shape;168;p8"/>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8"/>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 name="Google Shape;178;p8"/>
          <p:cNvSpPr/>
          <p:nvPr/>
        </p:nvSpPr>
        <p:spPr>
          <a:xfrm rot="10800000">
            <a:off x="7880858" y="-1343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rot="-5400000">
            <a:off x="-350454" y="3727104"/>
            <a:ext cx="1130650" cy="1753243"/>
          </a:xfrm>
          <a:custGeom>
            <a:avLst/>
            <a:gdLst/>
            <a:ahLst/>
            <a:cxnLst/>
            <a:rect l="l" t="t" r="r" b="b"/>
            <a:pathLst>
              <a:path w="24649" h="38222" extrusionOk="0">
                <a:moveTo>
                  <a:pt x="7" y="9155"/>
                </a:moveTo>
                <a:lnTo>
                  <a:pt x="7" y="9155"/>
                </a:lnTo>
                <a:cubicBezTo>
                  <a:pt x="10" y="10188"/>
                  <a:pt x="13" y="11222"/>
                  <a:pt x="19" y="12256"/>
                </a:cubicBezTo>
                <a:cubicBezTo>
                  <a:pt x="1610" y="12296"/>
                  <a:pt x="3199" y="12496"/>
                  <a:pt x="4641" y="13149"/>
                </a:cubicBezTo>
                <a:cubicBezTo>
                  <a:pt x="5804" y="13677"/>
                  <a:pt x="6812" y="14524"/>
                  <a:pt x="7714" y="15416"/>
                </a:cubicBezTo>
                <a:cubicBezTo>
                  <a:pt x="8609" y="16299"/>
                  <a:pt x="8595" y="17288"/>
                  <a:pt x="8645" y="18483"/>
                </a:cubicBezTo>
                <a:cubicBezTo>
                  <a:pt x="8690" y="19562"/>
                  <a:pt x="8901" y="20936"/>
                  <a:pt x="8362" y="21921"/>
                </a:cubicBezTo>
                <a:cubicBezTo>
                  <a:pt x="7825" y="22904"/>
                  <a:pt x="6548" y="23573"/>
                  <a:pt x="5557" y="23984"/>
                </a:cubicBezTo>
                <a:cubicBezTo>
                  <a:pt x="3841" y="24694"/>
                  <a:pt x="2000" y="24922"/>
                  <a:pt x="154" y="25010"/>
                </a:cubicBezTo>
                <a:cubicBezTo>
                  <a:pt x="171" y="26048"/>
                  <a:pt x="191" y="27087"/>
                  <a:pt x="209" y="28126"/>
                </a:cubicBezTo>
                <a:cubicBezTo>
                  <a:pt x="2003" y="28040"/>
                  <a:pt x="3794" y="27840"/>
                  <a:pt x="5507" y="27304"/>
                </a:cubicBezTo>
                <a:cubicBezTo>
                  <a:pt x="7827" y="26577"/>
                  <a:pt x="10392" y="25208"/>
                  <a:pt x="11358" y="22846"/>
                </a:cubicBezTo>
                <a:cubicBezTo>
                  <a:pt x="11842" y="21662"/>
                  <a:pt x="11824" y="20354"/>
                  <a:pt x="11788" y="19097"/>
                </a:cubicBezTo>
                <a:cubicBezTo>
                  <a:pt x="11750" y="17728"/>
                  <a:pt x="11766" y="16251"/>
                  <a:pt x="11202" y="14977"/>
                </a:cubicBezTo>
                <a:cubicBezTo>
                  <a:pt x="10706" y="13856"/>
                  <a:pt x="9767" y="13019"/>
                  <a:pt x="8847" y="12239"/>
                </a:cubicBezTo>
                <a:cubicBezTo>
                  <a:pt x="7849" y="11395"/>
                  <a:pt x="6812" y="10689"/>
                  <a:pt x="5603" y="10187"/>
                </a:cubicBezTo>
                <a:cubicBezTo>
                  <a:pt x="3826" y="9449"/>
                  <a:pt x="1920" y="9209"/>
                  <a:pt x="7" y="9155"/>
                </a:cubicBezTo>
                <a:close/>
                <a:moveTo>
                  <a:pt x="9" y="4335"/>
                </a:moveTo>
                <a:cubicBezTo>
                  <a:pt x="7" y="5378"/>
                  <a:pt x="1" y="6421"/>
                  <a:pt x="2" y="7464"/>
                </a:cubicBezTo>
                <a:cubicBezTo>
                  <a:pt x="5050" y="7630"/>
                  <a:pt x="10715" y="9192"/>
                  <a:pt x="12558" y="14137"/>
                </a:cubicBezTo>
                <a:cubicBezTo>
                  <a:pt x="13531" y="16748"/>
                  <a:pt x="13899" y="20079"/>
                  <a:pt x="12980" y="22748"/>
                </a:cubicBezTo>
                <a:cubicBezTo>
                  <a:pt x="12125" y="25232"/>
                  <a:pt x="9992" y="27126"/>
                  <a:pt x="7716" y="28307"/>
                </a:cubicBezTo>
                <a:cubicBezTo>
                  <a:pt x="5412" y="29503"/>
                  <a:pt x="2836" y="29999"/>
                  <a:pt x="248" y="30241"/>
                </a:cubicBezTo>
                <a:cubicBezTo>
                  <a:pt x="269" y="31270"/>
                  <a:pt x="290" y="32300"/>
                  <a:pt x="313" y="33328"/>
                </a:cubicBezTo>
                <a:cubicBezTo>
                  <a:pt x="6393" y="32688"/>
                  <a:pt x="12761" y="30728"/>
                  <a:pt x="15493" y="24801"/>
                </a:cubicBezTo>
                <a:cubicBezTo>
                  <a:pt x="16950" y="21641"/>
                  <a:pt x="16840" y="17779"/>
                  <a:pt x="15940" y="14468"/>
                </a:cubicBezTo>
                <a:cubicBezTo>
                  <a:pt x="14944" y="10803"/>
                  <a:pt x="12575" y="8062"/>
                  <a:pt x="9158" y="6429"/>
                </a:cubicBezTo>
                <a:cubicBezTo>
                  <a:pt x="6289" y="5058"/>
                  <a:pt x="3163" y="4431"/>
                  <a:pt x="9" y="4335"/>
                </a:cubicBezTo>
                <a:close/>
                <a:moveTo>
                  <a:pt x="25" y="0"/>
                </a:moveTo>
                <a:cubicBezTo>
                  <a:pt x="21" y="612"/>
                  <a:pt x="18" y="1225"/>
                  <a:pt x="14" y="1837"/>
                </a:cubicBezTo>
                <a:cubicBezTo>
                  <a:pt x="12" y="2261"/>
                  <a:pt x="13" y="2685"/>
                  <a:pt x="12" y="3109"/>
                </a:cubicBezTo>
                <a:cubicBezTo>
                  <a:pt x="3047" y="3135"/>
                  <a:pt x="6066" y="3496"/>
                  <a:pt x="8938" y="4573"/>
                </a:cubicBezTo>
                <a:cubicBezTo>
                  <a:pt x="12837" y="6033"/>
                  <a:pt x="15798" y="8861"/>
                  <a:pt x="17439" y="12686"/>
                </a:cubicBezTo>
                <a:cubicBezTo>
                  <a:pt x="19041" y="16420"/>
                  <a:pt x="19412" y="20880"/>
                  <a:pt x="17704" y="24645"/>
                </a:cubicBezTo>
                <a:cubicBezTo>
                  <a:pt x="16124" y="28123"/>
                  <a:pt x="13164" y="30775"/>
                  <a:pt x="9803" y="32498"/>
                </a:cubicBezTo>
                <a:cubicBezTo>
                  <a:pt x="6864" y="34004"/>
                  <a:pt x="3631" y="34765"/>
                  <a:pt x="352" y="35132"/>
                </a:cubicBezTo>
                <a:cubicBezTo>
                  <a:pt x="376" y="36161"/>
                  <a:pt x="399" y="37192"/>
                  <a:pt x="424" y="38221"/>
                </a:cubicBezTo>
                <a:cubicBezTo>
                  <a:pt x="8159" y="37310"/>
                  <a:pt x="15877" y="34391"/>
                  <a:pt x="19862" y="27271"/>
                </a:cubicBezTo>
                <a:cubicBezTo>
                  <a:pt x="24649" y="18720"/>
                  <a:pt x="20738" y="6943"/>
                  <a:pt x="12092" y="2573"/>
                </a:cubicBezTo>
                <a:cubicBezTo>
                  <a:pt x="8324" y="668"/>
                  <a:pt x="4187" y="42"/>
                  <a:pt x="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rot="-1029761" flipH="1">
            <a:off x="8013959" y="3754059"/>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rot="1302942" flipH="1">
            <a:off x="996148" y="166816"/>
            <a:ext cx="598944" cy="47339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82"/>
        <p:cNvGrpSpPr/>
        <p:nvPr/>
      </p:nvGrpSpPr>
      <p:grpSpPr>
        <a:xfrm>
          <a:off x="0" y="0"/>
          <a:ext cx="0" cy="0"/>
          <a:chOff x="0" y="0"/>
          <a:chExt cx="0" cy="0"/>
        </a:xfrm>
      </p:grpSpPr>
      <p:sp>
        <p:nvSpPr>
          <p:cNvPr id="183" name="Google Shape;183;p9"/>
          <p:cNvSpPr txBox="1">
            <a:spLocks noGrp="1"/>
          </p:cNvSpPr>
          <p:nvPr>
            <p:ph type="title"/>
          </p:nvPr>
        </p:nvSpPr>
        <p:spPr>
          <a:xfrm>
            <a:off x="715100" y="1358250"/>
            <a:ext cx="40665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84" name="Google Shape;184;p9"/>
          <p:cNvSpPr txBox="1">
            <a:spLocks noGrp="1"/>
          </p:cNvSpPr>
          <p:nvPr>
            <p:ph type="subTitle" idx="1"/>
          </p:nvPr>
        </p:nvSpPr>
        <p:spPr>
          <a:xfrm>
            <a:off x="715100" y="2200050"/>
            <a:ext cx="4066500" cy="1585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grpSp>
        <p:nvGrpSpPr>
          <p:cNvPr id="185" name="Google Shape;185;p9"/>
          <p:cNvGrpSpPr/>
          <p:nvPr/>
        </p:nvGrpSpPr>
        <p:grpSpPr>
          <a:xfrm rot="10800000">
            <a:off x="-429523" y="145537"/>
            <a:ext cx="2116295" cy="931940"/>
            <a:chOff x="5061175" y="3058950"/>
            <a:chExt cx="1204425" cy="574350"/>
          </a:xfrm>
        </p:grpSpPr>
        <p:sp>
          <p:nvSpPr>
            <p:cNvPr id="186" name="Google Shape;186;p9"/>
            <p:cNvSpPr/>
            <p:nvPr/>
          </p:nvSpPr>
          <p:spPr>
            <a:xfrm>
              <a:off x="5064800" y="3058950"/>
              <a:ext cx="1200800" cy="315900"/>
            </a:xfrm>
            <a:custGeom>
              <a:avLst/>
              <a:gdLst/>
              <a:ahLst/>
              <a:cxnLst/>
              <a:rect l="l" t="t" r="r" b="b"/>
              <a:pathLst>
                <a:path w="48032" h="12636" extrusionOk="0">
                  <a:moveTo>
                    <a:pt x="12944" y="1"/>
                  </a:moveTo>
                  <a:cubicBezTo>
                    <a:pt x="12840" y="1"/>
                    <a:pt x="12734" y="12"/>
                    <a:pt x="12627" y="34"/>
                  </a:cubicBezTo>
                  <a:cubicBezTo>
                    <a:pt x="12622" y="36"/>
                    <a:pt x="12615" y="37"/>
                    <a:pt x="12609" y="39"/>
                  </a:cubicBezTo>
                  <a:cubicBezTo>
                    <a:pt x="12046" y="163"/>
                    <a:pt x="11566" y="518"/>
                    <a:pt x="11103" y="864"/>
                  </a:cubicBezTo>
                  <a:cubicBezTo>
                    <a:pt x="8709" y="2657"/>
                    <a:pt x="6310" y="4461"/>
                    <a:pt x="4146" y="6530"/>
                  </a:cubicBezTo>
                  <a:cubicBezTo>
                    <a:pt x="3074" y="7555"/>
                    <a:pt x="2061" y="8644"/>
                    <a:pt x="1153" y="9819"/>
                  </a:cubicBezTo>
                  <a:cubicBezTo>
                    <a:pt x="663" y="10453"/>
                    <a:pt x="159" y="11027"/>
                    <a:pt x="0" y="11602"/>
                  </a:cubicBezTo>
                  <a:cubicBezTo>
                    <a:pt x="7977" y="11329"/>
                    <a:pt x="14959" y="10840"/>
                    <a:pt x="22248" y="10840"/>
                  </a:cubicBezTo>
                  <a:cubicBezTo>
                    <a:pt x="28484" y="10840"/>
                    <a:pt x="34944" y="11198"/>
                    <a:pt x="42442" y="12355"/>
                  </a:cubicBezTo>
                  <a:lnTo>
                    <a:pt x="42442" y="12356"/>
                  </a:lnTo>
                  <a:cubicBezTo>
                    <a:pt x="42992" y="12441"/>
                    <a:pt x="43550" y="12532"/>
                    <a:pt x="44105" y="12635"/>
                  </a:cubicBezTo>
                  <a:cubicBezTo>
                    <a:pt x="45415" y="12552"/>
                    <a:pt x="46725" y="12449"/>
                    <a:pt x="48032" y="12323"/>
                  </a:cubicBezTo>
                  <a:lnTo>
                    <a:pt x="47954" y="8993"/>
                  </a:lnTo>
                  <a:cubicBezTo>
                    <a:pt x="44767" y="9132"/>
                    <a:pt x="41841" y="9202"/>
                    <a:pt x="38750" y="9225"/>
                  </a:cubicBezTo>
                  <a:cubicBezTo>
                    <a:pt x="38698" y="6494"/>
                    <a:pt x="38647" y="4318"/>
                    <a:pt x="38595" y="1589"/>
                  </a:cubicBezTo>
                  <a:cubicBezTo>
                    <a:pt x="38579" y="706"/>
                    <a:pt x="37859" y="2"/>
                    <a:pt x="37017" y="2"/>
                  </a:cubicBezTo>
                  <a:cubicBezTo>
                    <a:pt x="36912" y="2"/>
                    <a:pt x="36805" y="12"/>
                    <a:pt x="36698" y="35"/>
                  </a:cubicBezTo>
                  <a:cubicBezTo>
                    <a:pt x="36693" y="36"/>
                    <a:pt x="36686" y="37"/>
                    <a:pt x="36680" y="39"/>
                  </a:cubicBezTo>
                  <a:cubicBezTo>
                    <a:pt x="36117" y="163"/>
                    <a:pt x="35635" y="519"/>
                    <a:pt x="35174" y="864"/>
                  </a:cubicBezTo>
                  <a:cubicBezTo>
                    <a:pt x="32780" y="2657"/>
                    <a:pt x="30381" y="4461"/>
                    <a:pt x="28216" y="6532"/>
                  </a:cubicBezTo>
                  <a:cubicBezTo>
                    <a:pt x="27737" y="6989"/>
                    <a:pt x="27273" y="7462"/>
                    <a:pt x="26822" y="7947"/>
                  </a:cubicBezTo>
                  <a:cubicBezTo>
                    <a:pt x="26782" y="5827"/>
                    <a:pt x="26742" y="3708"/>
                    <a:pt x="26701" y="1588"/>
                  </a:cubicBezTo>
                  <a:cubicBezTo>
                    <a:pt x="26685" y="706"/>
                    <a:pt x="25965" y="2"/>
                    <a:pt x="25123" y="2"/>
                  </a:cubicBezTo>
                  <a:cubicBezTo>
                    <a:pt x="25018" y="2"/>
                    <a:pt x="24912" y="12"/>
                    <a:pt x="24805" y="35"/>
                  </a:cubicBezTo>
                  <a:cubicBezTo>
                    <a:pt x="24798" y="36"/>
                    <a:pt x="24792" y="37"/>
                    <a:pt x="24787" y="39"/>
                  </a:cubicBezTo>
                  <a:cubicBezTo>
                    <a:pt x="24223" y="163"/>
                    <a:pt x="23742" y="519"/>
                    <a:pt x="23280" y="864"/>
                  </a:cubicBezTo>
                  <a:cubicBezTo>
                    <a:pt x="20887" y="2657"/>
                    <a:pt x="18487" y="4461"/>
                    <a:pt x="16323" y="6530"/>
                  </a:cubicBezTo>
                  <a:cubicBezTo>
                    <a:pt x="15745" y="7083"/>
                    <a:pt x="15187" y="7655"/>
                    <a:pt x="14650" y="8248"/>
                  </a:cubicBezTo>
                  <a:cubicBezTo>
                    <a:pt x="14608" y="6029"/>
                    <a:pt x="14567" y="3808"/>
                    <a:pt x="14525" y="1588"/>
                  </a:cubicBezTo>
                  <a:cubicBezTo>
                    <a:pt x="14508" y="706"/>
                    <a:pt x="13787" y="1"/>
                    <a:pt x="12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9"/>
            <p:cNvSpPr/>
            <p:nvPr/>
          </p:nvSpPr>
          <p:spPr>
            <a:xfrm>
              <a:off x="5061175" y="3329950"/>
              <a:ext cx="1106250" cy="303350"/>
            </a:xfrm>
            <a:custGeom>
              <a:avLst/>
              <a:gdLst/>
              <a:ahLst/>
              <a:cxnLst/>
              <a:rect l="l" t="t" r="r" b="b"/>
              <a:pathLst>
                <a:path w="44250" h="12134" extrusionOk="0">
                  <a:moveTo>
                    <a:pt x="22391" y="1"/>
                  </a:moveTo>
                  <a:cubicBezTo>
                    <a:pt x="15102" y="1"/>
                    <a:pt x="8121" y="489"/>
                    <a:pt x="145" y="762"/>
                  </a:cubicBezTo>
                  <a:cubicBezTo>
                    <a:pt x="0" y="1289"/>
                    <a:pt x="144" y="1818"/>
                    <a:pt x="857" y="2396"/>
                  </a:cubicBezTo>
                  <a:cubicBezTo>
                    <a:pt x="4528" y="5369"/>
                    <a:pt x="8199" y="8343"/>
                    <a:pt x="11869" y="11317"/>
                  </a:cubicBezTo>
                  <a:cubicBezTo>
                    <a:pt x="12293" y="11661"/>
                    <a:pt x="12733" y="12013"/>
                    <a:pt x="13282" y="12111"/>
                  </a:cubicBezTo>
                  <a:cubicBezTo>
                    <a:pt x="13365" y="12126"/>
                    <a:pt x="13450" y="12134"/>
                    <a:pt x="13534" y="12134"/>
                  </a:cubicBezTo>
                  <a:cubicBezTo>
                    <a:pt x="13670" y="12134"/>
                    <a:pt x="13806" y="12113"/>
                    <a:pt x="13936" y="12069"/>
                  </a:cubicBezTo>
                  <a:cubicBezTo>
                    <a:pt x="14573" y="11855"/>
                    <a:pt x="14674" y="11273"/>
                    <a:pt x="14734" y="10740"/>
                  </a:cubicBezTo>
                  <a:cubicBezTo>
                    <a:pt x="14994" y="8480"/>
                    <a:pt x="14962" y="6197"/>
                    <a:pt x="14919" y="3921"/>
                  </a:cubicBezTo>
                  <a:lnTo>
                    <a:pt x="14919" y="3921"/>
                  </a:lnTo>
                  <a:cubicBezTo>
                    <a:pt x="17962" y="6387"/>
                    <a:pt x="21003" y="8852"/>
                    <a:pt x="24046" y="11317"/>
                  </a:cubicBezTo>
                  <a:cubicBezTo>
                    <a:pt x="24470" y="11660"/>
                    <a:pt x="24910" y="12013"/>
                    <a:pt x="25459" y="12111"/>
                  </a:cubicBezTo>
                  <a:cubicBezTo>
                    <a:pt x="25542" y="12126"/>
                    <a:pt x="25626" y="12134"/>
                    <a:pt x="25710" y="12134"/>
                  </a:cubicBezTo>
                  <a:cubicBezTo>
                    <a:pt x="25847" y="12134"/>
                    <a:pt x="25983" y="12113"/>
                    <a:pt x="26113" y="12069"/>
                  </a:cubicBezTo>
                  <a:cubicBezTo>
                    <a:pt x="26749" y="11855"/>
                    <a:pt x="26850" y="11273"/>
                    <a:pt x="26911" y="10740"/>
                  </a:cubicBezTo>
                  <a:cubicBezTo>
                    <a:pt x="27162" y="8556"/>
                    <a:pt x="27140" y="6352"/>
                    <a:pt x="27099" y="4154"/>
                  </a:cubicBezTo>
                  <a:lnTo>
                    <a:pt x="27099" y="4154"/>
                  </a:lnTo>
                  <a:cubicBezTo>
                    <a:pt x="30047" y="6542"/>
                    <a:pt x="32993" y="8930"/>
                    <a:pt x="35940" y="11317"/>
                  </a:cubicBezTo>
                  <a:cubicBezTo>
                    <a:pt x="36364" y="11660"/>
                    <a:pt x="36804" y="12013"/>
                    <a:pt x="37353" y="12111"/>
                  </a:cubicBezTo>
                  <a:cubicBezTo>
                    <a:pt x="37436" y="12126"/>
                    <a:pt x="37520" y="12134"/>
                    <a:pt x="37604" y="12134"/>
                  </a:cubicBezTo>
                  <a:cubicBezTo>
                    <a:pt x="37741" y="12134"/>
                    <a:pt x="37877" y="12113"/>
                    <a:pt x="38006" y="12069"/>
                  </a:cubicBezTo>
                  <a:cubicBezTo>
                    <a:pt x="38643" y="11855"/>
                    <a:pt x="38744" y="11273"/>
                    <a:pt x="38805" y="10740"/>
                  </a:cubicBezTo>
                  <a:cubicBezTo>
                    <a:pt x="39074" y="8404"/>
                    <a:pt x="39029" y="5492"/>
                    <a:pt x="38985" y="3142"/>
                  </a:cubicBezTo>
                  <a:cubicBezTo>
                    <a:pt x="38978" y="2765"/>
                    <a:pt x="38970" y="2388"/>
                    <a:pt x="38964" y="2011"/>
                  </a:cubicBezTo>
                  <a:cubicBezTo>
                    <a:pt x="40726" y="1978"/>
                    <a:pt x="42489" y="1906"/>
                    <a:pt x="44250" y="1795"/>
                  </a:cubicBezTo>
                  <a:cubicBezTo>
                    <a:pt x="43695" y="1692"/>
                    <a:pt x="43137" y="1601"/>
                    <a:pt x="42587" y="1515"/>
                  </a:cubicBezTo>
                  <a:cubicBezTo>
                    <a:pt x="35088" y="359"/>
                    <a:pt x="28627" y="1"/>
                    <a:pt x="22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 name="Google Shape;188;p9"/>
          <p:cNvSpPr/>
          <p:nvPr/>
        </p:nvSpPr>
        <p:spPr>
          <a:xfrm rot="-8589686">
            <a:off x="-324737" y="4111235"/>
            <a:ext cx="1519055" cy="1335487"/>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9"/>
          <p:cNvSpPr/>
          <p:nvPr/>
        </p:nvSpPr>
        <p:spPr>
          <a:xfrm rot="1765915">
            <a:off x="8333481" y="3755030"/>
            <a:ext cx="598916" cy="473400"/>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9"/>
          <p:cNvSpPr/>
          <p:nvPr/>
        </p:nvSpPr>
        <p:spPr>
          <a:xfrm>
            <a:off x="4429100" y="298595"/>
            <a:ext cx="598974" cy="47341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rot="-1509748">
            <a:off x="7920993" y="4313713"/>
            <a:ext cx="670695" cy="58957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92"/>
        <p:cNvGrpSpPr/>
        <p:nvPr/>
      </p:nvGrpSpPr>
      <p:grpSpPr>
        <a:xfrm>
          <a:off x="0" y="0"/>
          <a:ext cx="0" cy="0"/>
          <a:chOff x="0" y="0"/>
          <a:chExt cx="0" cy="0"/>
        </a:xfrm>
      </p:grpSpPr>
      <p:sp>
        <p:nvSpPr>
          <p:cNvPr id="193" name="Google Shape;193;p10"/>
          <p:cNvSpPr txBox="1">
            <a:spLocks noGrp="1"/>
          </p:cNvSpPr>
          <p:nvPr>
            <p:ph type="title"/>
          </p:nvPr>
        </p:nvSpPr>
        <p:spPr>
          <a:xfrm>
            <a:off x="719800" y="535005"/>
            <a:ext cx="4047600" cy="1061100"/>
          </a:xfrm>
          <a:prstGeom prst="rect">
            <a:avLst/>
          </a:prstGeom>
          <a:solidFill>
            <a:schemeClr val="l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33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4" name="Google Shape;194;p10"/>
          <p:cNvSpPr/>
          <p:nvPr/>
        </p:nvSpPr>
        <p:spPr>
          <a:xfrm rot="10800000">
            <a:off x="8014208"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 name="Google Shape;195;p10"/>
          <p:cNvGrpSpPr/>
          <p:nvPr/>
        </p:nvGrpSpPr>
        <p:grpSpPr>
          <a:xfrm flipH="1">
            <a:off x="-762057" y="4085334"/>
            <a:ext cx="1823858" cy="1046337"/>
            <a:chOff x="5459325" y="4582675"/>
            <a:chExt cx="1016700" cy="583275"/>
          </a:xfrm>
        </p:grpSpPr>
        <p:sp>
          <p:nvSpPr>
            <p:cNvPr id="196" name="Google Shape;196;p10"/>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0"/>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0"/>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0"/>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0"/>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0"/>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0"/>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0"/>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10"/>
          <p:cNvSpPr/>
          <p:nvPr/>
        </p:nvSpPr>
        <p:spPr>
          <a:xfrm rot="2700000">
            <a:off x="783061" y="3916390"/>
            <a:ext cx="727333" cy="57476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10"/>
          <p:cNvSpPr/>
          <p:nvPr/>
        </p:nvSpPr>
        <p:spPr>
          <a:xfrm rot="3781451">
            <a:off x="8253271" y="1223175"/>
            <a:ext cx="727319" cy="574789"/>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8.xml"/><Relationship Id="rId1" Type="http://schemas.openxmlformats.org/officeDocument/2006/relationships/slideLayout" Target="../slideLayouts/slideLayout37.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050" y="535000"/>
            <a:ext cx="7713900" cy="567000"/>
          </a:xfrm>
          <a:prstGeom prst="rect">
            <a:avLst/>
          </a:prstGeom>
          <a:noFill/>
          <a:ln>
            <a:noFill/>
          </a:ln>
        </p:spPr>
        <p:txBody>
          <a:bodyPr spcFirstLastPara="1" wrap="square" lIns="91425" tIns="91425" rIns="91425" bIns="91425" anchor="t" anchorCtr="0">
            <a:noAutofit/>
          </a:bodyPr>
          <a:lstStyle>
            <a:lvl1pPr lvl="0" rtl="0">
              <a:lnSpc>
                <a:spcPct val="115000"/>
              </a:lnSpc>
              <a:spcBef>
                <a:spcPts val="0"/>
              </a:spcBef>
              <a:spcAft>
                <a:spcPts val="0"/>
              </a:spcAft>
              <a:buClr>
                <a:schemeClr val="dk1"/>
              </a:buClr>
              <a:buSzPts val="3300"/>
              <a:buFont typeface="Amiko"/>
              <a:buNone/>
              <a:defRPr sz="3300" b="1">
                <a:solidFill>
                  <a:schemeClr val="dk1"/>
                </a:solidFill>
                <a:latin typeface="Amiko"/>
                <a:ea typeface="Amiko"/>
                <a:cs typeface="Amiko"/>
                <a:sym typeface="Amiko"/>
              </a:defRPr>
            </a:lvl1pPr>
            <a:lvl2pPr lvl="1"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lnSpc>
                <a:spcPct val="115000"/>
              </a:lnSpc>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5050" y="1192100"/>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1pPr>
            <a:lvl2pPr marL="914400" lvl="1"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2pPr>
            <a:lvl3pPr marL="1371600" lvl="2"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3pPr>
            <a:lvl4pPr marL="1828800" lvl="3"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4pPr>
            <a:lvl5pPr marL="2286000" lvl="4"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5pPr>
            <a:lvl6pPr marL="2743200" lvl="5"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6pPr>
            <a:lvl7pPr marL="3200400" lvl="6"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7pPr>
            <a:lvl8pPr marL="3657600" lvl="7" indent="-317500">
              <a:lnSpc>
                <a:spcPct val="115000"/>
              </a:lnSpc>
              <a:spcBef>
                <a:spcPts val="1600"/>
              </a:spcBef>
              <a:spcAft>
                <a:spcPts val="0"/>
              </a:spcAft>
              <a:buClr>
                <a:schemeClr val="dk1"/>
              </a:buClr>
              <a:buSzPts val="1400"/>
              <a:buFont typeface="Montserrat"/>
              <a:buChar char="○"/>
              <a:defRPr>
                <a:solidFill>
                  <a:schemeClr val="dk1"/>
                </a:solidFill>
                <a:latin typeface="Montserrat"/>
                <a:ea typeface="Montserrat"/>
                <a:cs typeface="Montserrat"/>
                <a:sym typeface="Montserrat"/>
              </a:defRPr>
            </a:lvl8pPr>
            <a:lvl9pPr marL="4114800" lvl="8" indent="-317500">
              <a:lnSpc>
                <a:spcPct val="115000"/>
              </a:lnSpc>
              <a:spcBef>
                <a:spcPts val="1600"/>
              </a:spcBef>
              <a:spcAft>
                <a:spcPts val="1600"/>
              </a:spcAft>
              <a:buClr>
                <a:schemeClr val="dk1"/>
              </a:buClr>
              <a:buSzPts val="1400"/>
              <a:buFont typeface="Montserrat"/>
              <a:buChar char="■"/>
              <a:defRPr>
                <a:solidFill>
                  <a:schemeClr val="dk1"/>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04"/>
        <p:cNvGrpSpPr/>
        <p:nvPr/>
      </p:nvGrpSpPr>
      <p:grpSpPr>
        <a:xfrm>
          <a:off x="0" y="0"/>
          <a:ext cx="0" cy="0"/>
          <a:chOff x="0" y="0"/>
          <a:chExt cx="0" cy="0"/>
        </a:xfrm>
      </p:grpSpPr>
      <p:sp>
        <p:nvSpPr>
          <p:cNvPr id="805" name="Google Shape;805;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06" name="Google Shape;806;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 id="2147483686"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960674804"/>
      </p:ext>
    </p:extLst>
  </p:cSld>
  <p:clrMap bg1="lt1" tx1="dk1" bg2="dk2" tx2="lt2" accent1="accent1" accent2="accent2" accent3="accent3" accent4="accent4" accent5="accent5" accent6="accent6" hlink="hlink" folHlink="folHlink"/>
  <p:sldLayoutIdLst>
    <p:sldLayoutId id="2147483690" r:id="rId1"/>
    <p:sldLayoutId id="214748369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2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16.xml"/><Relationship Id="rId5" Type="http://schemas.openxmlformats.org/officeDocument/2006/relationships/image" Target="../media/image6.png"/><Relationship Id="rId4" Type="http://schemas.openxmlformats.org/officeDocument/2006/relationships/hyperlink" Target="https://docs.google.com/spreadsheets/d/1_jYM6C3UOirArnbXsuUFO-DgKFe51wdGdpGj173eNsw/copy"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9.xml"/><Relationship Id="rId1" Type="http://schemas.openxmlformats.org/officeDocument/2006/relationships/slideLayout" Target="../slideLayouts/slideLayout27.xml"/><Relationship Id="rId4" Type="http://schemas.openxmlformats.org/officeDocument/2006/relationships/image" Target="../media/image8.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Amiko" TargetMode="External"/><Relationship Id="rId2" Type="http://schemas.openxmlformats.org/officeDocument/2006/relationships/notesSlide" Target="../notesSlides/notesSlide38.xml"/><Relationship Id="rId1" Type="http://schemas.openxmlformats.org/officeDocument/2006/relationships/slideLayout" Target="../slideLayouts/slideLayout38.xml"/><Relationship Id="rId4" Type="http://schemas.openxmlformats.org/officeDocument/2006/relationships/hyperlink" Target="https://fonts.google.com/specimen/Montserrat"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7.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2.xml"/><Relationship Id="rId1" Type="http://schemas.openxmlformats.org/officeDocument/2006/relationships/slideLayout" Target="../slideLayouts/slideLayout39.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13"/>
        <p:cNvGrpSpPr/>
        <p:nvPr/>
      </p:nvGrpSpPr>
      <p:grpSpPr>
        <a:xfrm>
          <a:off x="0" y="0"/>
          <a:ext cx="0" cy="0"/>
          <a:chOff x="0" y="0"/>
          <a:chExt cx="0" cy="0"/>
        </a:xfrm>
      </p:grpSpPr>
      <p:sp>
        <p:nvSpPr>
          <p:cNvPr id="814" name="Google Shape;814;p42"/>
          <p:cNvSpPr/>
          <p:nvPr/>
        </p:nvSpPr>
        <p:spPr>
          <a:xfrm>
            <a:off x="5822900" y="2215875"/>
            <a:ext cx="671291" cy="59014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2"/>
          <p:cNvSpPr/>
          <p:nvPr/>
        </p:nvSpPr>
        <p:spPr>
          <a:xfrm rot="5400000">
            <a:off x="2814089" y="365566"/>
            <a:ext cx="804071" cy="423404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2"/>
          <p:cNvSpPr txBox="1">
            <a:spLocks noGrp="1"/>
          </p:cNvSpPr>
          <p:nvPr>
            <p:ph type="ctrTitle"/>
          </p:nvPr>
        </p:nvSpPr>
        <p:spPr>
          <a:xfrm>
            <a:off x="715100" y="535000"/>
            <a:ext cx="5020800" cy="1495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History Subject for High School: </a:t>
            </a:r>
            <a:endParaRPr>
              <a:solidFill>
                <a:schemeClr val="accent1"/>
              </a:solidFill>
            </a:endParaRPr>
          </a:p>
        </p:txBody>
      </p:sp>
      <p:sp>
        <p:nvSpPr>
          <p:cNvPr id="817" name="Google Shape;817;p42"/>
          <p:cNvSpPr txBox="1">
            <a:spLocks noGrp="1"/>
          </p:cNvSpPr>
          <p:nvPr>
            <p:ph type="subTitle" idx="1"/>
          </p:nvPr>
        </p:nvSpPr>
        <p:spPr>
          <a:xfrm>
            <a:off x="715100" y="2934675"/>
            <a:ext cx="50370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818" name="Google Shape;818;p42"/>
          <p:cNvGrpSpPr/>
          <p:nvPr/>
        </p:nvGrpSpPr>
        <p:grpSpPr>
          <a:xfrm>
            <a:off x="6395400" y="611200"/>
            <a:ext cx="2090670" cy="4073499"/>
            <a:chOff x="6395400" y="535000"/>
            <a:chExt cx="2090670" cy="4073499"/>
          </a:xfrm>
        </p:grpSpPr>
        <p:sp>
          <p:nvSpPr>
            <p:cNvPr id="819" name="Google Shape;819;p42"/>
            <p:cNvSpPr/>
            <p:nvPr/>
          </p:nvSpPr>
          <p:spPr>
            <a:xfrm>
              <a:off x="6729703" y="2982100"/>
              <a:ext cx="1337611" cy="663674"/>
            </a:xfrm>
            <a:custGeom>
              <a:avLst/>
              <a:gdLst/>
              <a:ahLst/>
              <a:cxnLst/>
              <a:rect l="l" t="t" r="r" b="b"/>
              <a:pathLst>
                <a:path w="27368" h="13579" extrusionOk="0">
                  <a:moveTo>
                    <a:pt x="7061" y="0"/>
                  </a:moveTo>
                  <a:lnTo>
                    <a:pt x="2424" y="3931"/>
                  </a:lnTo>
                  <a:cubicBezTo>
                    <a:pt x="2424" y="3931"/>
                    <a:pt x="0" y="11001"/>
                    <a:pt x="940" y="11758"/>
                  </a:cubicBezTo>
                  <a:cubicBezTo>
                    <a:pt x="992" y="11800"/>
                    <a:pt x="1057" y="11820"/>
                    <a:pt x="1132" y="11820"/>
                  </a:cubicBezTo>
                  <a:cubicBezTo>
                    <a:pt x="2394" y="11820"/>
                    <a:pt x="6609" y="6132"/>
                    <a:pt x="6609" y="6131"/>
                  </a:cubicBezTo>
                  <a:lnTo>
                    <a:pt x="6609" y="6131"/>
                  </a:lnTo>
                  <a:cubicBezTo>
                    <a:pt x="6609" y="6132"/>
                    <a:pt x="5896" y="11342"/>
                    <a:pt x="6713" y="11821"/>
                  </a:cubicBezTo>
                  <a:cubicBezTo>
                    <a:pt x="6750" y="11843"/>
                    <a:pt x="6794" y="11853"/>
                    <a:pt x="6842" y="11853"/>
                  </a:cubicBezTo>
                  <a:cubicBezTo>
                    <a:pt x="7848" y="11853"/>
                    <a:pt x="11069" y="7323"/>
                    <a:pt x="11069" y="7322"/>
                  </a:cubicBezTo>
                  <a:lnTo>
                    <a:pt x="11069" y="7322"/>
                  </a:lnTo>
                  <a:cubicBezTo>
                    <a:pt x="11069" y="7323"/>
                    <a:pt x="10889" y="13094"/>
                    <a:pt x="12678" y="13545"/>
                  </a:cubicBezTo>
                  <a:cubicBezTo>
                    <a:pt x="12770" y="13568"/>
                    <a:pt x="12862" y="13578"/>
                    <a:pt x="12954" y="13578"/>
                  </a:cubicBezTo>
                  <a:cubicBezTo>
                    <a:pt x="14674" y="13578"/>
                    <a:pt x="16531" y="9811"/>
                    <a:pt x="16531" y="9811"/>
                  </a:cubicBezTo>
                  <a:cubicBezTo>
                    <a:pt x="16531" y="9811"/>
                    <a:pt x="17741" y="13093"/>
                    <a:pt x="18582" y="13309"/>
                  </a:cubicBezTo>
                  <a:cubicBezTo>
                    <a:pt x="18595" y="13313"/>
                    <a:pt x="18609" y="13314"/>
                    <a:pt x="18623" y="13314"/>
                  </a:cubicBezTo>
                  <a:cubicBezTo>
                    <a:pt x="19484" y="13314"/>
                    <a:pt x="21395" y="6817"/>
                    <a:pt x="21395" y="6817"/>
                  </a:cubicBezTo>
                  <a:cubicBezTo>
                    <a:pt x="21395" y="6817"/>
                    <a:pt x="23379" y="13572"/>
                    <a:pt x="25245" y="13572"/>
                  </a:cubicBezTo>
                  <a:cubicBezTo>
                    <a:pt x="25312" y="13572"/>
                    <a:pt x="25379" y="13563"/>
                    <a:pt x="25446" y="13545"/>
                  </a:cubicBezTo>
                  <a:cubicBezTo>
                    <a:pt x="27367" y="13021"/>
                    <a:pt x="26774" y="2597"/>
                    <a:pt x="26774" y="2597"/>
                  </a:cubicBezTo>
                  <a:lnTo>
                    <a:pt x="706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2"/>
            <p:cNvSpPr/>
            <p:nvPr/>
          </p:nvSpPr>
          <p:spPr>
            <a:xfrm>
              <a:off x="6684600" y="4485375"/>
              <a:ext cx="454049" cy="123124"/>
            </a:xfrm>
            <a:custGeom>
              <a:avLst/>
              <a:gdLst/>
              <a:ahLst/>
              <a:cxnLst/>
              <a:rect l="l" t="t" r="r" b="b"/>
              <a:pathLst>
                <a:path w="9290" h="1842" extrusionOk="0">
                  <a:moveTo>
                    <a:pt x="2323" y="1"/>
                  </a:moveTo>
                  <a:lnTo>
                    <a:pt x="94" y="1622"/>
                  </a:lnTo>
                  <a:cubicBezTo>
                    <a:pt x="0" y="1690"/>
                    <a:pt x="56" y="1842"/>
                    <a:pt x="173" y="1842"/>
                  </a:cubicBezTo>
                  <a:lnTo>
                    <a:pt x="9165" y="1842"/>
                  </a:lnTo>
                  <a:cubicBezTo>
                    <a:pt x="9237" y="1842"/>
                    <a:pt x="9290" y="1777"/>
                    <a:pt x="9277" y="1705"/>
                  </a:cubicBezTo>
                  <a:lnTo>
                    <a:pt x="8960"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2"/>
            <p:cNvSpPr/>
            <p:nvPr/>
          </p:nvSpPr>
          <p:spPr>
            <a:xfrm>
              <a:off x="6798519" y="1864290"/>
              <a:ext cx="870073" cy="2654255"/>
            </a:xfrm>
            <a:custGeom>
              <a:avLst/>
              <a:gdLst/>
              <a:ahLst/>
              <a:cxnLst/>
              <a:rect l="l" t="t" r="r" b="b"/>
              <a:pathLst>
                <a:path w="17802" h="54307" extrusionOk="0">
                  <a:moveTo>
                    <a:pt x="17801" y="1"/>
                  </a:moveTo>
                  <a:lnTo>
                    <a:pt x="5836" y="20"/>
                  </a:lnTo>
                  <a:cubicBezTo>
                    <a:pt x="2968" y="20111"/>
                    <a:pt x="565" y="33114"/>
                    <a:pt x="1" y="54307"/>
                  </a:cubicBezTo>
                  <a:lnTo>
                    <a:pt x="6636" y="54307"/>
                  </a:lnTo>
                  <a:lnTo>
                    <a:pt x="17801"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2"/>
            <p:cNvSpPr/>
            <p:nvPr/>
          </p:nvSpPr>
          <p:spPr>
            <a:xfrm>
              <a:off x="7583785" y="4485375"/>
              <a:ext cx="460696" cy="123124"/>
            </a:xfrm>
            <a:custGeom>
              <a:avLst/>
              <a:gdLst/>
              <a:ahLst/>
              <a:cxnLst/>
              <a:rect l="l" t="t" r="r" b="b"/>
              <a:pathLst>
                <a:path w="9426" h="1842" extrusionOk="0">
                  <a:moveTo>
                    <a:pt x="154" y="1"/>
                  </a:moveTo>
                  <a:lnTo>
                    <a:pt x="7" y="1705"/>
                  </a:lnTo>
                  <a:cubicBezTo>
                    <a:pt x="1" y="1777"/>
                    <a:pt x="60" y="1842"/>
                    <a:pt x="133" y="1842"/>
                  </a:cubicBezTo>
                  <a:lnTo>
                    <a:pt x="9267" y="1842"/>
                  </a:lnTo>
                  <a:cubicBezTo>
                    <a:pt x="9385" y="1842"/>
                    <a:pt x="9425" y="1690"/>
                    <a:pt x="9326" y="1622"/>
                  </a:cubicBezTo>
                  <a:lnTo>
                    <a:pt x="6933"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2"/>
            <p:cNvSpPr/>
            <p:nvPr/>
          </p:nvSpPr>
          <p:spPr>
            <a:xfrm>
              <a:off x="7305105" y="1879930"/>
              <a:ext cx="642218" cy="2638615"/>
            </a:xfrm>
            <a:custGeom>
              <a:avLst/>
              <a:gdLst/>
              <a:ahLst/>
              <a:cxnLst/>
              <a:rect l="l" t="t" r="r" b="b"/>
              <a:pathLst>
                <a:path w="13140" h="53987" extrusionOk="0">
                  <a:moveTo>
                    <a:pt x="12210" y="1"/>
                  </a:moveTo>
                  <a:lnTo>
                    <a:pt x="0" y="634"/>
                  </a:lnTo>
                  <a:lnTo>
                    <a:pt x="5866" y="53987"/>
                  </a:lnTo>
                  <a:lnTo>
                    <a:pt x="12647" y="53987"/>
                  </a:lnTo>
                  <a:cubicBezTo>
                    <a:pt x="13140" y="39418"/>
                    <a:pt x="12915" y="20344"/>
                    <a:pt x="12210"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2"/>
            <p:cNvSpPr/>
            <p:nvPr/>
          </p:nvSpPr>
          <p:spPr>
            <a:xfrm>
              <a:off x="6611524" y="1089775"/>
              <a:ext cx="625649" cy="625014"/>
            </a:xfrm>
            <a:custGeom>
              <a:avLst/>
              <a:gdLst/>
              <a:ahLst/>
              <a:cxnLst/>
              <a:rect l="l" t="t" r="r" b="b"/>
              <a:pathLst>
                <a:path w="12801" h="12788" extrusionOk="0">
                  <a:moveTo>
                    <a:pt x="12799" y="1"/>
                  </a:moveTo>
                  <a:lnTo>
                    <a:pt x="10384" y="331"/>
                  </a:lnTo>
                  <a:cubicBezTo>
                    <a:pt x="9828" y="408"/>
                    <a:pt x="9298" y="599"/>
                    <a:pt x="8830" y="894"/>
                  </a:cubicBezTo>
                  <a:lnTo>
                    <a:pt x="1" y="6446"/>
                  </a:lnTo>
                  <a:lnTo>
                    <a:pt x="998" y="12788"/>
                  </a:lnTo>
                  <a:lnTo>
                    <a:pt x="11409" y="9422"/>
                  </a:lnTo>
                  <a:lnTo>
                    <a:pt x="12800"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2"/>
            <p:cNvSpPr/>
            <p:nvPr/>
          </p:nvSpPr>
          <p:spPr>
            <a:xfrm>
              <a:off x="7214345" y="630990"/>
              <a:ext cx="545934" cy="528925"/>
            </a:xfrm>
            <a:custGeom>
              <a:avLst/>
              <a:gdLst/>
              <a:ahLst/>
              <a:cxnLst/>
              <a:rect l="l" t="t" r="r" b="b"/>
              <a:pathLst>
                <a:path w="11170" h="10822" extrusionOk="0">
                  <a:moveTo>
                    <a:pt x="3797" y="1"/>
                  </a:moveTo>
                  <a:cubicBezTo>
                    <a:pt x="3761" y="1"/>
                    <a:pt x="3726" y="2"/>
                    <a:pt x="3691" y="5"/>
                  </a:cubicBezTo>
                  <a:cubicBezTo>
                    <a:pt x="3424" y="25"/>
                    <a:pt x="3156" y="132"/>
                    <a:pt x="3005" y="346"/>
                  </a:cubicBezTo>
                  <a:cubicBezTo>
                    <a:pt x="2810" y="620"/>
                    <a:pt x="2847" y="1006"/>
                    <a:pt x="2962" y="1336"/>
                  </a:cubicBezTo>
                  <a:cubicBezTo>
                    <a:pt x="3077" y="1666"/>
                    <a:pt x="3261" y="1973"/>
                    <a:pt x="3350" y="2310"/>
                  </a:cubicBezTo>
                  <a:cubicBezTo>
                    <a:pt x="3127" y="2176"/>
                    <a:pt x="2895" y="2039"/>
                    <a:pt x="2642" y="2002"/>
                  </a:cubicBezTo>
                  <a:cubicBezTo>
                    <a:pt x="2604" y="1997"/>
                    <a:pt x="2566" y="1994"/>
                    <a:pt x="2527" y="1994"/>
                  </a:cubicBezTo>
                  <a:cubicBezTo>
                    <a:pt x="2307" y="1994"/>
                    <a:pt x="2087" y="2086"/>
                    <a:pt x="1994" y="2277"/>
                  </a:cubicBezTo>
                  <a:cubicBezTo>
                    <a:pt x="1904" y="2456"/>
                    <a:pt x="1944" y="2678"/>
                    <a:pt x="2006" y="2876"/>
                  </a:cubicBezTo>
                  <a:cubicBezTo>
                    <a:pt x="2119" y="3239"/>
                    <a:pt x="2305" y="3580"/>
                    <a:pt x="2541" y="3883"/>
                  </a:cubicBezTo>
                  <a:cubicBezTo>
                    <a:pt x="2534" y="3894"/>
                    <a:pt x="2529" y="3903"/>
                    <a:pt x="2518" y="3917"/>
                  </a:cubicBezTo>
                  <a:cubicBezTo>
                    <a:pt x="2260" y="4297"/>
                    <a:pt x="1996" y="4693"/>
                    <a:pt x="1923" y="5153"/>
                  </a:cubicBezTo>
                  <a:cubicBezTo>
                    <a:pt x="1850" y="5614"/>
                    <a:pt x="2022" y="6160"/>
                    <a:pt x="2445" y="6387"/>
                  </a:cubicBezTo>
                  <a:cubicBezTo>
                    <a:pt x="2100" y="6567"/>
                    <a:pt x="1743" y="6757"/>
                    <a:pt x="1517" y="7071"/>
                  </a:cubicBezTo>
                  <a:cubicBezTo>
                    <a:pt x="1291" y="7386"/>
                    <a:pt x="1234" y="7864"/>
                    <a:pt x="1498" y="8174"/>
                  </a:cubicBezTo>
                  <a:cubicBezTo>
                    <a:pt x="774" y="8740"/>
                    <a:pt x="232" y="9561"/>
                    <a:pt x="1" y="10461"/>
                  </a:cubicBezTo>
                  <a:cubicBezTo>
                    <a:pt x="1603" y="10702"/>
                    <a:pt x="3216" y="10822"/>
                    <a:pt x="4823" y="10822"/>
                  </a:cubicBezTo>
                  <a:cubicBezTo>
                    <a:pt x="6368" y="10822"/>
                    <a:pt x="7908" y="10711"/>
                    <a:pt x="9426" y="10489"/>
                  </a:cubicBezTo>
                  <a:cubicBezTo>
                    <a:pt x="10050" y="10398"/>
                    <a:pt x="10633" y="10273"/>
                    <a:pt x="11169" y="9958"/>
                  </a:cubicBezTo>
                  <a:cubicBezTo>
                    <a:pt x="11161" y="9278"/>
                    <a:pt x="10928" y="8591"/>
                    <a:pt x="10516" y="8030"/>
                  </a:cubicBezTo>
                  <a:cubicBezTo>
                    <a:pt x="10104" y="7468"/>
                    <a:pt x="9514" y="7035"/>
                    <a:pt x="8859" y="6811"/>
                  </a:cubicBezTo>
                  <a:cubicBezTo>
                    <a:pt x="9168" y="6377"/>
                    <a:pt x="9243" y="5780"/>
                    <a:pt x="9053" y="5260"/>
                  </a:cubicBezTo>
                  <a:cubicBezTo>
                    <a:pt x="8863" y="4740"/>
                    <a:pt x="8400" y="4286"/>
                    <a:pt x="7873" y="4118"/>
                  </a:cubicBezTo>
                  <a:cubicBezTo>
                    <a:pt x="7936" y="3776"/>
                    <a:pt x="8111" y="3468"/>
                    <a:pt x="8180" y="3128"/>
                  </a:cubicBezTo>
                  <a:cubicBezTo>
                    <a:pt x="8250" y="2786"/>
                    <a:pt x="8179" y="2367"/>
                    <a:pt x="7876" y="2174"/>
                  </a:cubicBezTo>
                  <a:cubicBezTo>
                    <a:pt x="7764" y="2104"/>
                    <a:pt x="7634" y="2074"/>
                    <a:pt x="7504" y="2074"/>
                  </a:cubicBezTo>
                  <a:cubicBezTo>
                    <a:pt x="7418" y="2074"/>
                    <a:pt x="7331" y="2087"/>
                    <a:pt x="7249" y="2111"/>
                  </a:cubicBezTo>
                  <a:cubicBezTo>
                    <a:pt x="7045" y="2171"/>
                    <a:pt x="6865" y="2287"/>
                    <a:pt x="6690" y="2403"/>
                  </a:cubicBezTo>
                  <a:cubicBezTo>
                    <a:pt x="6637" y="2035"/>
                    <a:pt x="6554" y="1669"/>
                    <a:pt x="6444" y="1311"/>
                  </a:cubicBezTo>
                  <a:cubicBezTo>
                    <a:pt x="6399" y="1164"/>
                    <a:pt x="6334" y="1001"/>
                    <a:pt x="6194" y="938"/>
                  </a:cubicBezTo>
                  <a:cubicBezTo>
                    <a:pt x="6157" y="921"/>
                    <a:pt x="6118" y="913"/>
                    <a:pt x="6079" y="913"/>
                  </a:cubicBezTo>
                  <a:cubicBezTo>
                    <a:pt x="5964" y="913"/>
                    <a:pt x="5851" y="979"/>
                    <a:pt x="5782" y="1072"/>
                  </a:cubicBezTo>
                  <a:cubicBezTo>
                    <a:pt x="5690" y="1197"/>
                    <a:pt x="5660" y="1356"/>
                    <a:pt x="5634" y="1511"/>
                  </a:cubicBezTo>
                  <a:cubicBezTo>
                    <a:pt x="5485" y="1098"/>
                    <a:pt x="5242" y="709"/>
                    <a:pt x="4902" y="426"/>
                  </a:cubicBezTo>
                  <a:cubicBezTo>
                    <a:pt x="4590" y="166"/>
                    <a:pt x="4191" y="1"/>
                    <a:pt x="37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2"/>
            <p:cNvSpPr/>
            <p:nvPr/>
          </p:nvSpPr>
          <p:spPr>
            <a:xfrm>
              <a:off x="7046167" y="1025114"/>
              <a:ext cx="855997" cy="891382"/>
            </a:xfrm>
            <a:custGeom>
              <a:avLst/>
              <a:gdLst/>
              <a:ahLst/>
              <a:cxnLst/>
              <a:rect l="l" t="t" r="r" b="b"/>
              <a:pathLst>
                <a:path w="17514" h="18238" extrusionOk="0">
                  <a:moveTo>
                    <a:pt x="17003" y="0"/>
                  </a:moveTo>
                  <a:lnTo>
                    <a:pt x="9818" y="458"/>
                  </a:lnTo>
                  <a:lnTo>
                    <a:pt x="3907" y="1324"/>
                  </a:lnTo>
                  <a:cubicBezTo>
                    <a:pt x="0" y="3227"/>
                    <a:pt x="758" y="17286"/>
                    <a:pt x="758" y="17286"/>
                  </a:cubicBezTo>
                  <a:cubicBezTo>
                    <a:pt x="2067" y="18009"/>
                    <a:pt x="4679" y="18237"/>
                    <a:pt x="7458" y="18237"/>
                  </a:cubicBezTo>
                  <a:cubicBezTo>
                    <a:pt x="12238" y="18237"/>
                    <a:pt x="17514" y="17561"/>
                    <a:pt x="17514" y="17561"/>
                  </a:cubicBezTo>
                  <a:lnTo>
                    <a:pt x="17003"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2"/>
            <p:cNvSpPr/>
            <p:nvPr/>
          </p:nvSpPr>
          <p:spPr>
            <a:xfrm>
              <a:off x="6775939" y="1076286"/>
              <a:ext cx="1375049" cy="2636562"/>
            </a:xfrm>
            <a:custGeom>
              <a:avLst/>
              <a:gdLst/>
              <a:ahLst/>
              <a:cxnLst/>
              <a:rect l="l" t="t" r="r" b="b"/>
              <a:pathLst>
                <a:path w="28134" h="53945" extrusionOk="0">
                  <a:moveTo>
                    <a:pt x="11644" y="0"/>
                  </a:moveTo>
                  <a:cubicBezTo>
                    <a:pt x="10861" y="0"/>
                    <a:pt x="10127" y="94"/>
                    <a:pt x="9436" y="277"/>
                  </a:cubicBezTo>
                  <a:cubicBezTo>
                    <a:pt x="8966" y="1092"/>
                    <a:pt x="8565" y="1927"/>
                    <a:pt x="8226" y="2749"/>
                  </a:cubicBezTo>
                  <a:cubicBezTo>
                    <a:pt x="7895" y="3545"/>
                    <a:pt x="7621" y="4328"/>
                    <a:pt x="7398" y="5071"/>
                  </a:cubicBezTo>
                  <a:cubicBezTo>
                    <a:pt x="6536" y="7886"/>
                    <a:pt x="6347" y="10123"/>
                    <a:pt x="6311" y="10258"/>
                  </a:cubicBezTo>
                  <a:cubicBezTo>
                    <a:pt x="5928" y="11750"/>
                    <a:pt x="5490" y="13594"/>
                    <a:pt x="5030" y="15651"/>
                  </a:cubicBezTo>
                  <a:cubicBezTo>
                    <a:pt x="4350" y="18675"/>
                    <a:pt x="3620" y="22162"/>
                    <a:pt x="2937" y="25674"/>
                  </a:cubicBezTo>
                  <a:cubicBezTo>
                    <a:pt x="2075" y="30089"/>
                    <a:pt x="1285" y="34546"/>
                    <a:pt x="756" y="38171"/>
                  </a:cubicBezTo>
                  <a:cubicBezTo>
                    <a:pt x="540" y="39642"/>
                    <a:pt x="369" y="40977"/>
                    <a:pt x="252" y="42116"/>
                  </a:cubicBezTo>
                  <a:cubicBezTo>
                    <a:pt x="0" y="44632"/>
                    <a:pt x="18" y="46201"/>
                    <a:pt x="441" y="46208"/>
                  </a:cubicBezTo>
                  <a:cubicBezTo>
                    <a:pt x="455" y="46208"/>
                    <a:pt x="468" y="46208"/>
                    <a:pt x="482" y="46208"/>
                  </a:cubicBezTo>
                  <a:cubicBezTo>
                    <a:pt x="2160" y="46208"/>
                    <a:pt x="4906" y="44586"/>
                    <a:pt x="4906" y="44585"/>
                  </a:cubicBezTo>
                  <a:lnTo>
                    <a:pt x="4906" y="44585"/>
                  </a:lnTo>
                  <a:cubicBezTo>
                    <a:pt x="4906" y="44586"/>
                    <a:pt x="3592" y="47505"/>
                    <a:pt x="4771" y="47724"/>
                  </a:cubicBezTo>
                  <a:cubicBezTo>
                    <a:pt x="4831" y="47735"/>
                    <a:pt x="4893" y="47740"/>
                    <a:pt x="4957" y="47740"/>
                  </a:cubicBezTo>
                  <a:cubicBezTo>
                    <a:pt x="6132" y="47740"/>
                    <a:pt x="7770" y="45937"/>
                    <a:pt x="7770" y="45937"/>
                  </a:cubicBezTo>
                  <a:lnTo>
                    <a:pt x="7770" y="45937"/>
                  </a:lnTo>
                  <a:cubicBezTo>
                    <a:pt x="7770" y="45937"/>
                    <a:pt x="6467" y="53945"/>
                    <a:pt x="8812" y="53945"/>
                  </a:cubicBezTo>
                  <a:cubicBezTo>
                    <a:pt x="8820" y="53945"/>
                    <a:pt x="8828" y="53945"/>
                    <a:pt x="8836" y="53945"/>
                  </a:cubicBezTo>
                  <a:cubicBezTo>
                    <a:pt x="11213" y="53889"/>
                    <a:pt x="12462" y="44339"/>
                    <a:pt x="12462" y="44339"/>
                  </a:cubicBezTo>
                  <a:cubicBezTo>
                    <a:pt x="12462" y="44339"/>
                    <a:pt x="13269" y="46316"/>
                    <a:pt x="14567" y="46316"/>
                  </a:cubicBezTo>
                  <a:cubicBezTo>
                    <a:pt x="15867" y="46316"/>
                    <a:pt x="16226" y="43934"/>
                    <a:pt x="16226" y="43934"/>
                  </a:cubicBezTo>
                  <a:cubicBezTo>
                    <a:pt x="16226" y="43934"/>
                    <a:pt x="17142" y="52032"/>
                    <a:pt x="20134" y="52032"/>
                  </a:cubicBezTo>
                  <a:cubicBezTo>
                    <a:pt x="20246" y="52032"/>
                    <a:pt x="20360" y="52021"/>
                    <a:pt x="20477" y="51997"/>
                  </a:cubicBezTo>
                  <a:cubicBezTo>
                    <a:pt x="23747" y="51346"/>
                    <a:pt x="23325" y="45073"/>
                    <a:pt x="23324" y="45072"/>
                  </a:cubicBezTo>
                  <a:lnTo>
                    <a:pt x="23324" y="45072"/>
                  </a:lnTo>
                  <a:cubicBezTo>
                    <a:pt x="23325" y="45073"/>
                    <a:pt x="26094" y="50930"/>
                    <a:pt x="27462" y="50930"/>
                  </a:cubicBezTo>
                  <a:cubicBezTo>
                    <a:pt x="27541" y="50930"/>
                    <a:pt x="27615" y="50911"/>
                    <a:pt x="27684" y="50870"/>
                  </a:cubicBezTo>
                  <a:cubicBezTo>
                    <a:pt x="28133" y="50600"/>
                    <a:pt x="27874" y="46802"/>
                    <a:pt x="27354" y="42012"/>
                  </a:cubicBezTo>
                  <a:cubicBezTo>
                    <a:pt x="27087" y="39551"/>
                    <a:pt x="26750" y="36826"/>
                    <a:pt x="26403" y="34183"/>
                  </a:cubicBezTo>
                  <a:cubicBezTo>
                    <a:pt x="25531" y="27489"/>
                    <a:pt x="24600" y="21330"/>
                    <a:pt x="24600" y="21330"/>
                  </a:cubicBezTo>
                  <a:cubicBezTo>
                    <a:pt x="24600" y="21330"/>
                    <a:pt x="25088" y="18076"/>
                    <a:pt x="23032" y="16124"/>
                  </a:cubicBezTo>
                  <a:cubicBezTo>
                    <a:pt x="23032" y="16124"/>
                    <a:pt x="21741" y="15268"/>
                    <a:pt x="20041" y="13791"/>
                  </a:cubicBezTo>
                  <a:cubicBezTo>
                    <a:pt x="18718" y="12644"/>
                    <a:pt x="17147" y="11123"/>
                    <a:pt x="15743" y="9339"/>
                  </a:cubicBezTo>
                  <a:cubicBezTo>
                    <a:pt x="13653" y="6684"/>
                    <a:pt x="11931" y="3448"/>
                    <a:pt x="11952" y="5"/>
                  </a:cubicBezTo>
                  <a:cubicBezTo>
                    <a:pt x="11849" y="2"/>
                    <a:pt x="11746" y="0"/>
                    <a:pt x="11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2"/>
            <p:cNvSpPr/>
            <p:nvPr/>
          </p:nvSpPr>
          <p:spPr>
            <a:xfrm>
              <a:off x="7500409" y="1532676"/>
              <a:ext cx="255030" cy="253661"/>
            </a:xfrm>
            <a:custGeom>
              <a:avLst/>
              <a:gdLst/>
              <a:ahLst/>
              <a:cxnLst/>
              <a:rect l="l" t="t" r="r" b="b"/>
              <a:pathLst>
                <a:path w="5218" h="5190" extrusionOk="0">
                  <a:moveTo>
                    <a:pt x="920" y="1"/>
                  </a:moveTo>
                  <a:cubicBezTo>
                    <a:pt x="400" y="577"/>
                    <a:pt x="60" y="1318"/>
                    <a:pt x="35" y="1995"/>
                  </a:cubicBezTo>
                  <a:cubicBezTo>
                    <a:pt x="1" y="2920"/>
                    <a:pt x="440" y="3908"/>
                    <a:pt x="1243" y="4446"/>
                  </a:cubicBezTo>
                  <a:cubicBezTo>
                    <a:pt x="1856" y="4860"/>
                    <a:pt x="2601" y="4991"/>
                    <a:pt x="3320" y="5112"/>
                  </a:cubicBezTo>
                  <a:cubicBezTo>
                    <a:pt x="3559" y="5152"/>
                    <a:pt x="3811" y="5190"/>
                    <a:pt x="4054" y="5190"/>
                  </a:cubicBezTo>
                  <a:cubicBezTo>
                    <a:pt x="4350" y="5190"/>
                    <a:pt x="4631" y="5134"/>
                    <a:pt x="4857" y="4960"/>
                  </a:cubicBezTo>
                  <a:cubicBezTo>
                    <a:pt x="5028" y="4828"/>
                    <a:pt x="5141" y="4653"/>
                    <a:pt x="5218" y="4453"/>
                  </a:cubicBezTo>
                  <a:cubicBezTo>
                    <a:pt x="3895" y="3306"/>
                    <a:pt x="2324" y="1785"/>
                    <a:pt x="9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2"/>
            <p:cNvSpPr/>
            <p:nvPr/>
          </p:nvSpPr>
          <p:spPr>
            <a:xfrm>
              <a:off x="6919484" y="1841172"/>
              <a:ext cx="296525" cy="518222"/>
            </a:xfrm>
            <a:custGeom>
              <a:avLst/>
              <a:gdLst/>
              <a:ahLst/>
              <a:cxnLst/>
              <a:rect l="l" t="t" r="r" b="b"/>
              <a:pathLst>
                <a:path w="6067" h="10603" extrusionOk="0">
                  <a:moveTo>
                    <a:pt x="2093" y="1"/>
                  </a:moveTo>
                  <a:cubicBezTo>
                    <a:pt x="1413" y="3025"/>
                    <a:pt x="683" y="6512"/>
                    <a:pt x="0" y="10024"/>
                  </a:cubicBezTo>
                  <a:cubicBezTo>
                    <a:pt x="672" y="10231"/>
                    <a:pt x="1377" y="10354"/>
                    <a:pt x="2068" y="10471"/>
                  </a:cubicBezTo>
                  <a:cubicBezTo>
                    <a:pt x="2477" y="10539"/>
                    <a:pt x="2909" y="10603"/>
                    <a:pt x="3326" y="10603"/>
                  </a:cubicBezTo>
                  <a:cubicBezTo>
                    <a:pt x="3840" y="10603"/>
                    <a:pt x="4330" y="10506"/>
                    <a:pt x="4724" y="10203"/>
                  </a:cubicBezTo>
                  <a:cubicBezTo>
                    <a:pt x="5336" y="9732"/>
                    <a:pt x="5523" y="8895"/>
                    <a:pt x="5638" y="8117"/>
                  </a:cubicBezTo>
                  <a:cubicBezTo>
                    <a:pt x="6067" y="5275"/>
                    <a:pt x="5718" y="837"/>
                    <a:pt x="2105" y="3"/>
                  </a:cubicBezTo>
                  <a:cubicBezTo>
                    <a:pt x="2102" y="3"/>
                    <a:pt x="2097" y="1"/>
                    <a:pt x="20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2"/>
            <p:cNvSpPr/>
            <p:nvPr/>
          </p:nvSpPr>
          <p:spPr>
            <a:xfrm>
              <a:off x="7531395" y="2327719"/>
              <a:ext cx="275215" cy="177661"/>
            </a:xfrm>
            <a:custGeom>
              <a:avLst/>
              <a:gdLst/>
              <a:ahLst/>
              <a:cxnLst/>
              <a:rect l="l" t="t" r="r" b="b"/>
              <a:pathLst>
                <a:path w="5631" h="3635" extrusionOk="0">
                  <a:moveTo>
                    <a:pt x="2279" y="0"/>
                  </a:moveTo>
                  <a:cubicBezTo>
                    <a:pt x="1992" y="0"/>
                    <a:pt x="1713" y="61"/>
                    <a:pt x="1456" y="201"/>
                  </a:cubicBezTo>
                  <a:cubicBezTo>
                    <a:pt x="0" y="992"/>
                    <a:pt x="1409" y="2780"/>
                    <a:pt x="2465" y="3297"/>
                  </a:cubicBezTo>
                  <a:cubicBezTo>
                    <a:pt x="2920" y="3520"/>
                    <a:pt x="3424" y="3635"/>
                    <a:pt x="3921" y="3635"/>
                  </a:cubicBezTo>
                  <a:cubicBezTo>
                    <a:pt x="4264" y="3635"/>
                    <a:pt x="4604" y="3580"/>
                    <a:pt x="4923" y="3469"/>
                  </a:cubicBezTo>
                  <a:cubicBezTo>
                    <a:pt x="5115" y="3400"/>
                    <a:pt x="5305" y="3309"/>
                    <a:pt x="5431" y="3154"/>
                  </a:cubicBezTo>
                  <a:cubicBezTo>
                    <a:pt x="5600" y="2944"/>
                    <a:pt x="5631" y="2643"/>
                    <a:pt x="5562" y="2372"/>
                  </a:cubicBezTo>
                  <a:cubicBezTo>
                    <a:pt x="5493" y="2102"/>
                    <a:pt x="5336" y="1858"/>
                    <a:pt x="5162" y="1637"/>
                  </a:cubicBezTo>
                  <a:cubicBezTo>
                    <a:pt x="4545" y="856"/>
                    <a:pt x="3354" y="0"/>
                    <a:pt x="2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2"/>
            <p:cNvSpPr/>
            <p:nvPr/>
          </p:nvSpPr>
          <p:spPr>
            <a:xfrm>
              <a:off x="7216789" y="2650584"/>
              <a:ext cx="253661" cy="237386"/>
            </a:xfrm>
            <a:custGeom>
              <a:avLst/>
              <a:gdLst/>
              <a:ahLst/>
              <a:cxnLst/>
              <a:rect l="l" t="t" r="r" b="b"/>
              <a:pathLst>
                <a:path w="5190" h="4857" extrusionOk="0">
                  <a:moveTo>
                    <a:pt x="2547" y="1"/>
                  </a:moveTo>
                  <a:cubicBezTo>
                    <a:pt x="1850" y="1"/>
                    <a:pt x="1103" y="274"/>
                    <a:pt x="660" y="708"/>
                  </a:cubicBezTo>
                  <a:cubicBezTo>
                    <a:pt x="0" y="1355"/>
                    <a:pt x="217" y="2697"/>
                    <a:pt x="678" y="3436"/>
                  </a:cubicBezTo>
                  <a:cubicBezTo>
                    <a:pt x="1183" y="4242"/>
                    <a:pt x="2098" y="4773"/>
                    <a:pt x="3027" y="4847"/>
                  </a:cubicBezTo>
                  <a:cubicBezTo>
                    <a:pt x="3101" y="4853"/>
                    <a:pt x="3176" y="4857"/>
                    <a:pt x="3250" y="4857"/>
                  </a:cubicBezTo>
                  <a:cubicBezTo>
                    <a:pt x="3690" y="4857"/>
                    <a:pt x="4129" y="4747"/>
                    <a:pt x="4462" y="4479"/>
                  </a:cubicBezTo>
                  <a:cubicBezTo>
                    <a:pt x="5049" y="4009"/>
                    <a:pt x="5189" y="3148"/>
                    <a:pt x="5044" y="2386"/>
                  </a:cubicBezTo>
                  <a:cubicBezTo>
                    <a:pt x="4867" y="1455"/>
                    <a:pt x="4273" y="551"/>
                    <a:pt x="3398" y="164"/>
                  </a:cubicBezTo>
                  <a:cubicBezTo>
                    <a:pt x="3143" y="52"/>
                    <a:pt x="2849" y="1"/>
                    <a:pt x="2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2"/>
            <p:cNvSpPr/>
            <p:nvPr/>
          </p:nvSpPr>
          <p:spPr>
            <a:xfrm>
              <a:off x="7873372" y="2746965"/>
              <a:ext cx="239536" cy="392124"/>
            </a:xfrm>
            <a:custGeom>
              <a:avLst/>
              <a:gdLst/>
              <a:ahLst/>
              <a:cxnLst/>
              <a:rect l="l" t="t" r="r" b="b"/>
              <a:pathLst>
                <a:path w="4901" h="8023" extrusionOk="0">
                  <a:moveTo>
                    <a:pt x="3949" y="0"/>
                  </a:moveTo>
                  <a:cubicBezTo>
                    <a:pt x="2928" y="37"/>
                    <a:pt x="1799" y="849"/>
                    <a:pt x="1231" y="1486"/>
                  </a:cubicBezTo>
                  <a:cubicBezTo>
                    <a:pt x="382" y="2446"/>
                    <a:pt x="1" y="3831"/>
                    <a:pt x="315" y="5122"/>
                  </a:cubicBezTo>
                  <a:cubicBezTo>
                    <a:pt x="632" y="6411"/>
                    <a:pt x="1672" y="7552"/>
                    <a:pt x="2955" y="7908"/>
                  </a:cubicBezTo>
                  <a:cubicBezTo>
                    <a:pt x="3231" y="7985"/>
                    <a:pt x="3515" y="8022"/>
                    <a:pt x="3798" y="8022"/>
                  </a:cubicBezTo>
                  <a:cubicBezTo>
                    <a:pt x="4175" y="8022"/>
                    <a:pt x="4550" y="7956"/>
                    <a:pt x="4900" y="7829"/>
                  </a:cubicBezTo>
                  <a:cubicBezTo>
                    <a:pt x="4633" y="5368"/>
                    <a:pt x="4296" y="264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2"/>
            <p:cNvSpPr/>
            <p:nvPr/>
          </p:nvSpPr>
          <p:spPr>
            <a:xfrm>
              <a:off x="7137514" y="1210593"/>
              <a:ext cx="128639" cy="138854"/>
            </a:xfrm>
            <a:custGeom>
              <a:avLst/>
              <a:gdLst/>
              <a:ahLst/>
              <a:cxnLst/>
              <a:rect l="l" t="t" r="r" b="b"/>
              <a:pathLst>
                <a:path w="2632" h="2841" extrusionOk="0">
                  <a:moveTo>
                    <a:pt x="828" y="1"/>
                  </a:moveTo>
                  <a:cubicBezTo>
                    <a:pt x="498" y="797"/>
                    <a:pt x="223" y="1580"/>
                    <a:pt x="0" y="2323"/>
                  </a:cubicBezTo>
                  <a:cubicBezTo>
                    <a:pt x="304" y="2599"/>
                    <a:pt x="707" y="2775"/>
                    <a:pt x="1110" y="2825"/>
                  </a:cubicBezTo>
                  <a:cubicBezTo>
                    <a:pt x="1191" y="2835"/>
                    <a:pt x="1272" y="2841"/>
                    <a:pt x="1354" y="2841"/>
                  </a:cubicBezTo>
                  <a:cubicBezTo>
                    <a:pt x="1635" y="2841"/>
                    <a:pt x="1914" y="2776"/>
                    <a:pt x="2131" y="2612"/>
                  </a:cubicBezTo>
                  <a:cubicBezTo>
                    <a:pt x="2521" y="2315"/>
                    <a:pt x="2631" y="1732"/>
                    <a:pt x="2456" y="1254"/>
                  </a:cubicBezTo>
                  <a:cubicBezTo>
                    <a:pt x="2225" y="634"/>
                    <a:pt x="1517" y="122"/>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2"/>
            <p:cNvSpPr/>
            <p:nvPr/>
          </p:nvSpPr>
          <p:spPr>
            <a:xfrm>
              <a:off x="6788206" y="2937624"/>
              <a:ext cx="135286" cy="202000"/>
            </a:xfrm>
            <a:custGeom>
              <a:avLst/>
              <a:gdLst/>
              <a:ahLst/>
              <a:cxnLst/>
              <a:rect l="l" t="t" r="r" b="b"/>
              <a:pathLst>
                <a:path w="2768" h="4133" extrusionOk="0">
                  <a:moveTo>
                    <a:pt x="1288" y="0"/>
                  </a:moveTo>
                  <a:cubicBezTo>
                    <a:pt x="1159" y="0"/>
                    <a:pt x="1028" y="11"/>
                    <a:pt x="902" y="25"/>
                  </a:cubicBezTo>
                  <a:cubicBezTo>
                    <a:pt x="769" y="40"/>
                    <a:pt x="638" y="59"/>
                    <a:pt x="505" y="87"/>
                  </a:cubicBezTo>
                  <a:cubicBezTo>
                    <a:pt x="289" y="1558"/>
                    <a:pt x="118" y="2893"/>
                    <a:pt x="1" y="4032"/>
                  </a:cubicBezTo>
                  <a:lnTo>
                    <a:pt x="3" y="4032"/>
                  </a:lnTo>
                  <a:cubicBezTo>
                    <a:pt x="215" y="4099"/>
                    <a:pt x="435" y="4132"/>
                    <a:pt x="654" y="4132"/>
                  </a:cubicBezTo>
                  <a:cubicBezTo>
                    <a:pt x="1331" y="4132"/>
                    <a:pt x="1995" y="3822"/>
                    <a:pt x="2358" y="3270"/>
                  </a:cubicBezTo>
                  <a:cubicBezTo>
                    <a:pt x="2708" y="2736"/>
                    <a:pt x="2767" y="2044"/>
                    <a:pt x="2675" y="1392"/>
                  </a:cubicBezTo>
                  <a:cubicBezTo>
                    <a:pt x="2612" y="946"/>
                    <a:pt x="2456" y="464"/>
                    <a:pt x="2076" y="206"/>
                  </a:cubicBezTo>
                  <a:cubicBezTo>
                    <a:pt x="1844" y="48"/>
                    <a:pt x="1567"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2"/>
            <p:cNvSpPr/>
            <p:nvPr/>
          </p:nvSpPr>
          <p:spPr>
            <a:xfrm>
              <a:off x="7326903" y="768963"/>
              <a:ext cx="313338" cy="409475"/>
            </a:xfrm>
            <a:custGeom>
              <a:avLst/>
              <a:gdLst/>
              <a:ahLst/>
              <a:cxnLst/>
              <a:rect l="l" t="t" r="r" b="b"/>
              <a:pathLst>
                <a:path w="6411" h="8378" extrusionOk="0">
                  <a:moveTo>
                    <a:pt x="4116" y="0"/>
                  </a:moveTo>
                  <a:lnTo>
                    <a:pt x="1710" y="44"/>
                  </a:lnTo>
                  <a:cubicBezTo>
                    <a:pt x="1710" y="44"/>
                    <a:pt x="0" y="3229"/>
                    <a:pt x="232" y="4420"/>
                  </a:cubicBezTo>
                  <a:cubicBezTo>
                    <a:pt x="370" y="5127"/>
                    <a:pt x="1543" y="5799"/>
                    <a:pt x="1543" y="5799"/>
                  </a:cubicBezTo>
                  <a:lnTo>
                    <a:pt x="1186" y="8378"/>
                  </a:lnTo>
                  <a:lnTo>
                    <a:pt x="6411" y="6105"/>
                  </a:lnTo>
                  <a:lnTo>
                    <a:pt x="4116"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2"/>
            <p:cNvSpPr/>
            <p:nvPr/>
          </p:nvSpPr>
          <p:spPr>
            <a:xfrm>
              <a:off x="7295770" y="837827"/>
              <a:ext cx="283524" cy="291686"/>
            </a:xfrm>
            <a:custGeom>
              <a:avLst/>
              <a:gdLst/>
              <a:ahLst/>
              <a:cxnLst/>
              <a:rect l="l" t="t" r="r" b="b"/>
              <a:pathLst>
                <a:path w="5801" h="5968" extrusionOk="0">
                  <a:moveTo>
                    <a:pt x="5005" y="1"/>
                  </a:moveTo>
                  <a:cubicBezTo>
                    <a:pt x="4820" y="355"/>
                    <a:pt x="4608" y="696"/>
                    <a:pt x="4388" y="1029"/>
                  </a:cubicBezTo>
                  <a:cubicBezTo>
                    <a:pt x="4372" y="1029"/>
                    <a:pt x="4356" y="1029"/>
                    <a:pt x="4341" y="1029"/>
                  </a:cubicBezTo>
                  <a:cubicBezTo>
                    <a:pt x="3872" y="1029"/>
                    <a:pt x="3602" y="864"/>
                    <a:pt x="3237" y="632"/>
                  </a:cubicBezTo>
                  <a:cubicBezTo>
                    <a:pt x="3093" y="713"/>
                    <a:pt x="2898" y="748"/>
                    <a:pt x="2688" y="748"/>
                  </a:cubicBezTo>
                  <a:cubicBezTo>
                    <a:pt x="2288" y="748"/>
                    <a:pt x="1829" y="623"/>
                    <a:pt x="1543" y="459"/>
                  </a:cubicBezTo>
                  <a:cubicBezTo>
                    <a:pt x="1419" y="557"/>
                    <a:pt x="254" y="1968"/>
                    <a:pt x="77" y="2669"/>
                  </a:cubicBezTo>
                  <a:cubicBezTo>
                    <a:pt x="28" y="2858"/>
                    <a:pt x="0" y="3077"/>
                    <a:pt x="113" y="3249"/>
                  </a:cubicBezTo>
                  <a:cubicBezTo>
                    <a:pt x="242" y="3448"/>
                    <a:pt x="492" y="3494"/>
                    <a:pt x="735" y="3494"/>
                  </a:cubicBezTo>
                  <a:cubicBezTo>
                    <a:pt x="798" y="3494"/>
                    <a:pt x="861" y="3491"/>
                    <a:pt x="921" y="3487"/>
                  </a:cubicBezTo>
                  <a:lnTo>
                    <a:pt x="921" y="3487"/>
                  </a:lnTo>
                  <a:cubicBezTo>
                    <a:pt x="783" y="3784"/>
                    <a:pt x="711" y="4114"/>
                    <a:pt x="711" y="4448"/>
                  </a:cubicBezTo>
                  <a:cubicBezTo>
                    <a:pt x="711" y="4573"/>
                    <a:pt x="722" y="4706"/>
                    <a:pt x="788" y="4817"/>
                  </a:cubicBezTo>
                  <a:cubicBezTo>
                    <a:pt x="881" y="4972"/>
                    <a:pt x="1062" y="5053"/>
                    <a:pt x="1238" y="5093"/>
                  </a:cubicBezTo>
                  <a:cubicBezTo>
                    <a:pt x="1337" y="5114"/>
                    <a:pt x="1437" y="5125"/>
                    <a:pt x="1537" y="5125"/>
                  </a:cubicBezTo>
                  <a:cubicBezTo>
                    <a:pt x="1870" y="5125"/>
                    <a:pt x="2198" y="5008"/>
                    <a:pt x="2443" y="4794"/>
                  </a:cubicBezTo>
                  <a:lnTo>
                    <a:pt x="2443" y="4794"/>
                  </a:lnTo>
                  <a:cubicBezTo>
                    <a:pt x="2463" y="4998"/>
                    <a:pt x="2394" y="5195"/>
                    <a:pt x="2380" y="5397"/>
                  </a:cubicBezTo>
                  <a:cubicBezTo>
                    <a:pt x="2365" y="5601"/>
                    <a:pt x="2429" y="5841"/>
                    <a:pt x="2618" y="5931"/>
                  </a:cubicBezTo>
                  <a:cubicBezTo>
                    <a:pt x="2671" y="5957"/>
                    <a:pt x="2728" y="5967"/>
                    <a:pt x="2786" y="5967"/>
                  </a:cubicBezTo>
                  <a:cubicBezTo>
                    <a:pt x="2868" y="5967"/>
                    <a:pt x="2952" y="5947"/>
                    <a:pt x="3030" y="5921"/>
                  </a:cubicBezTo>
                  <a:cubicBezTo>
                    <a:pt x="3498" y="5760"/>
                    <a:pt x="3886" y="5402"/>
                    <a:pt x="4080" y="4950"/>
                  </a:cubicBezTo>
                  <a:lnTo>
                    <a:pt x="4080" y="4950"/>
                  </a:lnTo>
                  <a:cubicBezTo>
                    <a:pt x="4051" y="5098"/>
                    <a:pt x="4218" y="5228"/>
                    <a:pt x="4372" y="5228"/>
                  </a:cubicBezTo>
                  <a:cubicBezTo>
                    <a:pt x="4391" y="5228"/>
                    <a:pt x="4410" y="5226"/>
                    <a:pt x="4428" y="5222"/>
                  </a:cubicBezTo>
                  <a:cubicBezTo>
                    <a:pt x="4594" y="5184"/>
                    <a:pt x="4704" y="5036"/>
                    <a:pt x="4786" y="4889"/>
                  </a:cubicBezTo>
                  <a:cubicBezTo>
                    <a:pt x="5124" y="4285"/>
                    <a:pt x="5203" y="3554"/>
                    <a:pt x="5155" y="2846"/>
                  </a:cubicBezTo>
                  <a:lnTo>
                    <a:pt x="5155" y="2846"/>
                  </a:lnTo>
                  <a:cubicBezTo>
                    <a:pt x="5210" y="2893"/>
                    <a:pt x="5276" y="2914"/>
                    <a:pt x="5343" y="2914"/>
                  </a:cubicBezTo>
                  <a:cubicBezTo>
                    <a:pt x="5495" y="2914"/>
                    <a:pt x="5655" y="2806"/>
                    <a:pt x="5714" y="2659"/>
                  </a:cubicBezTo>
                  <a:cubicBezTo>
                    <a:pt x="5800" y="2446"/>
                    <a:pt x="5741" y="2200"/>
                    <a:pt x="5681" y="1972"/>
                  </a:cubicBezTo>
                  <a:cubicBezTo>
                    <a:pt x="5561" y="1518"/>
                    <a:pt x="5407" y="1029"/>
                    <a:pt x="5280" y="576"/>
                  </a:cubicBezTo>
                  <a:cubicBezTo>
                    <a:pt x="5101" y="393"/>
                    <a:pt x="5087" y="241"/>
                    <a:pt x="50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2"/>
            <p:cNvSpPr/>
            <p:nvPr/>
          </p:nvSpPr>
          <p:spPr>
            <a:xfrm>
              <a:off x="7376267" y="740224"/>
              <a:ext cx="193692" cy="123116"/>
            </a:xfrm>
            <a:custGeom>
              <a:avLst/>
              <a:gdLst/>
              <a:ahLst/>
              <a:cxnLst/>
              <a:rect l="l" t="t" r="r" b="b"/>
              <a:pathLst>
                <a:path w="3963" h="2519" extrusionOk="0">
                  <a:moveTo>
                    <a:pt x="2284" y="0"/>
                  </a:moveTo>
                  <a:cubicBezTo>
                    <a:pt x="2261" y="0"/>
                    <a:pt x="2238" y="1"/>
                    <a:pt x="2216" y="1"/>
                  </a:cubicBezTo>
                  <a:cubicBezTo>
                    <a:pt x="1737" y="13"/>
                    <a:pt x="1263" y="133"/>
                    <a:pt x="863" y="379"/>
                  </a:cubicBezTo>
                  <a:cubicBezTo>
                    <a:pt x="465" y="626"/>
                    <a:pt x="146" y="1003"/>
                    <a:pt x="1" y="1453"/>
                  </a:cubicBezTo>
                  <a:lnTo>
                    <a:pt x="88" y="1539"/>
                  </a:lnTo>
                  <a:cubicBezTo>
                    <a:pt x="312" y="1356"/>
                    <a:pt x="501" y="1132"/>
                    <a:pt x="646" y="880"/>
                  </a:cubicBezTo>
                  <a:cubicBezTo>
                    <a:pt x="714" y="983"/>
                    <a:pt x="830" y="1048"/>
                    <a:pt x="949" y="1076"/>
                  </a:cubicBezTo>
                  <a:cubicBezTo>
                    <a:pt x="1012" y="1091"/>
                    <a:pt x="1077" y="1096"/>
                    <a:pt x="1141" y="1096"/>
                  </a:cubicBezTo>
                  <a:cubicBezTo>
                    <a:pt x="1198" y="1096"/>
                    <a:pt x="1254" y="1092"/>
                    <a:pt x="1311" y="1086"/>
                  </a:cubicBezTo>
                  <a:cubicBezTo>
                    <a:pt x="1637" y="1053"/>
                    <a:pt x="1955" y="969"/>
                    <a:pt x="2253" y="838"/>
                  </a:cubicBezTo>
                  <a:cubicBezTo>
                    <a:pt x="2256" y="932"/>
                    <a:pt x="2278" y="1036"/>
                    <a:pt x="2353" y="1096"/>
                  </a:cubicBezTo>
                  <a:cubicBezTo>
                    <a:pt x="2381" y="1119"/>
                    <a:pt x="2418" y="1130"/>
                    <a:pt x="2454" y="1130"/>
                  </a:cubicBezTo>
                  <a:cubicBezTo>
                    <a:pt x="2513" y="1130"/>
                    <a:pt x="2569" y="1100"/>
                    <a:pt x="2578" y="1043"/>
                  </a:cubicBezTo>
                  <a:cubicBezTo>
                    <a:pt x="2709" y="1468"/>
                    <a:pt x="2841" y="1892"/>
                    <a:pt x="2971" y="2316"/>
                  </a:cubicBezTo>
                  <a:cubicBezTo>
                    <a:pt x="2986" y="2366"/>
                    <a:pt x="3002" y="2415"/>
                    <a:pt x="3034" y="2456"/>
                  </a:cubicBezTo>
                  <a:cubicBezTo>
                    <a:pt x="3061" y="2491"/>
                    <a:pt x="3104" y="2518"/>
                    <a:pt x="3147" y="2518"/>
                  </a:cubicBezTo>
                  <a:cubicBezTo>
                    <a:pt x="3154" y="2518"/>
                    <a:pt x="3160" y="2518"/>
                    <a:pt x="3167" y="2516"/>
                  </a:cubicBezTo>
                  <a:cubicBezTo>
                    <a:pt x="3215" y="2507"/>
                    <a:pt x="3250" y="2448"/>
                    <a:pt x="3224" y="2404"/>
                  </a:cubicBezTo>
                  <a:lnTo>
                    <a:pt x="3224" y="2404"/>
                  </a:lnTo>
                  <a:cubicBezTo>
                    <a:pt x="3318" y="2474"/>
                    <a:pt x="3434" y="2512"/>
                    <a:pt x="3549" y="2512"/>
                  </a:cubicBezTo>
                  <a:cubicBezTo>
                    <a:pt x="3575" y="2512"/>
                    <a:pt x="3600" y="2510"/>
                    <a:pt x="3626" y="2506"/>
                  </a:cubicBezTo>
                  <a:cubicBezTo>
                    <a:pt x="3764" y="2485"/>
                    <a:pt x="3887" y="2404"/>
                    <a:pt x="3962" y="2289"/>
                  </a:cubicBezTo>
                  <a:cubicBezTo>
                    <a:pt x="3777" y="1811"/>
                    <a:pt x="3626" y="1334"/>
                    <a:pt x="3441" y="856"/>
                  </a:cubicBezTo>
                  <a:cubicBezTo>
                    <a:pt x="3358" y="639"/>
                    <a:pt x="3269" y="414"/>
                    <a:pt x="3096" y="256"/>
                  </a:cubicBezTo>
                  <a:cubicBezTo>
                    <a:pt x="2880" y="56"/>
                    <a:pt x="2573" y="0"/>
                    <a:pt x="2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2"/>
            <p:cNvSpPr/>
            <p:nvPr/>
          </p:nvSpPr>
          <p:spPr>
            <a:xfrm>
              <a:off x="7541659" y="844083"/>
              <a:ext cx="42228" cy="41690"/>
            </a:xfrm>
            <a:custGeom>
              <a:avLst/>
              <a:gdLst/>
              <a:ahLst/>
              <a:cxnLst/>
              <a:rect l="l" t="t" r="r" b="b"/>
              <a:pathLst>
                <a:path w="864" h="853" extrusionOk="0">
                  <a:moveTo>
                    <a:pt x="451" y="0"/>
                  </a:moveTo>
                  <a:cubicBezTo>
                    <a:pt x="446" y="0"/>
                    <a:pt x="441" y="0"/>
                    <a:pt x="436" y="1"/>
                  </a:cubicBezTo>
                  <a:cubicBezTo>
                    <a:pt x="199" y="7"/>
                    <a:pt x="5" y="204"/>
                    <a:pt x="3" y="441"/>
                  </a:cubicBezTo>
                  <a:cubicBezTo>
                    <a:pt x="0" y="671"/>
                    <a:pt x="184" y="853"/>
                    <a:pt x="415" y="853"/>
                  </a:cubicBezTo>
                  <a:cubicBezTo>
                    <a:pt x="419" y="853"/>
                    <a:pt x="424" y="853"/>
                    <a:pt x="429" y="853"/>
                  </a:cubicBezTo>
                  <a:cubicBezTo>
                    <a:pt x="665" y="845"/>
                    <a:pt x="860" y="649"/>
                    <a:pt x="863" y="413"/>
                  </a:cubicBezTo>
                  <a:cubicBezTo>
                    <a:pt x="864" y="182"/>
                    <a:pt x="682" y="0"/>
                    <a:pt x="451"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2"/>
            <p:cNvSpPr/>
            <p:nvPr/>
          </p:nvSpPr>
          <p:spPr>
            <a:xfrm>
              <a:off x="7396843" y="834259"/>
              <a:ext cx="26441" cy="35483"/>
            </a:xfrm>
            <a:custGeom>
              <a:avLst/>
              <a:gdLst/>
              <a:ahLst/>
              <a:cxnLst/>
              <a:rect l="l" t="t" r="r" b="b"/>
              <a:pathLst>
                <a:path w="541" h="726" fill="none" extrusionOk="0">
                  <a:moveTo>
                    <a:pt x="541" y="1"/>
                  </a:moveTo>
                  <a:cubicBezTo>
                    <a:pt x="380" y="199"/>
                    <a:pt x="198" y="382"/>
                    <a:pt x="1" y="545"/>
                  </a:cubicBezTo>
                  <a:cubicBezTo>
                    <a:pt x="110" y="605"/>
                    <a:pt x="217" y="664"/>
                    <a:pt x="326" y="72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2"/>
            <p:cNvSpPr/>
            <p:nvPr/>
          </p:nvSpPr>
          <p:spPr>
            <a:xfrm>
              <a:off x="7385211" y="877073"/>
              <a:ext cx="48337" cy="31329"/>
            </a:xfrm>
            <a:custGeom>
              <a:avLst/>
              <a:gdLst/>
              <a:ahLst/>
              <a:cxnLst/>
              <a:rect l="l" t="t" r="r" b="b"/>
              <a:pathLst>
                <a:path w="989" h="641" extrusionOk="0">
                  <a:moveTo>
                    <a:pt x="54" y="0"/>
                  </a:moveTo>
                  <a:cubicBezTo>
                    <a:pt x="26" y="0"/>
                    <a:pt x="1" y="22"/>
                    <a:pt x="2" y="55"/>
                  </a:cubicBezTo>
                  <a:cubicBezTo>
                    <a:pt x="25" y="448"/>
                    <a:pt x="207" y="640"/>
                    <a:pt x="416" y="640"/>
                  </a:cubicBezTo>
                  <a:cubicBezTo>
                    <a:pt x="614" y="640"/>
                    <a:pt x="837" y="467"/>
                    <a:pt x="973" y="128"/>
                  </a:cubicBezTo>
                  <a:cubicBezTo>
                    <a:pt x="988" y="90"/>
                    <a:pt x="958" y="50"/>
                    <a:pt x="920" y="50"/>
                  </a:cubicBezTo>
                  <a:cubicBezTo>
                    <a:pt x="913" y="50"/>
                    <a:pt x="906" y="51"/>
                    <a:pt x="899" y="54"/>
                  </a:cubicBezTo>
                  <a:cubicBezTo>
                    <a:pt x="797" y="99"/>
                    <a:pt x="640" y="153"/>
                    <a:pt x="476" y="153"/>
                  </a:cubicBezTo>
                  <a:cubicBezTo>
                    <a:pt x="345" y="153"/>
                    <a:pt x="209" y="118"/>
                    <a:pt x="93" y="16"/>
                  </a:cubicBezTo>
                  <a:cubicBezTo>
                    <a:pt x="81" y="5"/>
                    <a:pt x="67" y="0"/>
                    <a:pt x="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2"/>
            <p:cNvSpPr/>
            <p:nvPr/>
          </p:nvSpPr>
          <p:spPr>
            <a:xfrm>
              <a:off x="7389707" y="818815"/>
              <a:ext cx="15298" cy="16226"/>
            </a:xfrm>
            <a:custGeom>
              <a:avLst/>
              <a:gdLst/>
              <a:ahLst/>
              <a:cxnLst/>
              <a:rect l="l" t="t" r="r" b="b"/>
              <a:pathLst>
                <a:path w="313" h="332" fill="none" extrusionOk="0">
                  <a:moveTo>
                    <a:pt x="312" y="332"/>
                  </a:moveTo>
                  <a:cubicBezTo>
                    <a:pt x="258" y="0"/>
                    <a:pt x="49" y="152"/>
                    <a:pt x="0" y="33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2"/>
            <p:cNvSpPr/>
            <p:nvPr/>
          </p:nvSpPr>
          <p:spPr>
            <a:xfrm>
              <a:off x="7461602" y="818912"/>
              <a:ext cx="15396" cy="16275"/>
            </a:xfrm>
            <a:custGeom>
              <a:avLst/>
              <a:gdLst/>
              <a:ahLst/>
              <a:cxnLst/>
              <a:rect l="l" t="t" r="r" b="b"/>
              <a:pathLst>
                <a:path w="315" h="333" fill="none" extrusionOk="0">
                  <a:moveTo>
                    <a:pt x="314" y="332"/>
                  </a:moveTo>
                  <a:cubicBezTo>
                    <a:pt x="259" y="1"/>
                    <a:pt x="51" y="153"/>
                    <a:pt x="1" y="33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2"/>
            <p:cNvSpPr/>
            <p:nvPr/>
          </p:nvSpPr>
          <p:spPr>
            <a:xfrm>
              <a:off x="7588628" y="1024283"/>
              <a:ext cx="897443" cy="1026717"/>
            </a:xfrm>
            <a:custGeom>
              <a:avLst/>
              <a:gdLst/>
              <a:ahLst/>
              <a:cxnLst/>
              <a:rect l="l" t="t" r="r" b="b"/>
              <a:pathLst>
                <a:path w="18362" h="21007" extrusionOk="0">
                  <a:moveTo>
                    <a:pt x="6447" y="1"/>
                  </a:moveTo>
                  <a:cubicBezTo>
                    <a:pt x="6274" y="1"/>
                    <a:pt x="6093" y="6"/>
                    <a:pt x="5904" y="17"/>
                  </a:cubicBezTo>
                  <a:lnTo>
                    <a:pt x="5416" y="9699"/>
                  </a:lnTo>
                  <a:lnTo>
                    <a:pt x="9141" y="12791"/>
                  </a:lnTo>
                  <a:lnTo>
                    <a:pt x="0" y="18254"/>
                  </a:lnTo>
                  <a:lnTo>
                    <a:pt x="2248" y="21006"/>
                  </a:lnTo>
                  <a:cubicBezTo>
                    <a:pt x="2248" y="21006"/>
                    <a:pt x="15922" y="18916"/>
                    <a:pt x="17449" y="14128"/>
                  </a:cubicBezTo>
                  <a:cubicBezTo>
                    <a:pt x="18362" y="11268"/>
                    <a:pt x="13848" y="5939"/>
                    <a:pt x="11568" y="3253"/>
                  </a:cubicBezTo>
                  <a:cubicBezTo>
                    <a:pt x="9879" y="1262"/>
                    <a:pt x="9093" y="1"/>
                    <a:pt x="6447"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2"/>
            <p:cNvSpPr/>
            <p:nvPr/>
          </p:nvSpPr>
          <p:spPr>
            <a:xfrm>
              <a:off x="8012420" y="1839755"/>
              <a:ext cx="44525" cy="134113"/>
            </a:xfrm>
            <a:custGeom>
              <a:avLst/>
              <a:gdLst/>
              <a:ahLst/>
              <a:cxnLst/>
              <a:rect l="l" t="t" r="r" b="b"/>
              <a:pathLst>
                <a:path w="911" h="2744" fill="none" extrusionOk="0">
                  <a:moveTo>
                    <a:pt x="0" y="1"/>
                  </a:moveTo>
                  <a:cubicBezTo>
                    <a:pt x="568" y="807"/>
                    <a:pt x="891" y="1778"/>
                    <a:pt x="911" y="274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2"/>
            <p:cNvSpPr/>
            <p:nvPr/>
          </p:nvSpPr>
          <p:spPr>
            <a:xfrm>
              <a:off x="8087736" y="1824262"/>
              <a:ext cx="43792" cy="100194"/>
            </a:xfrm>
            <a:custGeom>
              <a:avLst/>
              <a:gdLst/>
              <a:ahLst/>
              <a:cxnLst/>
              <a:rect l="l" t="t" r="r" b="b"/>
              <a:pathLst>
                <a:path w="896" h="2050" fill="none" extrusionOk="0">
                  <a:moveTo>
                    <a:pt x="1" y="0"/>
                  </a:moveTo>
                  <a:cubicBezTo>
                    <a:pt x="476" y="595"/>
                    <a:pt x="789" y="1311"/>
                    <a:pt x="896" y="205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2"/>
            <p:cNvSpPr/>
            <p:nvPr/>
          </p:nvSpPr>
          <p:spPr>
            <a:xfrm>
              <a:off x="8155770" y="1804810"/>
              <a:ext cx="56157" cy="107427"/>
            </a:xfrm>
            <a:custGeom>
              <a:avLst/>
              <a:gdLst/>
              <a:ahLst/>
              <a:cxnLst/>
              <a:rect l="l" t="t" r="r" b="b"/>
              <a:pathLst>
                <a:path w="1149" h="2198" fill="none" extrusionOk="0">
                  <a:moveTo>
                    <a:pt x="1" y="0"/>
                  </a:moveTo>
                  <a:cubicBezTo>
                    <a:pt x="591" y="603"/>
                    <a:pt x="999" y="1382"/>
                    <a:pt x="1149" y="219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2"/>
            <p:cNvSpPr/>
            <p:nvPr/>
          </p:nvSpPr>
          <p:spPr>
            <a:xfrm>
              <a:off x="7806365" y="1733600"/>
              <a:ext cx="88219" cy="52736"/>
            </a:xfrm>
            <a:custGeom>
              <a:avLst/>
              <a:gdLst/>
              <a:ahLst/>
              <a:cxnLst/>
              <a:rect l="l" t="t" r="r" b="b"/>
              <a:pathLst>
                <a:path w="1805" h="1079" fill="none" extrusionOk="0">
                  <a:moveTo>
                    <a:pt x="1" y="1079"/>
                  </a:moveTo>
                  <a:lnTo>
                    <a:pt x="1804"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2"/>
            <p:cNvSpPr/>
            <p:nvPr/>
          </p:nvSpPr>
          <p:spPr>
            <a:xfrm>
              <a:off x="6600087" y="575028"/>
              <a:ext cx="1208043" cy="1715268"/>
            </a:xfrm>
            <a:custGeom>
              <a:avLst/>
              <a:gdLst/>
              <a:ahLst/>
              <a:cxnLst/>
              <a:rect l="l" t="t" r="r" b="b"/>
              <a:pathLst>
                <a:path w="24717" h="35095" extrusionOk="0">
                  <a:moveTo>
                    <a:pt x="1514" y="0"/>
                  </a:moveTo>
                  <a:lnTo>
                    <a:pt x="1" y="756"/>
                  </a:lnTo>
                  <a:cubicBezTo>
                    <a:pt x="5328" y="7369"/>
                    <a:pt x="21245" y="33529"/>
                    <a:pt x="22893" y="34686"/>
                  </a:cubicBezTo>
                  <a:cubicBezTo>
                    <a:pt x="23294" y="34967"/>
                    <a:pt x="23639" y="35094"/>
                    <a:pt x="23914" y="35094"/>
                  </a:cubicBezTo>
                  <a:cubicBezTo>
                    <a:pt x="24445" y="35094"/>
                    <a:pt x="24716" y="34620"/>
                    <a:pt x="24626" y="33854"/>
                  </a:cubicBezTo>
                  <a:cubicBezTo>
                    <a:pt x="24549" y="33206"/>
                    <a:pt x="8670" y="13355"/>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2"/>
            <p:cNvSpPr/>
            <p:nvPr/>
          </p:nvSpPr>
          <p:spPr>
            <a:xfrm>
              <a:off x="6498623" y="535000"/>
              <a:ext cx="535230" cy="400726"/>
            </a:xfrm>
            <a:custGeom>
              <a:avLst/>
              <a:gdLst/>
              <a:ahLst/>
              <a:cxnLst/>
              <a:rect l="l" t="t" r="r" b="b"/>
              <a:pathLst>
                <a:path w="10951" h="8199" extrusionOk="0">
                  <a:moveTo>
                    <a:pt x="7273" y="0"/>
                  </a:moveTo>
                  <a:cubicBezTo>
                    <a:pt x="6196" y="0"/>
                    <a:pt x="4321" y="688"/>
                    <a:pt x="2939" y="1771"/>
                  </a:cubicBezTo>
                  <a:cubicBezTo>
                    <a:pt x="1241" y="3102"/>
                    <a:pt x="149" y="7139"/>
                    <a:pt x="149" y="7139"/>
                  </a:cubicBezTo>
                  <a:cubicBezTo>
                    <a:pt x="0" y="7931"/>
                    <a:pt x="953" y="8199"/>
                    <a:pt x="1584" y="8199"/>
                  </a:cubicBezTo>
                  <a:cubicBezTo>
                    <a:pt x="1825" y="8199"/>
                    <a:pt x="2018" y="8160"/>
                    <a:pt x="2086" y="8096"/>
                  </a:cubicBezTo>
                  <a:cubicBezTo>
                    <a:pt x="2330" y="7865"/>
                    <a:pt x="4118" y="5560"/>
                    <a:pt x="5151" y="5061"/>
                  </a:cubicBezTo>
                  <a:cubicBezTo>
                    <a:pt x="6182" y="4562"/>
                    <a:pt x="10093" y="4558"/>
                    <a:pt x="10522" y="3748"/>
                  </a:cubicBezTo>
                  <a:cubicBezTo>
                    <a:pt x="10950" y="2938"/>
                    <a:pt x="8936" y="654"/>
                    <a:pt x="7870" y="111"/>
                  </a:cubicBezTo>
                  <a:cubicBezTo>
                    <a:pt x="7723" y="36"/>
                    <a:pt x="7519" y="0"/>
                    <a:pt x="72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2"/>
            <p:cNvSpPr/>
            <p:nvPr/>
          </p:nvSpPr>
          <p:spPr>
            <a:xfrm>
              <a:off x="6604682" y="579525"/>
              <a:ext cx="209918" cy="227855"/>
            </a:xfrm>
            <a:custGeom>
              <a:avLst/>
              <a:gdLst/>
              <a:ahLst/>
              <a:cxnLst/>
              <a:rect l="l" t="t" r="r" b="b"/>
              <a:pathLst>
                <a:path w="4295" h="4662" extrusionOk="0">
                  <a:moveTo>
                    <a:pt x="1771" y="0"/>
                  </a:moveTo>
                  <a:cubicBezTo>
                    <a:pt x="1711" y="0"/>
                    <a:pt x="1648" y="46"/>
                    <a:pt x="1659" y="123"/>
                  </a:cubicBezTo>
                  <a:cubicBezTo>
                    <a:pt x="1749" y="791"/>
                    <a:pt x="1854" y="1458"/>
                    <a:pt x="1970" y="2125"/>
                  </a:cubicBezTo>
                  <a:cubicBezTo>
                    <a:pt x="1396" y="1748"/>
                    <a:pt x="797" y="1413"/>
                    <a:pt x="175" y="1126"/>
                  </a:cubicBezTo>
                  <a:cubicBezTo>
                    <a:pt x="159" y="1119"/>
                    <a:pt x="144" y="1115"/>
                    <a:pt x="131" y="1115"/>
                  </a:cubicBezTo>
                  <a:cubicBezTo>
                    <a:pt x="36" y="1115"/>
                    <a:pt x="1" y="1274"/>
                    <a:pt x="110" y="1324"/>
                  </a:cubicBezTo>
                  <a:cubicBezTo>
                    <a:pt x="774" y="1630"/>
                    <a:pt x="1411" y="1993"/>
                    <a:pt x="2018" y="2403"/>
                  </a:cubicBezTo>
                  <a:cubicBezTo>
                    <a:pt x="2150" y="3130"/>
                    <a:pt x="2295" y="3856"/>
                    <a:pt x="2458" y="4578"/>
                  </a:cubicBezTo>
                  <a:cubicBezTo>
                    <a:pt x="2471" y="4636"/>
                    <a:pt x="2518" y="4662"/>
                    <a:pt x="2563" y="4662"/>
                  </a:cubicBezTo>
                  <a:cubicBezTo>
                    <a:pt x="2624" y="4662"/>
                    <a:pt x="2683" y="4617"/>
                    <a:pt x="2666" y="4540"/>
                  </a:cubicBezTo>
                  <a:cubicBezTo>
                    <a:pt x="2518" y="3885"/>
                    <a:pt x="2385" y="3229"/>
                    <a:pt x="2264" y="2571"/>
                  </a:cubicBezTo>
                  <a:lnTo>
                    <a:pt x="2264" y="2571"/>
                  </a:lnTo>
                  <a:cubicBezTo>
                    <a:pt x="2905" y="3024"/>
                    <a:pt x="3509" y="3532"/>
                    <a:pt x="4064" y="4090"/>
                  </a:cubicBezTo>
                  <a:cubicBezTo>
                    <a:pt x="4088" y="4114"/>
                    <a:pt x="4116" y="4124"/>
                    <a:pt x="4142" y="4124"/>
                  </a:cubicBezTo>
                  <a:cubicBezTo>
                    <a:pt x="4224" y="4124"/>
                    <a:pt x="4294" y="4029"/>
                    <a:pt x="4220" y="3953"/>
                  </a:cubicBezTo>
                  <a:cubicBezTo>
                    <a:pt x="3603" y="3334"/>
                    <a:pt x="2929" y="2776"/>
                    <a:pt x="2211" y="2284"/>
                  </a:cubicBezTo>
                  <a:cubicBezTo>
                    <a:pt x="2079" y="1553"/>
                    <a:pt x="1964" y="820"/>
                    <a:pt x="1865" y="84"/>
                  </a:cubicBezTo>
                  <a:cubicBezTo>
                    <a:pt x="1858" y="26"/>
                    <a:pt x="1815" y="0"/>
                    <a:pt x="1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2"/>
            <p:cNvSpPr/>
            <p:nvPr/>
          </p:nvSpPr>
          <p:spPr>
            <a:xfrm>
              <a:off x="6395400" y="980980"/>
              <a:ext cx="536061" cy="738257"/>
            </a:xfrm>
            <a:custGeom>
              <a:avLst/>
              <a:gdLst/>
              <a:ahLst/>
              <a:cxnLst/>
              <a:rect l="l" t="t" r="r" b="b"/>
              <a:pathLst>
                <a:path w="10968" h="15105" extrusionOk="0">
                  <a:moveTo>
                    <a:pt x="7867" y="0"/>
                  </a:moveTo>
                  <a:cubicBezTo>
                    <a:pt x="7867" y="0"/>
                    <a:pt x="977" y="6987"/>
                    <a:pt x="487" y="10152"/>
                  </a:cubicBezTo>
                  <a:cubicBezTo>
                    <a:pt x="1" y="13280"/>
                    <a:pt x="2092" y="15104"/>
                    <a:pt x="4488" y="15104"/>
                  </a:cubicBezTo>
                  <a:cubicBezTo>
                    <a:pt x="5202" y="15104"/>
                    <a:pt x="5943" y="14942"/>
                    <a:pt x="6651" y="14604"/>
                  </a:cubicBezTo>
                  <a:lnTo>
                    <a:pt x="10967" y="1789"/>
                  </a:lnTo>
                  <a:lnTo>
                    <a:pt x="7867"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2"/>
            <p:cNvSpPr/>
            <p:nvPr/>
          </p:nvSpPr>
          <p:spPr>
            <a:xfrm>
              <a:off x="6495153" y="1270220"/>
              <a:ext cx="131034" cy="51856"/>
            </a:xfrm>
            <a:custGeom>
              <a:avLst/>
              <a:gdLst/>
              <a:ahLst/>
              <a:cxnLst/>
              <a:rect l="l" t="t" r="r" b="b"/>
              <a:pathLst>
                <a:path w="2681" h="1061" fill="none" extrusionOk="0">
                  <a:moveTo>
                    <a:pt x="1" y="1"/>
                  </a:moveTo>
                  <a:cubicBezTo>
                    <a:pt x="955" y="115"/>
                    <a:pt x="1890" y="484"/>
                    <a:pt x="2680" y="106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2"/>
            <p:cNvSpPr/>
            <p:nvPr/>
          </p:nvSpPr>
          <p:spPr>
            <a:xfrm>
              <a:off x="6553119" y="1212108"/>
              <a:ext cx="95795" cy="40273"/>
            </a:xfrm>
            <a:custGeom>
              <a:avLst/>
              <a:gdLst/>
              <a:ahLst/>
              <a:cxnLst/>
              <a:rect l="l" t="t" r="r" b="b"/>
              <a:pathLst>
                <a:path w="1960" h="824" fill="none" extrusionOk="0">
                  <a:moveTo>
                    <a:pt x="1" y="0"/>
                  </a:moveTo>
                  <a:cubicBezTo>
                    <a:pt x="689" y="166"/>
                    <a:pt x="1353" y="445"/>
                    <a:pt x="1959" y="82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2"/>
            <p:cNvSpPr/>
            <p:nvPr/>
          </p:nvSpPr>
          <p:spPr>
            <a:xfrm>
              <a:off x="6593783" y="1161963"/>
              <a:ext cx="113048" cy="46822"/>
            </a:xfrm>
            <a:custGeom>
              <a:avLst/>
              <a:gdLst/>
              <a:ahLst/>
              <a:cxnLst/>
              <a:rect l="l" t="t" r="r" b="b"/>
              <a:pathLst>
                <a:path w="2313" h="958" fill="none" extrusionOk="0">
                  <a:moveTo>
                    <a:pt x="1" y="1"/>
                  </a:moveTo>
                  <a:cubicBezTo>
                    <a:pt x="792" y="256"/>
                    <a:pt x="1566" y="576"/>
                    <a:pt x="2312" y="95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2"/>
            <p:cNvSpPr/>
            <p:nvPr/>
          </p:nvSpPr>
          <p:spPr>
            <a:xfrm>
              <a:off x="6763720" y="877073"/>
              <a:ext cx="214073" cy="233574"/>
            </a:xfrm>
            <a:custGeom>
              <a:avLst/>
              <a:gdLst/>
              <a:ahLst/>
              <a:cxnLst/>
              <a:rect l="l" t="t" r="r" b="b"/>
              <a:pathLst>
                <a:path w="4380" h="4779" extrusionOk="0">
                  <a:moveTo>
                    <a:pt x="2103" y="1"/>
                  </a:moveTo>
                  <a:cubicBezTo>
                    <a:pt x="2067" y="1"/>
                    <a:pt x="2028" y="4"/>
                    <a:pt x="1986" y="12"/>
                  </a:cubicBezTo>
                  <a:lnTo>
                    <a:pt x="954" y="947"/>
                  </a:lnTo>
                  <a:cubicBezTo>
                    <a:pt x="954" y="947"/>
                    <a:pt x="780" y="26"/>
                    <a:pt x="43" y="26"/>
                  </a:cubicBezTo>
                  <a:cubicBezTo>
                    <a:pt x="29" y="26"/>
                    <a:pt x="15" y="27"/>
                    <a:pt x="1" y="27"/>
                  </a:cubicBezTo>
                  <a:lnTo>
                    <a:pt x="361" y="2245"/>
                  </a:lnTo>
                  <a:lnTo>
                    <a:pt x="361" y="2244"/>
                  </a:lnTo>
                  <a:lnTo>
                    <a:pt x="2853" y="4779"/>
                  </a:lnTo>
                  <a:cubicBezTo>
                    <a:pt x="2853" y="4779"/>
                    <a:pt x="4380" y="3853"/>
                    <a:pt x="3945" y="2696"/>
                  </a:cubicBezTo>
                  <a:cubicBezTo>
                    <a:pt x="3945" y="2696"/>
                    <a:pt x="4371" y="1902"/>
                    <a:pt x="3592" y="1837"/>
                  </a:cubicBezTo>
                  <a:cubicBezTo>
                    <a:pt x="3592" y="1837"/>
                    <a:pt x="3901" y="1241"/>
                    <a:pt x="3101" y="1241"/>
                  </a:cubicBezTo>
                  <a:cubicBezTo>
                    <a:pt x="3087" y="1241"/>
                    <a:pt x="3073" y="1241"/>
                    <a:pt x="3058" y="1241"/>
                  </a:cubicBezTo>
                  <a:cubicBezTo>
                    <a:pt x="3058" y="1241"/>
                    <a:pt x="3137" y="563"/>
                    <a:pt x="2546" y="563"/>
                  </a:cubicBezTo>
                  <a:cubicBezTo>
                    <a:pt x="2539" y="563"/>
                    <a:pt x="2532" y="563"/>
                    <a:pt x="2525" y="563"/>
                  </a:cubicBezTo>
                  <a:cubicBezTo>
                    <a:pt x="2525" y="563"/>
                    <a:pt x="2552" y="1"/>
                    <a:pt x="2103"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2"/>
            <p:cNvSpPr/>
            <p:nvPr/>
          </p:nvSpPr>
          <p:spPr>
            <a:xfrm>
              <a:off x="6751941" y="1246614"/>
              <a:ext cx="119499" cy="337531"/>
            </a:xfrm>
            <a:custGeom>
              <a:avLst/>
              <a:gdLst/>
              <a:ahLst/>
              <a:cxnLst/>
              <a:rect l="l" t="t" r="r" b="b"/>
              <a:pathLst>
                <a:path w="2445" h="6906" fill="none" extrusionOk="0">
                  <a:moveTo>
                    <a:pt x="0" y="6906"/>
                  </a:moveTo>
                  <a:lnTo>
                    <a:pt x="2445"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2"/>
            <p:cNvSpPr/>
            <p:nvPr/>
          </p:nvSpPr>
          <p:spPr>
            <a:xfrm>
              <a:off x="7461944" y="1886528"/>
              <a:ext cx="236604" cy="211775"/>
            </a:xfrm>
            <a:custGeom>
              <a:avLst/>
              <a:gdLst/>
              <a:ahLst/>
              <a:cxnLst/>
              <a:rect l="l" t="t" r="r" b="b"/>
              <a:pathLst>
                <a:path w="4841" h="4333" extrusionOk="0">
                  <a:moveTo>
                    <a:pt x="416" y="1"/>
                  </a:moveTo>
                  <a:lnTo>
                    <a:pt x="416" y="1"/>
                  </a:lnTo>
                  <a:cubicBezTo>
                    <a:pt x="292" y="758"/>
                    <a:pt x="1225" y="1046"/>
                    <a:pt x="1225" y="1046"/>
                  </a:cubicBezTo>
                  <a:lnTo>
                    <a:pt x="171" y="1957"/>
                  </a:lnTo>
                  <a:cubicBezTo>
                    <a:pt x="0" y="2507"/>
                    <a:pt x="661" y="2552"/>
                    <a:pt x="661" y="2552"/>
                  </a:cubicBezTo>
                  <a:cubicBezTo>
                    <a:pt x="574" y="3157"/>
                    <a:pt x="1277" y="3157"/>
                    <a:pt x="1277" y="3157"/>
                  </a:cubicBezTo>
                  <a:cubicBezTo>
                    <a:pt x="1201" y="3687"/>
                    <a:pt x="1435" y="3784"/>
                    <a:pt x="1617" y="3784"/>
                  </a:cubicBezTo>
                  <a:cubicBezTo>
                    <a:pt x="1723" y="3784"/>
                    <a:pt x="1812" y="3751"/>
                    <a:pt x="1812" y="3751"/>
                  </a:cubicBezTo>
                  <a:lnTo>
                    <a:pt x="1812" y="3751"/>
                  </a:lnTo>
                  <a:cubicBezTo>
                    <a:pt x="1799" y="4171"/>
                    <a:pt x="2040" y="4268"/>
                    <a:pt x="2264" y="4268"/>
                  </a:cubicBezTo>
                  <a:cubicBezTo>
                    <a:pt x="2453" y="4268"/>
                    <a:pt x="2630" y="4199"/>
                    <a:pt x="2630" y="4199"/>
                  </a:cubicBezTo>
                  <a:cubicBezTo>
                    <a:pt x="2816" y="4293"/>
                    <a:pt x="3001" y="4332"/>
                    <a:pt x="3181" y="4332"/>
                  </a:cubicBezTo>
                  <a:cubicBezTo>
                    <a:pt x="4076" y="4332"/>
                    <a:pt x="4840" y="3364"/>
                    <a:pt x="4840" y="3364"/>
                  </a:cubicBezTo>
                  <a:lnTo>
                    <a:pt x="2592" y="612"/>
                  </a:lnTo>
                  <a:lnTo>
                    <a:pt x="416"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2"/>
            <p:cNvSpPr/>
            <p:nvPr/>
          </p:nvSpPr>
          <p:spPr>
            <a:xfrm>
              <a:off x="7196212" y="2100305"/>
              <a:ext cx="357960" cy="426190"/>
            </a:xfrm>
            <a:custGeom>
              <a:avLst/>
              <a:gdLst/>
              <a:ahLst/>
              <a:cxnLst/>
              <a:rect l="l" t="t" r="r" b="b"/>
              <a:pathLst>
                <a:path w="7324" h="8720" fill="none" extrusionOk="0">
                  <a:moveTo>
                    <a:pt x="0" y="8720"/>
                  </a:moveTo>
                  <a:cubicBezTo>
                    <a:pt x="3214" y="6598"/>
                    <a:pt x="5780" y="3545"/>
                    <a:pt x="7324"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2"/>
            <p:cNvSpPr/>
            <p:nvPr/>
          </p:nvSpPr>
          <p:spPr>
            <a:xfrm>
              <a:off x="7163613" y="2101967"/>
              <a:ext cx="315977" cy="222772"/>
            </a:xfrm>
            <a:custGeom>
              <a:avLst/>
              <a:gdLst/>
              <a:ahLst/>
              <a:cxnLst/>
              <a:rect l="l" t="t" r="r" b="b"/>
              <a:pathLst>
                <a:path w="6465" h="4558" fill="none" extrusionOk="0">
                  <a:moveTo>
                    <a:pt x="6465" y="1"/>
                  </a:moveTo>
                  <a:cubicBezTo>
                    <a:pt x="4718" y="2001"/>
                    <a:pt x="2489" y="3572"/>
                    <a:pt x="1" y="45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 name="Google Shape;860;p42"/>
          <p:cNvSpPr txBox="1">
            <a:spLocks noGrp="1"/>
          </p:cNvSpPr>
          <p:nvPr>
            <p:ph type="subTitle" idx="2"/>
          </p:nvPr>
        </p:nvSpPr>
        <p:spPr>
          <a:xfrm>
            <a:off x="715100" y="2187525"/>
            <a:ext cx="5020800" cy="59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Paleolithic Period</a:t>
            </a:r>
            <a:endParaRPr/>
          </a:p>
        </p:txBody>
      </p:sp>
      <p:sp>
        <p:nvSpPr>
          <p:cNvPr id="861" name="Google Shape;861;p42"/>
          <p:cNvSpPr/>
          <p:nvPr/>
        </p:nvSpPr>
        <p:spPr>
          <a:xfrm>
            <a:off x="189452" y="3235043"/>
            <a:ext cx="4927" cy="6579"/>
          </a:xfrm>
          <a:custGeom>
            <a:avLst/>
            <a:gdLst/>
            <a:ahLst/>
            <a:cxnLst/>
            <a:rect l="l" t="t" r="r" b="b"/>
            <a:pathLst>
              <a:path w="173" h="231" extrusionOk="0">
                <a:moveTo>
                  <a:pt x="172" y="1"/>
                </a:moveTo>
                <a:cubicBezTo>
                  <a:pt x="115" y="5"/>
                  <a:pt x="57" y="10"/>
                  <a:pt x="0" y="14"/>
                </a:cubicBezTo>
                <a:cubicBezTo>
                  <a:pt x="52" y="86"/>
                  <a:pt x="104" y="158"/>
                  <a:pt x="154" y="230"/>
                </a:cubicBezTo>
                <a:cubicBezTo>
                  <a:pt x="160" y="154"/>
                  <a:pt x="165" y="77"/>
                  <a:pt x="172" y="1"/>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2"/>
          <p:cNvSpPr/>
          <p:nvPr/>
        </p:nvSpPr>
        <p:spPr>
          <a:xfrm>
            <a:off x="219914" y="3775135"/>
            <a:ext cx="6114" cy="8381"/>
          </a:xfrm>
          <a:custGeom>
            <a:avLst/>
            <a:gdLst/>
            <a:ahLst/>
            <a:cxnLst/>
            <a:rect l="l" t="t" r="r" b="b"/>
            <a:pathLst>
              <a:path w="116" h="159" extrusionOk="0">
                <a:moveTo>
                  <a:pt x="115" y="1"/>
                </a:moveTo>
                <a:cubicBezTo>
                  <a:pt x="115" y="1"/>
                  <a:pt x="115" y="1"/>
                  <a:pt x="115" y="2"/>
                </a:cubicBezTo>
                <a:lnTo>
                  <a:pt x="115" y="2"/>
                </a:lnTo>
                <a:cubicBezTo>
                  <a:pt x="115" y="2"/>
                  <a:pt x="115" y="2"/>
                  <a:pt x="115" y="2"/>
                </a:cubicBezTo>
                <a:lnTo>
                  <a:pt x="115" y="1"/>
                </a:lnTo>
                <a:close/>
                <a:moveTo>
                  <a:pt x="115" y="2"/>
                </a:moveTo>
                <a:lnTo>
                  <a:pt x="115" y="2"/>
                </a:lnTo>
                <a:cubicBezTo>
                  <a:pt x="77" y="3"/>
                  <a:pt x="39" y="5"/>
                  <a:pt x="1" y="6"/>
                </a:cubicBezTo>
                <a:lnTo>
                  <a:pt x="16" y="158"/>
                </a:lnTo>
                <a:cubicBezTo>
                  <a:pt x="49" y="106"/>
                  <a:pt x="81" y="54"/>
                  <a:pt x="115" y="2"/>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2"/>
          <p:cNvSpPr/>
          <p:nvPr/>
        </p:nvSpPr>
        <p:spPr>
          <a:xfrm>
            <a:off x="-352302" y="3810872"/>
            <a:ext cx="9119" cy="12176"/>
          </a:xfrm>
          <a:custGeom>
            <a:avLst/>
            <a:gdLst/>
            <a:ahLst/>
            <a:cxnLst/>
            <a:rect l="l" t="t" r="r" b="b"/>
            <a:pathLst>
              <a:path w="173" h="231" extrusionOk="0">
                <a:moveTo>
                  <a:pt x="172" y="1"/>
                </a:moveTo>
                <a:cubicBezTo>
                  <a:pt x="115" y="5"/>
                  <a:pt x="57" y="10"/>
                  <a:pt x="0" y="14"/>
                </a:cubicBezTo>
                <a:cubicBezTo>
                  <a:pt x="52" y="86"/>
                  <a:pt x="104" y="158"/>
                  <a:pt x="154" y="230"/>
                </a:cubicBezTo>
                <a:cubicBezTo>
                  <a:pt x="160" y="154"/>
                  <a:pt x="165" y="77"/>
                  <a:pt x="172" y="1"/>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28"/>
        <p:cNvGrpSpPr/>
        <p:nvPr/>
      </p:nvGrpSpPr>
      <p:grpSpPr>
        <a:xfrm>
          <a:off x="0" y="0"/>
          <a:ext cx="0" cy="0"/>
          <a:chOff x="0" y="0"/>
          <a:chExt cx="0" cy="0"/>
        </a:xfrm>
      </p:grpSpPr>
      <p:sp>
        <p:nvSpPr>
          <p:cNvPr id="1229" name="Google Shape;1229;p52"/>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Features of the Paleolithic Period</a:t>
            </a:r>
            <a:endParaRPr/>
          </a:p>
        </p:txBody>
      </p:sp>
      <p:sp>
        <p:nvSpPr>
          <p:cNvPr id="1230" name="Google Shape;1230;p52"/>
          <p:cNvSpPr txBox="1">
            <a:spLocks noGrp="1"/>
          </p:cNvSpPr>
          <p:nvPr>
            <p:ph type="subTitle" idx="1"/>
          </p:nvPr>
        </p:nvSpPr>
        <p:spPr>
          <a:xfrm>
            <a:off x="1893950" y="1608575"/>
            <a:ext cx="24411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Nomads</a:t>
            </a:r>
            <a:endParaRPr/>
          </a:p>
        </p:txBody>
      </p:sp>
      <p:sp>
        <p:nvSpPr>
          <p:cNvPr id="1231" name="Google Shape;1231;p52"/>
          <p:cNvSpPr txBox="1">
            <a:spLocks noGrp="1"/>
          </p:cNvSpPr>
          <p:nvPr>
            <p:ph type="subTitle" idx="2"/>
          </p:nvPr>
        </p:nvSpPr>
        <p:spPr>
          <a:xfrm>
            <a:off x="4808950" y="1608575"/>
            <a:ext cx="24411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Stone tools</a:t>
            </a:r>
            <a:endParaRPr/>
          </a:p>
        </p:txBody>
      </p:sp>
      <p:sp>
        <p:nvSpPr>
          <p:cNvPr id="1232" name="Google Shape;1232;p52"/>
          <p:cNvSpPr txBox="1">
            <a:spLocks noGrp="1"/>
          </p:cNvSpPr>
          <p:nvPr>
            <p:ph type="subTitle" idx="3"/>
          </p:nvPr>
        </p:nvSpPr>
        <p:spPr>
          <a:xfrm>
            <a:off x="1893950" y="2078950"/>
            <a:ext cx="2441100" cy="6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1233" name="Google Shape;1233;p52"/>
          <p:cNvSpPr txBox="1">
            <a:spLocks noGrp="1"/>
          </p:cNvSpPr>
          <p:nvPr>
            <p:ph type="subTitle" idx="4"/>
          </p:nvPr>
        </p:nvSpPr>
        <p:spPr>
          <a:xfrm>
            <a:off x="4808950" y="2078950"/>
            <a:ext cx="2441100" cy="62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Jupiter is the biggest planet of them all</a:t>
            </a:r>
            <a:endParaRPr/>
          </a:p>
        </p:txBody>
      </p:sp>
      <p:sp>
        <p:nvSpPr>
          <p:cNvPr id="1234" name="Google Shape;1234;p52"/>
          <p:cNvSpPr txBox="1">
            <a:spLocks noGrp="1"/>
          </p:cNvSpPr>
          <p:nvPr>
            <p:ph type="subTitle" idx="5"/>
          </p:nvPr>
        </p:nvSpPr>
        <p:spPr>
          <a:xfrm>
            <a:off x="1893950" y="3292425"/>
            <a:ext cx="24411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Stone art</a:t>
            </a:r>
            <a:endParaRPr/>
          </a:p>
        </p:txBody>
      </p:sp>
      <p:sp>
        <p:nvSpPr>
          <p:cNvPr id="1235" name="Google Shape;1235;p52"/>
          <p:cNvSpPr txBox="1">
            <a:spLocks noGrp="1"/>
          </p:cNvSpPr>
          <p:nvPr>
            <p:ph type="subTitle" idx="6"/>
          </p:nvPr>
        </p:nvSpPr>
        <p:spPr>
          <a:xfrm>
            <a:off x="4808950" y="3292425"/>
            <a:ext cx="2441100" cy="572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Caves</a:t>
            </a:r>
            <a:endParaRPr/>
          </a:p>
        </p:txBody>
      </p:sp>
      <p:sp>
        <p:nvSpPr>
          <p:cNvPr id="1236" name="Google Shape;1236;p52"/>
          <p:cNvSpPr txBox="1">
            <a:spLocks noGrp="1"/>
          </p:cNvSpPr>
          <p:nvPr>
            <p:ph type="subTitle" idx="7"/>
          </p:nvPr>
        </p:nvSpPr>
        <p:spPr>
          <a:xfrm>
            <a:off x="1893950" y="3762800"/>
            <a:ext cx="2441100" cy="6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237" name="Google Shape;1237;p52"/>
          <p:cNvSpPr txBox="1">
            <a:spLocks noGrp="1"/>
          </p:cNvSpPr>
          <p:nvPr>
            <p:ph type="subTitle" idx="8"/>
          </p:nvPr>
        </p:nvSpPr>
        <p:spPr>
          <a:xfrm>
            <a:off x="4808950" y="3762800"/>
            <a:ext cx="2441100" cy="624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a gas giant planet with several rings</a:t>
            </a:r>
            <a:endParaRPr/>
          </a:p>
        </p:txBody>
      </p:sp>
      <p:sp>
        <p:nvSpPr>
          <p:cNvPr id="1238" name="Google Shape;1238;p52"/>
          <p:cNvSpPr/>
          <p:nvPr/>
        </p:nvSpPr>
        <p:spPr>
          <a:xfrm>
            <a:off x="704261" y="1608587"/>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39" name="Google Shape;1239;p52"/>
          <p:cNvSpPr/>
          <p:nvPr/>
        </p:nvSpPr>
        <p:spPr>
          <a:xfrm>
            <a:off x="704261" y="3290787"/>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40" name="Google Shape;1240;p52"/>
          <p:cNvSpPr/>
          <p:nvPr/>
        </p:nvSpPr>
        <p:spPr>
          <a:xfrm>
            <a:off x="7257461" y="1608587"/>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41" name="Google Shape;1241;p52"/>
          <p:cNvSpPr/>
          <p:nvPr/>
        </p:nvSpPr>
        <p:spPr>
          <a:xfrm>
            <a:off x="7257461" y="3290787"/>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242" name="Google Shape;1242;p52"/>
          <p:cNvGrpSpPr/>
          <p:nvPr/>
        </p:nvGrpSpPr>
        <p:grpSpPr>
          <a:xfrm>
            <a:off x="7590549" y="1914985"/>
            <a:ext cx="516117" cy="484115"/>
            <a:chOff x="6324188" y="2973638"/>
            <a:chExt cx="519546" cy="487332"/>
          </a:xfrm>
        </p:grpSpPr>
        <p:sp>
          <p:nvSpPr>
            <p:cNvPr id="1243" name="Google Shape;1243;p52"/>
            <p:cNvSpPr/>
            <p:nvPr/>
          </p:nvSpPr>
          <p:spPr>
            <a:xfrm>
              <a:off x="6733635" y="2974472"/>
              <a:ext cx="85232" cy="64751"/>
            </a:xfrm>
            <a:custGeom>
              <a:avLst/>
              <a:gdLst/>
              <a:ahLst/>
              <a:cxnLst/>
              <a:rect l="l" t="t" r="r" b="b"/>
              <a:pathLst>
                <a:path w="3167" h="2406" extrusionOk="0">
                  <a:moveTo>
                    <a:pt x="1357" y="0"/>
                  </a:moveTo>
                  <a:cubicBezTo>
                    <a:pt x="927" y="0"/>
                    <a:pt x="496" y="164"/>
                    <a:pt x="169" y="492"/>
                  </a:cubicBezTo>
                  <a:lnTo>
                    <a:pt x="1" y="660"/>
                  </a:lnTo>
                  <a:lnTo>
                    <a:pt x="2867" y="2406"/>
                  </a:lnTo>
                  <a:cubicBezTo>
                    <a:pt x="3166" y="1780"/>
                    <a:pt x="3064" y="1010"/>
                    <a:pt x="2546" y="492"/>
                  </a:cubicBezTo>
                  <a:cubicBezTo>
                    <a:pt x="2218" y="164"/>
                    <a:pt x="1788"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2"/>
            <p:cNvSpPr/>
            <p:nvPr/>
          </p:nvSpPr>
          <p:spPr>
            <a:xfrm>
              <a:off x="6698918" y="3013845"/>
              <a:ext cx="107139" cy="69676"/>
            </a:xfrm>
            <a:custGeom>
              <a:avLst/>
              <a:gdLst/>
              <a:ahLst/>
              <a:cxnLst/>
              <a:rect l="l" t="t" r="r" b="b"/>
              <a:pathLst>
                <a:path w="3981" h="2589" extrusionOk="0">
                  <a:moveTo>
                    <a:pt x="458" y="1"/>
                  </a:moveTo>
                  <a:lnTo>
                    <a:pt x="0" y="2588"/>
                  </a:lnTo>
                  <a:lnTo>
                    <a:pt x="3981" y="2147"/>
                  </a:lnTo>
                  <a:lnTo>
                    <a:pt x="4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2"/>
            <p:cNvSpPr/>
            <p:nvPr/>
          </p:nvSpPr>
          <p:spPr>
            <a:xfrm>
              <a:off x="6622513" y="3117943"/>
              <a:ext cx="39750" cy="53960"/>
            </a:xfrm>
            <a:custGeom>
              <a:avLst/>
              <a:gdLst/>
              <a:ahLst/>
              <a:cxnLst/>
              <a:rect l="l" t="t" r="r" b="b"/>
              <a:pathLst>
                <a:path w="1477" h="2005" extrusionOk="0">
                  <a:moveTo>
                    <a:pt x="1477" y="0"/>
                  </a:moveTo>
                  <a:lnTo>
                    <a:pt x="1" y="164"/>
                  </a:lnTo>
                  <a:lnTo>
                    <a:pt x="1123" y="2004"/>
                  </a:lnTo>
                  <a:lnTo>
                    <a:pt x="14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2"/>
            <p:cNvSpPr/>
            <p:nvPr/>
          </p:nvSpPr>
          <p:spPr>
            <a:xfrm>
              <a:off x="6572052" y="2973638"/>
              <a:ext cx="111525" cy="120299"/>
            </a:xfrm>
            <a:custGeom>
              <a:avLst/>
              <a:gdLst/>
              <a:ahLst/>
              <a:cxnLst/>
              <a:rect l="l" t="t" r="r" b="b"/>
              <a:pathLst>
                <a:path w="4144" h="4470" extrusionOk="0">
                  <a:moveTo>
                    <a:pt x="2407" y="1"/>
                  </a:moveTo>
                  <a:cubicBezTo>
                    <a:pt x="2116" y="1"/>
                    <a:pt x="1827" y="113"/>
                    <a:pt x="1613" y="328"/>
                  </a:cubicBezTo>
                  <a:lnTo>
                    <a:pt x="430" y="1509"/>
                  </a:lnTo>
                  <a:cubicBezTo>
                    <a:pt x="78" y="1863"/>
                    <a:pt x="1" y="2412"/>
                    <a:pt x="255" y="2865"/>
                  </a:cubicBezTo>
                  <a:lnTo>
                    <a:pt x="1233" y="4470"/>
                  </a:lnTo>
                  <a:lnTo>
                    <a:pt x="3555" y="4211"/>
                  </a:lnTo>
                  <a:lnTo>
                    <a:pt x="4144" y="869"/>
                  </a:lnTo>
                  <a:lnTo>
                    <a:pt x="2949" y="141"/>
                  </a:lnTo>
                  <a:cubicBezTo>
                    <a:pt x="2780" y="47"/>
                    <a:pt x="2593"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2"/>
            <p:cNvSpPr/>
            <p:nvPr/>
          </p:nvSpPr>
          <p:spPr>
            <a:xfrm>
              <a:off x="6676473" y="3098243"/>
              <a:ext cx="167261" cy="144036"/>
            </a:xfrm>
            <a:custGeom>
              <a:avLst/>
              <a:gdLst/>
              <a:ahLst/>
              <a:cxnLst/>
              <a:rect l="l" t="t" r="r" b="b"/>
              <a:pathLst>
                <a:path w="6215" h="5352" extrusionOk="0">
                  <a:moveTo>
                    <a:pt x="6066" y="0"/>
                  </a:moveTo>
                  <a:lnTo>
                    <a:pt x="633" y="603"/>
                  </a:lnTo>
                  <a:lnTo>
                    <a:pt x="0" y="4186"/>
                  </a:lnTo>
                  <a:lnTo>
                    <a:pt x="357" y="4771"/>
                  </a:lnTo>
                  <a:cubicBezTo>
                    <a:pt x="551" y="5127"/>
                    <a:pt x="929" y="5352"/>
                    <a:pt x="1343" y="5352"/>
                  </a:cubicBezTo>
                  <a:cubicBezTo>
                    <a:pt x="1370" y="5352"/>
                    <a:pt x="1397" y="5351"/>
                    <a:pt x="1425" y="5349"/>
                  </a:cubicBezTo>
                  <a:lnTo>
                    <a:pt x="4901" y="5080"/>
                  </a:lnTo>
                  <a:cubicBezTo>
                    <a:pt x="5455" y="5038"/>
                    <a:pt x="5889" y="4605"/>
                    <a:pt x="5934" y="4048"/>
                  </a:cubicBezTo>
                  <a:lnTo>
                    <a:pt x="6200" y="571"/>
                  </a:lnTo>
                  <a:cubicBezTo>
                    <a:pt x="6215" y="377"/>
                    <a:pt x="6156" y="177"/>
                    <a:pt x="6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2"/>
            <p:cNvSpPr/>
            <p:nvPr/>
          </p:nvSpPr>
          <p:spPr>
            <a:xfrm>
              <a:off x="6437867" y="3132287"/>
              <a:ext cx="204131" cy="219418"/>
            </a:xfrm>
            <a:custGeom>
              <a:avLst/>
              <a:gdLst/>
              <a:ahLst/>
              <a:cxnLst/>
              <a:rect l="l" t="t" r="r" b="b"/>
              <a:pathLst>
                <a:path w="7585" h="8153" extrusionOk="0">
                  <a:moveTo>
                    <a:pt x="5786" y="1"/>
                  </a:moveTo>
                  <a:lnTo>
                    <a:pt x="1" y="5775"/>
                  </a:lnTo>
                  <a:lnTo>
                    <a:pt x="2378" y="8152"/>
                  </a:lnTo>
                  <a:lnTo>
                    <a:pt x="7585" y="2956"/>
                  </a:lnTo>
                  <a:lnTo>
                    <a:pt x="5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2"/>
            <p:cNvSpPr/>
            <p:nvPr/>
          </p:nvSpPr>
          <p:spPr>
            <a:xfrm>
              <a:off x="6324188" y="3351678"/>
              <a:ext cx="113705" cy="109292"/>
            </a:xfrm>
            <a:custGeom>
              <a:avLst/>
              <a:gdLst/>
              <a:ahLst/>
              <a:cxnLst/>
              <a:rect l="l" t="t" r="r" b="b"/>
              <a:pathLst>
                <a:path w="4225" h="4061" extrusionOk="0">
                  <a:moveTo>
                    <a:pt x="1847" y="0"/>
                  </a:moveTo>
                  <a:lnTo>
                    <a:pt x="658" y="1190"/>
                  </a:lnTo>
                  <a:cubicBezTo>
                    <a:pt x="0" y="1847"/>
                    <a:pt x="0" y="2909"/>
                    <a:pt x="658" y="3567"/>
                  </a:cubicBezTo>
                  <a:cubicBezTo>
                    <a:pt x="987" y="3896"/>
                    <a:pt x="1417" y="4060"/>
                    <a:pt x="1847" y="4060"/>
                  </a:cubicBezTo>
                  <a:cubicBezTo>
                    <a:pt x="2276" y="4060"/>
                    <a:pt x="2706" y="3896"/>
                    <a:pt x="3035" y="3567"/>
                  </a:cubicBezTo>
                  <a:lnTo>
                    <a:pt x="4225" y="2377"/>
                  </a:lnTo>
                  <a:lnTo>
                    <a:pt x="18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2"/>
            <p:cNvSpPr/>
            <p:nvPr/>
          </p:nvSpPr>
          <p:spPr>
            <a:xfrm>
              <a:off x="6395210" y="3308994"/>
              <a:ext cx="85366" cy="85366"/>
            </a:xfrm>
            <a:custGeom>
              <a:avLst/>
              <a:gdLst/>
              <a:ahLst/>
              <a:cxnLst/>
              <a:rect l="l" t="t" r="r" b="b"/>
              <a:pathLst>
                <a:path w="3172" h="3172" extrusionOk="0">
                  <a:moveTo>
                    <a:pt x="794" y="1"/>
                  </a:moveTo>
                  <a:lnTo>
                    <a:pt x="0" y="794"/>
                  </a:lnTo>
                  <a:lnTo>
                    <a:pt x="2377" y="3172"/>
                  </a:lnTo>
                  <a:lnTo>
                    <a:pt x="3171" y="2378"/>
                  </a:lnTo>
                  <a:lnTo>
                    <a:pt x="7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52"/>
          <p:cNvGrpSpPr/>
          <p:nvPr/>
        </p:nvGrpSpPr>
        <p:grpSpPr>
          <a:xfrm>
            <a:off x="1046208" y="1907866"/>
            <a:ext cx="498392" cy="498338"/>
            <a:chOff x="7143809" y="2227731"/>
            <a:chExt cx="501703" cy="501649"/>
          </a:xfrm>
        </p:grpSpPr>
        <p:sp>
          <p:nvSpPr>
            <p:cNvPr id="1252" name="Google Shape;1252;p52"/>
            <p:cNvSpPr/>
            <p:nvPr/>
          </p:nvSpPr>
          <p:spPr>
            <a:xfrm>
              <a:off x="7378728" y="2560450"/>
              <a:ext cx="266784" cy="168930"/>
            </a:xfrm>
            <a:custGeom>
              <a:avLst/>
              <a:gdLst/>
              <a:ahLst/>
              <a:cxnLst/>
              <a:rect l="l" t="t" r="r" b="b"/>
              <a:pathLst>
                <a:path w="9913" h="6277" extrusionOk="0">
                  <a:moveTo>
                    <a:pt x="7470" y="1"/>
                  </a:moveTo>
                  <a:lnTo>
                    <a:pt x="6526" y="1636"/>
                  </a:lnTo>
                  <a:cubicBezTo>
                    <a:pt x="6422" y="1818"/>
                    <a:pt x="6238" y="1909"/>
                    <a:pt x="6054" y="1909"/>
                  </a:cubicBezTo>
                  <a:cubicBezTo>
                    <a:pt x="5870" y="1909"/>
                    <a:pt x="5686" y="1818"/>
                    <a:pt x="5581" y="1636"/>
                  </a:cubicBezTo>
                  <a:lnTo>
                    <a:pt x="4750" y="186"/>
                  </a:lnTo>
                  <a:cubicBezTo>
                    <a:pt x="4303" y="619"/>
                    <a:pt x="3812" y="1003"/>
                    <a:pt x="3250" y="1284"/>
                  </a:cubicBezTo>
                  <a:cubicBezTo>
                    <a:pt x="3050" y="2700"/>
                    <a:pt x="2440" y="4015"/>
                    <a:pt x="1452" y="5086"/>
                  </a:cubicBezTo>
                  <a:cubicBezTo>
                    <a:pt x="1023" y="5552"/>
                    <a:pt x="531" y="5946"/>
                    <a:pt x="1" y="6277"/>
                  </a:cubicBezTo>
                  <a:lnTo>
                    <a:pt x="9367" y="6277"/>
                  </a:lnTo>
                  <a:cubicBezTo>
                    <a:pt x="9667" y="6277"/>
                    <a:pt x="9913" y="6033"/>
                    <a:pt x="9913" y="5731"/>
                  </a:cubicBezTo>
                  <a:lnTo>
                    <a:pt x="9913" y="3548"/>
                  </a:lnTo>
                  <a:cubicBezTo>
                    <a:pt x="9913" y="1959"/>
                    <a:pt x="8897" y="570"/>
                    <a:pt x="7470" y="2"/>
                  </a:cubicBezTo>
                  <a:lnTo>
                    <a:pt x="74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2"/>
            <p:cNvSpPr/>
            <p:nvPr/>
          </p:nvSpPr>
          <p:spPr>
            <a:xfrm>
              <a:off x="7143809" y="2560396"/>
              <a:ext cx="290090" cy="168984"/>
            </a:xfrm>
            <a:custGeom>
              <a:avLst/>
              <a:gdLst/>
              <a:ahLst/>
              <a:cxnLst/>
              <a:rect l="l" t="t" r="r" b="b"/>
              <a:pathLst>
                <a:path w="10779" h="6279" extrusionOk="0">
                  <a:moveTo>
                    <a:pt x="2448" y="1"/>
                  </a:moveTo>
                  <a:cubicBezTo>
                    <a:pt x="1017" y="570"/>
                    <a:pt x="0" y="1959"/>
                    <a:pt x="0" y="3550"/>
                  </a:cubicBezTo>
                  <a:lnTo>
                    <a:pt x="0" y="5733"/>
                  </a:lnTo>
                  <a:cubicBezTo>
                    <a:pt x="0" y="6035"/>
                    <a:pt x="244" y="6279"/>
                    <a:pt x="547" y="6279"/>
                  </a:cubicBezTo>
                  <a:lnTo>
                    <a:pt x="4951" y="6279"/>
                  </a:lnTo>
                  <a:cubicBezTo>
                    <a:pt x="6630" y="6279"/>
                    <a:pt x="8242" y="5575"/>
                    <a:pt x="9373" y="4349"/>
                  </a:cubicBezTo>
                  <a:cubicBezTo>
                    <a:pt x="10068" y="3594"/>
                    <a:pt x="10542" y="2696"/>
                    <a:pt x="10778" y="1726"/>
                  </a:cubicBezTo>
                  <a:lnTo>
                    <a:pt x="10778" y="1726"/>
                  </a:lnTo>
                  <a:cubicBezTo>
                    <a:pt x="10310" y="1843"/>
                    <a:pt x="9822" y="1912"/>
                    <a:pt x="9318" y="1912"/>
                  </a:cubicBezTo>
                  <a:cubicBezTo>
                    <a:pt x="7699" y="1912"/>
                    <a:pt x="6231" y="1265"/>
                    <a:pt x="5151" y="218"/>
                  </a:cubicBezTo>
                  <a:lnTo>
                    <a:pt x="4332" y="1638"/>
                  </a:lnTo>
                  <a:cubicBezTo>
                    <a:pt x="4227" y="1820"/>
                    <a:pt x="4043" y="1911"/>
                    <a:pt x="3858" y="1911"/>
                  </a:cubicBezTo>
                  <a:cubicBezTo>
                    <a:pt x="3674" y="1911"/>
                    <a:pt x="3490" y="1820"/>
                    <a:pt x="3385" y="1638"/>
                  </a:cubicBezTo>
                  <a:lnTo>
                    <a:pt x="24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2"/>
            <p:cNvSpPr/>
            <p:nvPr/>
          </p:nvSpPr>
          <p:spPr>
            <a:xfrm>
              <a:off x="7203608" y="2227731"/>
              <a:ext cx="177192" cy="266434"/>
            </a:xfrm>
            <a:custGeom>
              <a:avLst/>
              <a:gdLst/>
              <a:ahLst/>
              <a:cxnLst/>
              <a:rect l="l" t="t" r="r" b="b"/>
              <a:pathLst>
                <a:path w="6584" h="9900" extrusionOk="0">
                  <a:moveTo>
                    <a:pt x="1108" y="0"/>
                  </a:moveTo>
                  <a:cubicBezTo>
                    <a:pt x="499" y="0"/>
                    <a:pt x="0" y="499"/>
                    <a:pt x="0" y="1109"/>
                  </a:cubicBezTo>
                  <a:lnTo>
                    <a:pt x="0" y="9253"/>
                  </a:lnTo>
                  <a:cubicBezTo>
                    <a:pt x="0" y="9306"/>
                    <a:pt x="20" y="9355"/>
                    <a:pt x="55" y="9394"/>
                  </a:cubicBezTo>
                  <a:cubicBezTo>
                    <a:pt x="392" y="9752"/>
                    <a:pt x="756" y="9899"/>
                    <a:pt x="1086" y="9899"/>
                  </a:cubicBezTo>
                  <a:cubicBezTo>
                    <a:pt x="1686" y="9899"/>
                    <a:pt x="2172" y="9411"/>
                    <a:pt x="2172" y="8808"/>
                  </a:cubicBezTo>
                  <a:lnTo>
                    <a:pt x="2172" y="5969"/>
                  </a:lnTo>
                  <a:cubicBezTo>
                    <a:pt x="2172" y="5711"/>
                    <a:pt x="2383" y="5479"/>
                    <a:pt x="2634" y="5428"/>
                  </a:cubicBezTo>
                  <a:cubicBezTo>
                    <a:pt x="4143" y="5115"/>
                    <a:pt x="5426" y="4083"/>
                    <a:pt x="6073" y="2671"/>
                  </a:cubicBezTo>
                  <a:cubicBezTo>
                    <a:pt x="6455" y="1853"/>
                    <a:pt x="6584" y="895"/>
                    <a:pt x="6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2"/>
            <p:cNvSpPr/>
            <p:nvPr/>
          </p:nvSpPr>
          <p:spPr>
            <a:xfrm>
              <a:off x="7408466" y="2227731"/>
              <a:ext cx="177273" cy="266434"/>
            </a:xfrm>
            <a:custGeom>
              <a:avLst/>
              <a:gdLst/>
              <a:ahLst/>
              <a:cxnLst/>
              <a:rect l="l" t="t" r="r" b="b"/>
              <a:pathLst>
                <a:path w="6587" h="9900" extrusionOk="0">
                  <a:moveTo>
                    <a:pt x="100" y="0"/>
                  </a:moveTo>
                  <a:cubicBezTo>
                    <a:pt x="1" y="918"/>
                    <a:pt x="142" y="1885"/>
                    <a:pt x="534" y="2726"/>
                  </a:cubicBezTo>
                  <a:cubicBezTo>
                    <a:pt x="1192" y="4104"/>
                    <a:pt x="2464" y="5117"/>
                    <a:pt x="3953" y="5428"/>
                  </a:cubicBezTo>
                  <a:cubicBezTo>
                    <a:pt x="4204" y="5481"/>
                    <a:pt x="4412" y="5711"/>
                    <a:pt x="4412" y="5969"/>
                  </a:cubicBezTo>
                  <a:lnTo>
                    <a:pt x="4412" y="8790"/>
                  </a:lnTo>
                  <a:cubicBezTo>
                    <a:pt x="4412" y="9398"/>
                    <a:pt x="4902" y="9900"/>
                    <a:pt x="5502" y="9900"/>
                  </a:cubicBezTo>
                  <a:cubicBezTo>
                    <a:pt x="5524" y="9900"/>
                    <a:pt x="5545" y="9899"/>
                    <a:pt x="5566" y="9898"/>
                  </a:cubicBezTo>
                  <a:cubicBezTo>
                    <a:pt x="6135" y="9863"/>
                    <a:pt x="6586" y="9389"/>
                    <a:pt x="6586" y="8808"/>
                  </a:cubicBezTo>
                  <a:lnTo>
                    <a:pt x="6586" y="6079"/>
                  </a:lnTo>
                  <a:cubicBezTo>
                    <a:pt x="6586" y="2735"/>
                    <a:pt x="385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2"/>
            <p:cNvSpPr/>
            <p:nvPr/>
          </p:nvSpPr>
          <p:spPr>
            <a:xfrm>
              <a:off x="7277617" y="2311294"/>
              <a:ext cx="233439" cy="271063"/>
            </a:xfrm>
            <a:custGeom>
              <a:avLst/>
              <a:gdLst/>
              <a:ahLst/>
              <a:cxnLst/>
              <a:rect l="l" t="t" r="r" b="b"/>
              <a:pathLst>
                <a:path w="8674" h="10072" extrusionOk="0">
                  <a:moveTo>
                    <a:pt x="6510" y="3511"/>
                  </a:moveTo>
                  <a:cubicBezTo>
                    <a:pt x="6756" y="3511"/>
                    <a:pt x="6973" y="3672"/>
                    <a:pt x="7035" y="3909"/>
                  </a:cubicBezTo>
                  <a:cubicBezTo>
                    <a:pt x="7127" y="4271"/>
                    <a:pt x="6856" y="4596"/>
                    <a:pt x="6510" y="4596"/>
                  </a:cubicBezTo>
                  <a:lnTo>
                    <a:pt x="5990" y="4596"/>
                  </a:lnTo>
                  <a:lnTo>
                    <a:pt x="5990" y="5132"/>
                  </a:lnTo>
                  <a:cubicBezTo>
                    <a:pt x="5990" y="5427"/>
                    <a:pt x="5760" y="5680"/>
                    <a:pt x="5465" y="5688"/>
                  </a:cubicBezTo>
                  <a:cubicBezTo>
                    <a:pt x="5459" y="5689"/>
                    <a:pt x="5453" y="5689"/>
                    <a:pt x="5446" y="5689"/>
                  </a:cubicBezTo>
                  <a:cubicBezTo>
                    <a:pt x="5146" y="5689"/>
                    <a:pt x="4903" y="5444"/>
                    <a:pt x="4903" y="5142"/>
                  </a:cubicBezTo>
                  <a:lnTo>
                    <a:pt x="4903" y="4596"/>
                  </a:lnTo>
                  <a:lnTo>
                    <a:pt x="3793" y="4596"/>
                  </a:lnTo>
                  <a:lnTo>
                    <a:pt x="3793" y="5141"/>
                  </a:lnTo>
                  <a:cubicBezTo>
                    <a:pt x="3793" y="5386"/>
                    <a:pt x="3631" y="5604"/>
                    <a:pt x="3394" y="5665"/>
                  </a:cubicBezTo>
                  <a:cubicBezTo>
                    <a:pt x="3345" y="5678"/>
                    <a:pt x="3296" y="5684"/>
                    <a:pt x="3249" y="5684"/>
                  </a:cubicBezTo>
                  <a:cubicBezTo>
                    <a:pt x="2949" y="5684"/>
                    <a:pt x="2706" y="5440"/>
                    <a:pt x="2706" y="5141"/>
                  </a:cubicBezTo>
                  <a:lnTo>
                    <a:pt x="2706" y="4596"/>
                  </a:lnTo>
                  <a:lnTo>
                    <a:pt x="2162" y="4596"/>
                  </a:lnTo>
                  <a:cubicBezTo>
                    <a:pt x="1918" y="4596"/>
                    <a:pt x="1699" y="4435"/>
                    <a:pt x="1639" y="4198"/>
                  </a:cubicBezTo>
                  <a:cubicBezTo>
                    <a:pt x="1545" y="3836"/>
                    <a:pt x="1815" y="3511"/>
                    <a:pt x="2164" y="3511"/>
                  </a:cubicBezTo>
                  <a:close/>
                  <a:moveTo>
                    <a:pt x="5419" y="6795"/>
                  </a:moveTo>
                  <a:cubicBezTo>
                    <a:pt x="5714" y="6795"/>
                    <a:pt x="5965" y="7025"/>
                    <a:pt x="5976" y="7320"/>
                  </a:cubicBezTo>
                  <a:cubicBezTo>
                    <a:pt x="5985" y="7627"/>
                    <a:pt x="5739" y="7880"/>
                    <a:pt x="5433" y="7880"/>
                  </a:cubicBezTo>
                  <a:lnTo>
                    <a:pt x="3274" y="7880"/>
                  </a:lnTo>
                  <a:cubicBezTo>
                    <a:pt x="2978" y="7880"/>
                    <a:pt x="2726" y="7650"/>
                    <a:pt x="2717" y="7355"/>
                  </a:cubicBezTo>
                  <a:cubicBezTo>
                    <a:pt x="2706" y="7048"/>
                    <a:pt x="2954" y="6795"/>
                    <a:pt x="3259" y="6795"/>
                  </a:cubicBezTo>
                  <a:close/>
                  <a:moveTo>
                    <a:pt x="4339" y="1"/>
                  </a:moveTo>
                  <a:cubicBezTo>
                    <a:pt x="3639" y="1553"/>
                    <a:pt x="2233" y="2797"/>
                    <a:pt x="509" y="3285"/>
                  </a:cubicBezTo>
                  <a:lnTo>
                    <a:pt x="509" y="6245"/>
                  </a:lnTo>
                  <a:cubicBezTo>
                    <a:pt x="509" y="6710"/>
                    <a:pt x="313" y="7129"/>
                    <a:pt x="0" y="7428"/>
                  </a:cubicBezTo>
                  <a:cubicBezTo>
                    <a:pt x="826" y="8992"/>
                    <a:pt x="2448" y="10072"/>
                    <a:pt x="4336" y="10072"/>
                  </a:cubicBezTo>
                  <a:cubicBezTo>
                    <a:pt x="6225" y="10072"/>
                    <a:pt x="7848" y="8992"/>
                    <a:pt x="8673" y="7428"/>
                  </a:cubicBezTo>
                  <a:cubicBezTo>
                    <a:pt x="8360" y="7129"/>
                    <a:pt x="8164" y="6710"/>
                    <a:pt x="8164" y="6245"/>
                  </a:cubicBezTo>
                  <a:lnTo>
                    <a:pt x="8164" y="3285"/>
                  </a:lnTo>
                  <a:cubicBezTo>
                    <a:pt x="6533" y="2822"/>
                    <a:pt x="5103" y="1660"/>
                    <a:pt x="4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2"/>
            <p:cNvSpPr/>
            <p:nvPr/>
          </p:nvSpPr>
          <p:spPr>
            <a:xfrm>
              <a:off x="7526827" y="2523392"/>
              <a:ext cx="29415" cy="44029"/>
            </a:xfrm>
            <a:custGeom>
              <a:avLst/>
              <a:gdLst/>
              <a:ahLst/>
              <a:cxnLst/>
              <a:rect l="l" t="t" r="r" b="b"/>
              <a:pathLst>
                <a:path w="1093" h="1636" extrusionOk="0">
                  <a:moveTo>
                    <a:pt x="546" y="1"/>
                  </a:moveTo>
                  <a:cubicBezTo>
                    <a:pt x="244" y="1"/>
                    <a:pt x="0" y="245"/>
                    <a:pt x="0" y="547"/>
                  </a:cubicBezTo>
                  <a:cubicBezTo>
                    <a:pt x="0" y="623"/>
                    <a:pt x="16" y="697"/>
                    <a:pt x="46" y="766"/>
                  </a:cubicBezTo>
                  <a:lnTo>
                    <a:pt x="546" y="1636"/>
                  </a:lnTo>
                  <a:lnTo>
                    <a:pt x="1038" y="784"/>
                  </a:lnTo>
                  <a:cubicBezTo>
                    <a:pt x="1071" y="722"/>
                    <a:pt x="1092" y="635"/>
                    <a:pt x="1092" y="547"/>
                  </a:cubicBezTo>
                  <a:cubicBezTo>
                    <a:pt x="1092" y="245"/>
                    <a:pt x="847"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2"/>
            <p:cNvSpPr/>
            <p:nvPr/>
          </p:nvSpPr>
          <p:spPr>
            <a:xfrm>
              <a:off x="7232943" y="2523392"/>
              <a:ext cx="29415" cy="44029"/>
            </a:xfrm>
            <a:custGeom>
              <a:avLst/>
              <a:gdLst/>
              <a:ahLst/>
              <a:cxnLst/>
              <a:rect l="l" t="t" r="r" b="b"/>
              <a:pathLst>
                <a:path w="1093" h="1636" extrusionOk="0">
                  <a:moveTo>
                    <a:pt x="547" y="1"/>
                  </a:moveTo>
                  <a:cubicBezTo>
                    <a:pt x="246" y="1"/>
                    <a:pt x="1" y="245"/>
                    <a:pt x="1" y="547"/>
                  </a:cubicBezTo>
                  <a:cubicBezTo>
                    <a:pt x="1" y="623"/>
                    <a:pt x="17" y="697"/>
                    <a:pt x="47" y="766"/>
                  </a:cubicBezTo>
                  <a:lnTo>
                    <a:pt x="547" y="1636"/>
                  </a:lnTo>
                  <a:lnTo>
                    <a:pt x="1038" y="784"/>
                  </a:lnTo>
                  <a:cubicBezTo>
                    <a:pt x="1072" y="722"/>
                    <a:pt x="1093" y="635"/>
                    <a:pt x="1093" y="547"/>
                  </a:cubicBezTo>
                  <a:cubicBezTo>
                    <a:pt x="1093" y="245"/>
                    <a:pt x="847"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52"/>
          <p:cNvGrpSpPr/>
          <p:nvPr/>
        </p:nvGrpSpPr>
        <p:grpSpPr>
          <a:xfrm>
            <a:off x="7576443" y="3617605"/>
            <a:ext cx="544322" cy="443264"/>
            <a:chOff x="1520765" y="1545526"/>
            <a:chExt cx="547939" cy="446209"/>
          </a:xfrm>
        </p:grpSpPr>
        <p:sp>
          <p:nvSpPr>
            <p:cNvPr id="1260" name="Google Shape;1260;p52"/>
            <p:cNvSpPr/>
            <p:nvPr/>
          </p:nvSpPr>
          <p:spPr>
            <a:xfrm>
              <a:off x="1715127" y="1835454"/>
              <a:ext cx="159214" cy="156281"/>
            </a:xfrm>
            <a:custGeom>
              <a:avLst/>
              <a:gdLst/>
              <a:ahLst/>
              <a:cxnLst/>
              <a:rect l="l" t="t" r="r" b="b"/>
              <a:pathLst>
                <a:path w="5916" h="5807" extrusionOk="0">
                  <a:moveTo>
                    <a:pt x="2962" y="0"/>
                  </a:moveTo>
                  <a:lnTo>
                    <a:pt x="0" y="1976"/>
                  </a:lnTo>
                  <a:lnTo>
                    <a:pt x="0" y="5806"/>
                  </a:lnTo>
                  <a:lnTo>
                    <a:pt x="5916" y="5806"/>
                  </a:lnTo>
                  <a:lnTo>
                    <a:pt x="5916" y="1976"/>
                  </a:lnTo>
                  <a:lnTo>
                    <a:pt x="2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2"/>
            <p:cNvSpPr/>
            <p:nvPr/>
          </p:nvSpPr>
          <p:spPr>
            <a:xfrm>
              <a:off x="1520765" y="1545526"/>
              <a:ext cx="547939" cy="446209"/>
            </a:xfrm>
            <a:custGeom>
              <a:avLst/>
              <a:gdLst/>
              <a:ahLst/>
              <a:cxnLst/>
              <a:rect l="l" t="t" r="r" b="b"/>
              <a:pathLst>
                <a:path w="20360" h="16580" extrusionOk="0">
                  <a:moveTo>
                    <a:pt x="10177" y="0"/>
                  </a:moveTo>
                  <a:cubicBezTo>
                    <a:pt x="10112" y="0"/>
                    <a:pt x="10047" y="12"/>
                    <a:pt x="9986" y="36"/>
                  </a:cubicBezTo>
                  <a:lnTo>
                    <a:pt x="6432" y="1220"/>
                  </a:lnTo>
                  <a:cubicBezTo>
                    <a:pt x="6231" y="1279"/>
                    <a:pt x="6077" y="1457"/>
                    <a:pt x="6042" y="1659"/>
                  </a:cubicBezTo>
                  <a:lnTo>
                    <a:pt x="5495" y="4370"/>
                  </a:lnTo>
                  <a:lnTo>
                    <a:pt x="8565" y="3599"/>
                  </a:lnTo>
                  <a:cubicBezTo>
                    <a:pt x="8609" y="3589"/>
                    <a:pt x="8652" y="3585"/>
                    <a:pt x="8695" y="3585"/>
                  </a:cubicBezTo>
                  <a:cubicBezTo>
                    <a:pt x="8958" y="3585"/>
                    <a:pt x="9205" y="3764"/>
                    <a:pt x="9276" y="4038"/>
                  </a:cubicBezTo>
                  <a:cubicBezTo>
                    <a:pt x="9359" y="4358"/>
                    <a:pt x="9170" y="4677"/>
                    <a:pt x="8850" y="4748"/>
                  </a:cubicBezTo>
                  <a:lnTo>
                    <a:pt x="4110" y="5945"/>
                  </a:lnTo>
                  <a:cubicBezTo>
                    <a:pt x="3908" y="5992"/>
                    <a:pt x="3742" y="6146"/>
                    <a:pt x="3682" y="6348"/>
                  </a:cubicBezTo>
                  <a:lnTo>
                    <a:pt x="3208" y="7993"/>
                  </a:lnTo>
                  <a:lnTo>
                    <a:pt x="3208" y="7993"/>
                  </a:lnTo>
                  <a:lnTo>
                    <a:pt x="7463" y="7141"/>
                  </a:lnTo>
                  <a:cubicBezTo>
                    <a:pt x="7504" y="7132"/>
                    <a:pt x="7546" y="7128"/>
                    <a:pt x="7586" y="7128"/>
                  </a:cubicBezTo>
                  <a:cubicBezTo>
                    <a:pt x="7859" y="7128"/>
                    <a:pt x="8099" y="7324"/>
                    <a:pt x="8150" y="7603"/>
                  </a:cubicBezTo>
                  <a:cubicBezTo>
                    <a:pt x="8221" y="7922"/>
                    <a:pt x="8009" y="8242"/>
                    <a:pt x="7689" y="8301"/>
                  </a:cubicBezTo>
                  <a:cubicBezTo>
                    <a:pt x="2107" y="9419"/>
                    <a:pt x="3159" y="9209"/>
                    <a:pt x="1762" y="9485"/>
                  </a:cubicBezTo>
                  <a:cubicBezTo>
                    <a:pt x="1750" y="9485"/>
                    <a:pt x="1727" y="9497"/>
                    <a:pt x="1715" y="9497"/>
                  </a:cubicBezTo>
                  <a:cubicBezTo>
                    <a:pt x="1533" y="9543"/>
                    <a:pt x="1379" y="9681"/>
                    <a:pt x="1312" y="9900"/>
                  </a:cubicBezTo>
                  <a:cubicBezTo>
                    <a:pt x="1312" y="9913"/>
                    <a:pt x="1299" y="9936"/>
                    <a:pt x="1299" y="9948"/>
                  </a:cubicBezTo>
                  <a:lnTo>
                    <a:pt x="76" y="15869"/>
                  </a:lnTo>
                  <a:lnTo>
                    <a:pt x="76" y="15881"/>
                  </a:lnTo>
                  <a:cubicBezTo>
                    <a:pt x="0" y="16252"/>
                    <a:pt x="292" y="16579"/>
                    <a:pt x="656" y="16579"/>
                  </a:cubicBezTo>
                  <a:lnTo>
                    <a:pt x="6031" y="16579"/>
                  </a:lnTo>
                  <a:lnTo>
                    <a:pt x="6031" y="12431"/>
                  </a:lnTo>
                  <a:cubicBezTo>
                    <a:pt x="6031" y="12230"/>
                    <a:pt x="6133" y="12053"/>
                    <a:pt x="6300" y="11933"/>
                  </a:cubicBezTo>
                  <a:lnTo>
                    <a:pt x="9852" y="9564"/>
                  </a:lnTo>
                  <a:cubicBezTo>
                    <a:pt x="9953" y="9499"/>
                    <a:pt x="10068" y="9466"/>
                    <a:pt x="10184" y="9466"/>
                  </a:cubicBezTo>
                  <a:cubicBezTo>
                    <a:pt x="10299" y="9466"/>
                    <a:pt x="10414" y="9499"/>
                    <a:pt x="10515" y="9564"/>
                  </a:cubicBezTo>
                  <a:lnTo>
                    <a:pt x="14068" y="11933"/>
                  </a:lnTo>
                  <a:cubicBezTo>
                    <a:pt x="14234" y="12051"/>
                    <a:pt x="14327" y="12230"/>
                    <a:pt x="14327" y="12431"/>
                  </a:cubicBezTo>
                  <a:lnTo>
                    <a:pt x="14327" y="16579"/>
                  </a:lnTo>
                  <a:lnTo>
                    <a:pt x="19690" y="16579"/>
                  </a:lnTo>
                  <a:cubicBezTo>
                    <a:pt x="20109" y="16579"/>
                    <a:pt x="20360" y="16164"/>
                    <a:pt x="20270" y="15892"/>
                  </a:cubicBezTo>
                  <a:lnTo>
                    <a:pt x="20270" y="15892"/>
                  </a:lnTo>
                  <a:lnTo>
                    <a:pt x="20271" y="15894"/>
                  </a:lnTo>
                  <a:lnTo>
                    <a:pt x="20271" y="15894"/>
                  </a:lnTo>
                  <a:lnTo>
                    <a:pt x="19054" y="8787"/>
                  </a:lnTo>
                  <a:lnTo>
                    <a:pt x="19054" y="8774"/>
                  </a:lnTo>
                  <a:cubicBezTo>
                    <a:pt x="19006" y="8538"/>
                    <a:pt x="18817" y="8348"/>
                    <a:pt x="18580" y="8302"/>
                  </a:cubicBezTo>
                  <a:lnTo>
                    <a:pt x="18567" y="8302"/>
                  </a:lnTo>
                  <a:cubicBezTo>
                    <a:pt x="18567" y="8302"/>
                    <a:pt x="17314" y="8087"/>
                    <a:pt x="11457" y="7117"/>
                  </a:cubicBezTo>
                  <a:cubicBezTo>
                    <a:pt x="11137" y="7058"/>
                    <a:pt x="10923" y="6751"/>
                    <a:pt x="10971" y="6431"/>
                  </a:cubicBezTo>
                  <a:cubicBezTo>
                    <a:pt x="11025" y="6145"/>
                    <a:pt x="11266" y="5935"/>
                    <a:pt x="11553" y="5935"/>
                  </a:cubicBezTo>
                  <a:cubicBezTo>
                    <a:pt x="11588" y="5935"/>
                    <a:pt x="11623" y="5938"/>
                    <a:pt x="11658" y="5945"/>
                  </a:cubicBezTo>
                  <a:lnTo>
                    <a:pt x="16885" y="6821"/>
                  </a:lnTo>
                  <a:cubicBezTo>
                    <a:pt x="16834" y="6395"/>
                    <a:pt x="16754" y="5741"/>
                    <a:pt x="16696" y="5257"/>
                  </a:cubicBezTo>
                  <a:cubicBezTo>
                    <a:pt x="16696" y="5234"/>
                    <a:pt x="16683" y="5222"/>
                    <a:pt x="16683" y="5199"/>
                  </a:cubicBezTo>
                  <a:cubicBezTo>
                    <a:pt x="16623" y="4974"/>
                    <a:pt x="16459" y="4808"/>
                    <a:pt x="16245" y="4761"/>
                  </a:cubicBezTo>
                  <a:cubicBezTo>
                    <a:pt x="14672" y="4352"/>
                    <a:pt x="15625" y="4594"/>
                    <a:pt x="11505" y="3564"/>
                  </a:cubicBezTo>
                  <a:cubicBezTo>
                    <a:pt x="11185" y="3493"/>
                    <a:pt x="10994" y="3173"/>
                    <a:pt x="11077" y="2853"/>
                  </a:cubicBezTo>
                  <a:cubicBezTo>
                    <a:pt x="11139" y="2580"/>
                    <a:pt x="11392" y="2400"/>
                    <a:pt x="11659" y="2400"/>
                  </a:cubicBezTo>
                  <a:cubicBezTo>
                    <a:pt x="11702" y="2400"/>
                    <a:pt x="11746" y="2405"/>
                    <a:pt x="11789" y="2415"/>
                  </a:cubicBezTo>
                  <a:lnTo>
                    <a:pt x="14681" y="3138"/>
                  </a:lnTo>
                  <a:lnTo>
                    <a:pt x="14301" y="1634"/>
                  </a:lnTo>
                  <a:cubicBezTo>
                    <a:pt x="14253" y="1432"/>
                    <a:pt x="14112" y="1279"/>
                    <a:pt x="13923" y="1220"/>
                  </a:cubicBezTo>
                  <a:lnTo>
                    <a:pt x="10366" y="36"/>
                  </a:lnTo>
                  <a:cubicBezTo>
                    <a:pt x="10307" y="12"/>
                    <a:pt x="10242" y="0"/>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52"/>
          <p:cNvGrpSpPr/>
          <p:nvPr/>
        </p:nvGrpSpPr>
        <p:grpSpPr>
          <a:xfrm>
            <a:off x="1046188" y="3590150"/>
            <a:ext cx="498416" cy="498164"/>
            <a:chOff x="5542488" y="1521574"/>
            <a:chExt cx="479339" cy="479096"/>
          </a:xfrm>
        </p:grpSpPr>
        <p:sp>
          <p:nvSpPr>
            <p:cNvPr id="1263" name="Google Shape;1263;p52"/>
            <p:cNvSpPr/>
            <p:nvPr/>
          </p:nvSpPr>
          <p:spPr>
            <a:xfrm>
              <a:off x="5839333" y="1691930"/>
              <a:ext cx="165942" cy="308740"/>
            </a:xfrm>
            <a:custGeom>
              <a:avLst/>
              <a:gdLst/>
              <a:ahLst/>
              <a:cxnLst/>
              <a:rect l="l" t="t" r="r" b="b"/>
              <a:pathLst>
                <a:path w="6166" h="11472" extrusionOk="0">
                  <a:moveTo>
                    <a:pt x="2088" y="1"/>
                  </a:moveTo>
                  <a:cubicBezTo>
                    <a:pt x="936" y="1"/>
                    <a:pt x="1" y="936"/>
                    <a:pt x="1" y="2088"/>
                  </a:cubicBezTo>
                  <a:lnTo>
                    <a:pt x="1" y="10429"/>
                  </a:lnTo>
                  <a:cubicBezTo>
                    <a:pt x="1" y="11005"/>
                    <a:pt x="469" y="11472"/>
                    <a:pt x="1045" y="11472"/>
                  </a:cubicBezTo>
                  <a:lnTo>
                    <a:pt x="3587" y="11472"/>
                  </a:lnTo>
                  <a:lnTo>
                    <a:pt x="2806" y="9915"/>
                  </a:lnTo>
                  <a:lnTo>
                    <a:pt x="2086" y="9915"/>
                  </a:lnTo>
                  <a:cubicBezTo>
                    <a:pt x="1795" y="9915"/>
                    <a:pt x="1558" y="9678"/>
                    <a:pt x="1558" y="9386"/>
                  </a:cubicBezTo>
                  <a:lnTo>
                    <a:pt x="1558" y="5249"/>
                  </a:lnTo>
                  <a:cubicBezTo>
                    <a:pt x="1558" y="4953"/>
                    <a:pt x="1791" y="4710"/>
                    <a:pt x="2082" y="4710"/>
                  </a:cubicBezTo>
                  <a:cubicBezTo>
                    <a:pt x="2094" y="4710"/>
                    <a:pt x="2106" y="4710"/>
                    <a:pt x="2118" y="4711"/>
                  </a:cubicBezTo>
                  <a:cubicBezTo>
                    <a:pt x="2389" y="4729"/>
                    <a:pt x="2602" y="4953"/>
                    <a:pt x="2602" y="5229"/>
                  </a:cubicBezTo>
                  <a:lnTo>
                    <a:pt x="2602" y="8870"/>
                  </a:lnTo>
                  <a:lnTo>
                    <a:pt x="3122" y="8870"/>
                  </a:lnTo>
                  <a:cubicBezTo>
                    <a:pt x="3318" y="8870"/>
                    <a:pt x="3497" y="8981"/>
                    <a:pt x="3585" y="9158"/>
                  </a:cubicBezTo>
                  <a:lnTo>
                    <a:pt x="4739" y="11472"/>
                  </a:lnTo>
                  <a:lnTo>
                    <a:pt x="5105" y="11472"/>
                  </a:lnTo>
                  <a:cubicBezTo>
                    <a:pt x="5400" y="11472"/>
                    <a:pt x="5672" y="11351"/>
                    <a:pt x="5870" y="11132"/>
                  </a:cubicBezTo>
                  <a:cubicBezTo>
                    <a:pt x="6070" y="10913"/>
                    <a:pt x="6166" y="10629"/>
                    <a:pt x="6139" y="10335"/>
                  </a:cubicBezTo>
                  <a:lnTo>
                    <a:pt x="5289" y="950"/>
                  </a:lnTo>
                  <a:cubicBezTo>
                    <a:pt x="5241" y="409"/>
                    <a:pt x="4796" y="1"/>
                    <a:pt x="4257" y="1"/>
                  </a:cubicBezTo>
                  <a:lnTo>
                    <a:pt x="3647" y="1"/>
                  </a:lnTo>
                  <a:lnTo>
                    <a:pt x="3647" y="2074"/>
                  </a:lnTo>
                  <a:cubicBezTo>
                    <a:pt x="3647" y="2367"/>
                    <a:pt x="3416" y="2609"/>
                    <a:pt x="3129" y="2609"/>
                  </a:cubicBezTo>
                  <a:cubicBezTo>
                    <a:pt x="3118" y="2609"/>
                    <a:pt x="3107" y="2609"/>
                    <a:pt x="3096" y="2608"/>
                  </a:cubicBezTo>
                  <a:cubicBezTo>
                    <a:pt x="2823" y="2590"/>
                    <a:pt x="2602" y="2364"/>
                    <a:pt x="2602" y="2087"/>
                  </a:cubicBezTo>
                  <a:lnTo>
                    <a:pt x="2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2"/>
            <p:cNvSpPr/>
            <p:nvPr/>
          </p:nvSpPr>
          <p:spPr>
            <a:xfrm>
              <a:off x="5562349" y="1691984"/>
              <a:ext cx="137604" cy="308686"/>
            </a:xfrm>
            <a:custGeom>
              <a:avLst/>
              <a:gdLst/>
              <a:ahLst/>
              <a:cxnLst/>
              <a:rect l="l" t="t" r="r" b="b"/>
              <a:pathLst>
                <a:path w="5113" h="11470" extrusionOk="0">
                  <a:moveTo>
                    <a:pt x="2859" y="1"/>
                  </a:moveTo>
                  <a:cubicBezTo>
                    <a:pt x="1777" y="1"/>
                    <a:pt x="890" y="816"/>
                    <a:pt x="791" y="1897"/>
                  </a:cubicBezTo>
                  <a:lnTo>
                    <a:pt x="27" y="10331"/>
                  </a:lnTo>
                  <a:cubicBezTo>
                    <a:pt x="1" y="10628"/>
                    <a:pt x="96" y="10911"/>
                    <a:pt x="294" y="11130"/>
                  </a:cubicBezTo>
                  <a:cubicBezTo>
                    <a:pt x="494" y="11349"/>
                    <a:pt x="766" y="11470"/>
                    <a:pt x="1061" y="11470"/>
                  </a:cubicBezTo>
                  <a:lnTo>
                    <a:pt x="4070" y="11470"/>
                  </a:lnTo>
                  <a:cubicBezTo>
                    <a:pt x="4646" y="11470"/>
                    <a:pt x="5112" y="11003"/>
                    <a:pt x="5112" y="10427"/>
                  </a:cubicBezTo>
                  <a:lnTo>
                    <a:pt x="5112" y="4907"/>
                  </a:lnTo>
                  <a:lnTo>
                    <a:pt x="3557" y="6471"/>
                  </a:lnTo>
                  <a:lnTo>
                    <a:pt x="3557" y="9368"/>
                  </a:lnTo>
                  <a:cubicBezTo>
                    <a:pt x="3557" y="9635"/>
                    <a:pt x="3340" y="9881"/>
                    <a:pt x="3073" y="9900"/>
                  </a:cubicBezTo>
                  <a:cubicBezTo>
                    <a:pt x="3060" y="9901"/>
                    <a:pt x="3048" y="9901"/>
                    <a:pt x="3035" y="9901"/>
                  </a:cubicBezTo>
                  <a:cubicBezTo>
                    <a:pt x="2746" y="9901"/>
                    <a:pt x="2512" y="9669"/>
                    <a:pt x="2512" y="9379"/>
                  </a:cubicBezTo>
                  <a:lnTo>
                    <a:pt x="2512" y="6245"/>
                  </a:lnTo>
                  <a:cubicBezTo>
                    <a:pt x="2512" y="6107"/>
                    <a:pt x="2567" y="5975"/>
                    <a:pt x="2664" y="5877"/>
                  </a:cubicBezTo>
                  <a:lnTo>
                    <a:pt x="5112" y="3430"/>
                  </a:lnTo>
                  <a:lnTo>
                    <a:pt x="5112" y="1044"/>
                  </a:lnTo>
                  <a:cubicBezTo>
                    <a:pt x="5112" y="467"/>
                    <a:pt x="4646" y="1"/>
                    <a:pt x="4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2"/>
            <p:cNvSpPr/>
            <p:nvPr/>
          </p:nvSpPr>
          <p:spPr>
            <a:xfrm>
              <a:off x="5542488" y="1521574"/>
              <a:ext cx="479339" cy="136581"/>
            </a:xfrm>
            <a:custGeom>
              <a:avLst/>
              <a:gdLst/>
              <a:ahLst/>
              <a:cxnLst/>
              <a:rect l="l" t="t" r="r" b="b"/>
              <a:pathLst>
                <a:path w="17811" h="5075" extrusionOk="0">
                  <a:moveTo>
                    <a:pt x="15674" y="0"/>
                  </a:moveTo>
                  <a:lnTo>
                    <a:pt x="6008" y="592"/>
                  </a:lnTo>
                  <a:lnTo>
                    <a:pt x="6218" y="1644"/>
                  </a:lnTo>
                  <a:lnTo>
                    <a:pt x="11094" y="2619"/>
                  </a:lnTo>
                  <a:cubicBezTo>
                    <a:pt x="11377" y="2676"/>
                    <a:pt x="11561" y="2950"/>
                    <a:pt x="11504" y="3233"/>
                  </a:cubicBezTo>
                  <a:cubicBezTo>
                    <a:pt x="11455" y="3480"/>
                    <a:pt x="11238" y="3652"/>
                    <a:pt x="10994" y="3652"/>
                  </a:cubicBezTo>
                  <a:cubicBezTo>
                    <a:pt x="10960" y="3652"/>
                    <a:pt x="10925" y="3650"/>
                    <a:pt x="10891" y="3643"/>
                  </a:cubicBezTo>
                  <a:lnTo>
                    <a:pt x="5672" y="2598"/>
                  </a:lnTo>
                  <a:cubicBezTo>
                    <a:pt x="5465" y="2557"/>
                    <a:pt x="5304" y="2395"/>
                    <a:pt x="5264" y="2190"/>
                  </a:cubicBezTo>
                  <a:lnTo>
                    <a:pt x="4956" y="656"/>
                  </a:lnTo>
                  <a:lnTo>
                    <a:pt x="2271" y="820"/>
                  </a:lnTo>
                  <a:cubicBezTo>
                    <a:pt x="1536" y="870"/>
                    <a:pt x="873" y="1310"/>
                    <a:pt x="544" y="1969"/>
                  </a:cubicBezTo>
                  <a:lnTo>
                    <a:pt x="179" y="2630"/>
                  </a:lnTo>
                  <a:cubicBezTo>
                    <a:pt x="62" y="2863"/>
                    <a:pt x="0" y="3125"/>
                    <a:pt x="0" y="3385"/>
                  </a:cubicBezTo>
                  <a:cubicBezTo>
                    <a:pt x="0" y="4316"/>
                    <a:pt x="792" y="5074"/>
                    <a:pt x="1723" y="5074"/>
                  </a:cubicBezTo>
                  <a:lnTo>
                    <a:pt x="16734" y="5074"/>
                  </a:lnTo>
                  <a:cubicBezTo>
                    <a:pt x="17326" y="5074"/>
                    <a:pt x="17811" y="4588"/>
                    <a:pt x="17811" y="3996"/>
                  </a:cubicBezTo>
                  <a:lnTo>
                    <a:pt x="17811" y="2087"/>
                  </a:lnTo>
                  <a:cubicBezTo>
                    <a:pt x="17811" y="937"/>
                    <a:pt x="16842" y="0"/>
                    <a:pt x="1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52"/>
          <p:cNvSpPr/>
          <p:nvPr/>
        </p:nvSpPr>
        <p:spPr>
          <a:xfrm rot="7962488" flipH="1">
            <a:off x="78476" y="1053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270"/>
        <p:cNvGrpSpPr/>
        <p:nvPr/>
      </p:nvGrpSpPr>
      <p:grpSpPr>
        <a:xfrm>
          <a:off x="0" y="0"/>
          <a:ext cx="0" cy="0"/>
          <a:chOff x="0" y="0"/>
          <a:chExt cx="0" cy="0"/>
        </a:xfrm>
      </p:grpSpPr>
      <p:sp>
        <p:nvSpPr>
          <p:cNvPr id="1271" name="Google Shape;1271;p53"/>
          <p:cNvSpPr txBox="1">
            <a:spLocks noGrp="1"/>
          </p:cNvSpPr>
          <p:nvPr>
            <p:ph type="subTitle" idx="1"/>
          </p:nvPr>
        </p:nvSpPr>
        <p:spPr>
          <a:xfrm flipH="1">
            <a:off x="715100" y="3587050"/>
            <a:ext cx="4494600" cy="44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1272" name="Google Shape;1272;p53"/>
          <p:cNvSpPr txBox="1">
            <a:spLocks noGrp="1"/>
          </p:cNvSpPr>
          <p:nvPr>
            <p:ph type="title"/>
          </p:nvPr>
        </p:nvSpPr>
        <p:spPr>
          <a:xfrm flipH="1">
            <a:off x="715100" y="2644025"/>
            <a:ext cx="44946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Hominization</a:t>
            </a:r>
            <a:endParaRPr/>
          </a:p>
        </p:txBody>
      </p:sp>
      <p:sp>
        <p:nvSpPr>
          <p:cNvPr id="1273" name="Google Shape;1273;p53"/>
          <p:cNvSpPr/>
          <p:nvPr/>
        </p:nvSpPr>
        <p:spPr>
          <a:xfrm>
            <a:off x="822038" y="1116350"/>
            <a:ext cx="1537536" cy="1426459"/>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274" name="Google Shape;1274;p53"/>
          <p:cNvSpPr txBox="1">
            <a:spLocks noGrp="1"/>
          </p:cNvSpPr>
          <p:nvPr>
            <p:ph type="title" idx="2"/>
          </p:nvPr>
        </p:nvSpPr>
        <p:spPr>
          <a:xfrm flipH="1">
            <a:off x="932301" y="1373280"/>
            <a:ext cx="1317000" cy="9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grpSp>
        <p:nvGrpSpPr>
          <p:cNvPr id="1275" name="Google Shape;1275;p53"/>
          <p:cNvGrpSpPr/>
          <p:nvPr/>
        </p:nvGrpSpPr>
        <p:grpSpPr>
          <a:xfrm>
            <a:off x="5361947" y="1423652"/>
            <a:ext cx="3301672" cy="3224855"/>
            <a:chOff x="6257375" y="1289475"/>
            <a:chExt cx="1130400" cy="1104100"/>
          </a:xfrm>
        </p:grpSpPr>
        <p:sp>
          <p:nvSpPr>
            <p:cNvPr id="1276" name="Google Shape;1276;p53"/>
            <p:cNvSpPr/>
            <p:nvPr/>
          </p:nvSpPr>
          <p:spPr>
            <a:xfrm>
              <a:off x="6715600" y="1987325"/>
              <a:ext cx="39750" cy="22700"/>
            </a:xfrm>
            <a:custGeom>
              <a:avLst/>
              <a:gdLst/>
              <a:ahLst/>
              <a:cxnLst/>
              <a:rect l="l" t="t" r="r" b="b"/>
              <a:pathLst>
                <a:path w="1590" h="908" extrusionOk="0">
                  <a:moveTo>
                    <a:pt x="660" y="1"/>
                  </a:moveTo>
                  <a:cubicBezTo>
                    <a:pt x="310" y="1"/>
                    <a:pt x="37" y="147"/>
                    <a:pt x="19" y="360"/>
                  </a:cubicBezTo>
                  <a:cubicBezTo>
                    <a:pt x="0" y="607"/>
                    <a:pt x="156" y="841"/>
                    <a:pt x="585" y="896"/>
                  </a:cubicBezTo>
                  <a:cubicBezTo>
                    <a:pt x="646" y="904"/>
                    <a:pt x="710" y="908"/>
                    <a:pt x="775" y="908"/>
                  </a:cubicBezTo>
                  <a:cubicBezTo>
                    <a:pt x="1158" y="908"/>
                    <a:pt x="1555" y="771"/>
                    <a:pt x="1571" y="559"/>
                  </a:cubicBezTo>
                  <a:cubicBezTo>
                    <a:pt x="1590" y="311"/>
                    <a:pt x="1258" y="66"/>
                    <a:pt x="831" y="12"/>
                  </a:cubicBezTo>
                  <a:cubicBezTo>
                    <a:pt x="773" y="4"/>
                    <a:pt x="715" y="1"/>
                    <a:pt x="660"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3"/>
            <p:cNvSpPr/>
            <p:nvPr/>
          </p:nvSpPr>
          <p:spPr>
            <a:xfrm>
              <a:off x="6563650" y="2156250"/>
              <a:ext cx="35975" cy="20200"/>
            </a:xfrm>
            <a:custGeom>
              <a:avLst/>
              <a:gdLst/>
              <a:ahLst/>
              <a:cxnLst/>
              <a:rect l="l" t="t" r="r" b="b"/>
              <a:pathLst>
                <a:path w="1439" h="808" extrusionOk="0">
                  <a:moveTo>
                    <a:pt x="281" y="0"/>
                  </a:moveTo>
                  <a:cubicBezTo>
                    <a:pt x="153" y="0"/>
                    <a:pt x="64" y="38"/>
                    <a:pt x="43" y="114"/>
                  </a:cubicBezTo>
                  <a:cubicBezTo>
                    <a:pt x="0" y="272"/>
                    <a:pt x="114" y="473"/>
                    <a:pt x="487" y="640"/>
                  </a:cubicBezTo>
                  <a:cubicBezTo>
                    <a:pt x="714" y="742"/>
                    <a:pt x="986" y="807"/>
                    <a:pt x="1173" y="807"/>
                  </a:cubicBezTo>
                  <a:cubicBezTo>
                    <a:pt x="1293" y="807"/>
                    <a:pt x="1378" y="780"/>
                    <a:pt x="1395" y="719"/>
                  </a:cubicBezTo>
                  <a:cubicBezTo>
                    <a:pt x="1438" y="561"/>
                    <a:pt x="1170" y="298"/>
                    <a:pt x="797" y="131"/>
                  </a:cubicBezTo>
                  <a:cubicBezTo>
                    <a:pt x="604" y="44"/>
                    <a:pt x="420" y="0"/>
                    <a:pt x="281" y="0"/>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3"/>
            <p:cNvSpPr/>
            <p:nvPr/>
          </p:nvSpPr>
          <p:spPr>
            <a:xfrm>
              <a:off x="6656575" y="2104100"/>
              <a:ext cx="24400" cy="29600"/>
            </a:xfrm>
            <a:custGeom>
              <a:avLst/>
              <a:gdLst/>
              <a:ahLst/>
              <a:cxnLst/>
              <a:rect l="l" t="t" r="r" b="b"/>
              <a:pathLst>
                <a:path w="976" h="1184" extrusionOk="0">
                  <a:moveTo>
                    <a:pt x="226" y="0"/>
                  </a:moveTo>
                  <a:cubicBezTo>
                    <a:pt x="187" y="0"/>
                    <a:pt x="152" y="16"/>
                    <a:pt x="122" y="49"/>
                  </a:cubicBezTo>
                  <a:cubicBezTo>
                    <a:pt x="1" y="187"/>
                    <a:pt x="66" y="538"/>
                    <a:pt x="269" y="833"/>
                  </a:cubicBezTo>
                  <a:cubicBezTo>
                    <a:pt x="416" y="1047"/>
                    <a:pt x="602" y="1184"/>
                    <a:pt x="734" y="1184"/>
                  </a:cubicBezTo>
                  <a:cubicBezTo>
                    <a:pt x="785" y="1184"/>
                    <a:pt x="827" y="1164"/>
                    <a:pt x="857" y="1120"/>
                  </a:cubicBezTo>
                  <a:cubicBezTo>
                    <a:pt x="976" y="946"/>
                    <a:pt x="858" y="665"/>
                    <a:pt x="654" y="371"/>
                  </a:cubicBezTo>
                  <a:cubicBezTo>
                    <a:pt x="502" y="147"/>
                    <a:pt x="346" y="0"/>
                    <a:pt x="226" y="0"/>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3"/>
            <p:cNvSpPr/>
            <p:nvPr/>
          </p:nvSpPr>
          <p:spPr>
            <a:xfrm>
              <a:off x="7178075" y="1718850"/>
              <a:ext cx="39050" cy="5350"/>
            </a:xfrm>
            <a:custGeom>
              <a:avLst/>
              <a:gdLst/>
              <a:ahLst/>
              <a:cxnLst/>
              <a:rect l="l" t="t" r="r" b="b"/>
              <a:pathLst>
                <a:path w="1562" h="214" fill="none" extrusionOk="0">
                  <a:moveTo>
                    <a:pt x="1561" y="1"/>
                  </a:moveTo>
                  <a:cubicBezTo>
                    <a:pt x="1041" y="70"/>
                    <a:pt x="521" y="141"/>
                    <a:pt x="1" y="213"/>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3"/>
            <p:cNvSpPr/>
            <p:nvPr/>
          </p:nvSpPr>
          <p:spPr>
            <a:xfrm>
              <a:off x="7183900" y="1961300"/>
              <a:ext cx="47200" cy="2025"/>
            </a:xfrm>
            <a:custGeom>
              <a:avLst/>
              <a:gdLst/>
              <a:ahLst/>
              <a:cxnLst/>
              <a:rect l="l" t="t" r="r" b="b"/>
              <a:pathLst>
                <a:path w="1888" h="81" fill="none" extrusionOk="0">
                  <a:moveTo>
                    <a:pt x="1887" y="1"/>
                  </a:moveTo>
                  <a:cubicBezTo>
                    <a:pt x="1257" y="27"/>
                    <a:pt x="630" y="54"/>
                    <a:pt x="1" y="80"/>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3"/>
            <p:cNvSpPr/>
            <p:nvPr/>
          </p:nvSpPr>
          <p:spPr>
            <a:xfrm>
              <a:off x="7131275" y="1917825"/>
              <a:ext cx="64250" cy="366300"/>
            </a:xfrm>
            <a:custGeom>
              <a:avLst/>
              <a:gdLst/>
              <a:ahLst/>
              <a:cxnLst/>
              <a:rect l="l" t="t" r="r" b="b"/>
              <a:pathLst>
                <a:path w="2570" h="14652" fill="none" extrusionOk="0">
                  <a:moveTo>
                    <a:pt x="0" y="0"/>
                  </a:moveTo>
                  <a:cubicBezTo>
                    <a:pt x="1449" y="4755"/>
                    <a:pt x="2313" y="9688"/>
                    <a:pt x="2570" y="14652"/>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3"/>
            <p:cNvSpPr/>
            <p:nvPr/>
          </p:nvSpPr>
          <p:spPr>
            <a:xfrm>
              <a:off x="6968800" y="1950225"/>
              <a:ext cx="93625" cy="333900"/>
            </a:xfrm>
            <a:custGeom>
              <a:avLst/>
              <a:gdLst/>
              <a:ahLst/>
              <a:cxnLst/>
              <a:rect l="l" t="t" r="r" b="b"/>
              <a:pathLst>
                <a:path w="3745" h="13356" fill="none" extrusionOk="0">
                  <a:moveTo>
                    <a:pt x="0" y="0"/>
                  </a:moveTo>
                  <a:cubicBezTo>
                    <a:pt x="1911" y="4229"/>
                    <a:pt x="3174" y="8751"/>
                    <a:pt x="3744" y="13356"/>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3"/>
            <p:cNvSpPr/>
            <p:nvPr/>
          </p:nvSpPr>
          <p:spPr>
            <a:xfrm>
              <a:off x="6813650" y="2053700"/>
              <a:ext cx="146750" cy="230425"/>
            </a:xfrm>
            <a:custGeom>
              <a:avLst/>
              <a:gdLst/>
              <a:ahLst/>
              <a:cxnLst/>
              <a:rect l="l" t="t" r="r" b="b"/>
              <a:pathLst>
                <a:path w="5870" h="9217" fill="none" extrusionOk="0">
                  <a:moveTo>
                    <a:pt x="1" y="1"/>
                  </a:moveTo>
                  <a:cubicBezTo>
                    <a:pt x="2365" y="2787"/>
                    <a:pt x="4344" y="5898"/>
                    <a:pt x="5870" y="9217"/>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3"/>
            <p:cNvSpPr/>
            <p:nvPr/>
          </p:nvSpPr>
          <p:spPr>
            <a:xfrm>
              <a:off x="6908725" y="1991125"/>
              <a:ext cx="78500" cy="78275"/>
            </a:xfrm>
            <a:custGeom>
              <a:avLst/>
              <a:gdLst/>
              <a:ahLst/>
              <a:cxnLst/>
              <a:rect l="l" t="t" r="r" b="b"/>
              <a:pathLst>
                <a:path w="3140" h="3131" extrusionOk="0">
                  <a:moveTo>
                    <a:pt x="996" y="1"/>
                  </a:moveTo>
                  <a:cubicBezTo>
                    <a:pt x="839" y="1"/>
                    <a:pt x="689" y="48"/>
                    <a:pt x="552" y="149"/>
                  </a:cubicBezTo>
                  <a:cubicBezTo>
                    <a:pt x="72" y="503"/>
                    <a:pt x="1" y="1297"/>
                    <a:pt x="507" y="1981"/>
                  </a:cubicBezTo>
                  <a:cubicBezTo>
                    <a:pt x="920" y="2542"/>
                    <a:pt x="1777" y="3130"/>
                    <a:pt x="2338" y="3130"/>
                  </a:cubicBezTo>
                  <a:cubicBezTo>
                    <a:pt x="2462" y="3130"/>
                    <a:pt x="2572" y="3102"/>
                    <a:pt x="2659" y="3037"/>
                  </a:cubicBezTo>
                  <a:cubicBezTo>
                    <a:pt x="3139" y="2683"/>
                    <a:pt x="2688" y="1472"/>
                    <a:pt x="2183" y="788"/>
                  </a:cubicBezTo>
                  <a:cubicBezTo>
                    <a:pt x="1822" y="299"/>
                    <a:pt x="1389" y="1"/>
                    <a:pt x="996"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3"/>
            <p:cNvSpPr/>
            <p:nvPr/>
          </p:nvSpPr>
          <p:spPr>
            <a:xfrm>
              <a:off x="6571275" y="1814250"/>
              <a:ext cx="30925" cy="473875"/>
            </a:xfrm>
            <a:custGeom>
              <a:avLst/>
              <a:gdLst/>
              <a:ahLst/>
              <a:cxnLst/>
              <a:rect l="l" t="t" r="r" b="b"/>
              <a:pathLst>
                <a:path w="1237" h="18955" fill="none" extrusionOk="0">
                  <a:moveTo>
                    <a:pt x="823" y="1"/>
                  </a:moveTo>
                  <a:cubicBezTo>
                    <a:pt x="1237" y="4345"/>
                    <a:pt x="868" y="8766"/>
                    <a:pt x="495" y="13129"/>
                  </a:cubicBezTo>
                  <a:cubicBezTo>
                    <a:pt x="330" y="15071"/>
                    <a:pt x="164" y="17013"/>
                    <a:pt x="0" y="18954"/>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3"/>
            <p:cNvSpPr/>
            <p:nvPr/>
          </p:nvSpPr>
          <p:spPr>
            <a:xfrm>
              <a:off x="6627850" y="1804075"/>
              <a:ext cx="146250" cy="485375"/>
            </a:xfrm>
            <a:custGeom>
              <a:avLst/>
              <a:gdLst/>
              <a:ahLst/>
              <a:cxnLst/>
              <a:rect l="l" t="t" r="r" b="b"/>
              <a:pathLst>
                <a:path w="5850" h="19415" fill="none" extrusionOk="0">
                  <a:moveTo>
                    <a:pt x="0" y="19414"/>
                  </a:moveTo>
                  <a:cubicBezTo>
                    <a:pt x="1097" y="17248"/>
                    <a:pt x="2107" y="15041"/>
                    <a:pt x="2973" y="12771"/>
                  </a:cubicBezTo>
                  <a:cubicBezTo>
                    <a:pt x="4536" y="8680"/>
                    <a:pt x="5622" y="4363"/>
                    <a:pt x="5850"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3"/>
            <p:cNvSpPr/>
            <p:nvPr/>
          </p:nvSpPr>
          <p:spPr>
            <a:xfrm>
              <a:off x="6354575" y="1698900"/>
              <a:ext cx="90150" cy="51525"/>
            </a:xfrm>
            <a:custGeom>
              <a:avLst/>
              <a:gdLst/>
              <a:ahLst/>
              <a:cxnLst/>
              <a:rect l="l" t="t" r="r" b="b"/>
              <a:pathLst>
                <a:path w="3606" h="2061" extrusionOk="0">
                  <a:moveTo>
                    <a:pt x="1401" y="1"/>
                  </a:moveTo>
                  <a:cubicBezTo>
                    <a:pt x="689" y="1"/>
                    <a:pt x="137" y="284"/>
                    <a:pt x="77" y="729"/>
                  </a:cubicBezTo>
                  <a:cubicBezTo>
                    <a:pt x="1" y="1282"/>
                    <a:pt x="321" y="1826"/>
                    <a:pt x="1275" y="2004"/>
                  </a:cubicBezTo>
                  <a:cubicBezTo>
                    <a:pt x="1478" y="2042"/>
                    <a:pt x="1693" y="2060"/>
                    <a:pt x="1907" y="2060"/>
                  </a:cubicBezTo>
                  <a:cubicBezTo>
                    <a:pt x="2698" y="2060"/>
                    <a:pt x="3471" y="1809"/>
                    <a:pt x="3531" y="1374"/>
                  </a:cubicBezTo>
                  <a:cubicBezTo>
                    <a:pt x="3605" y="822"/>
                    <a:pt x="2892" y="230"/>
                    <a:pt x="1939" y="52"/>
                  </a:cubicBezTo>
                  <a:cubicBezTo>
                    <a:pt x="1754" y="17"/>
                    <a:pt x="1573" y="1"/>
                    <a:pt x="1401"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3"/>
            <p:cNvSpPr/>
            <p:nvPr/>
          </p:nvSpPr>
          <p:spPr>
            <a:xfrm>
              <a:off x="6369275" y="1559125"/>
              <a:ext cx="491425" cy="459650"/>
            </a:xfrm>
            <a:custGeom>
              <a:avLst/>
              <a:gdLst/>
              <a:ahLst/>
              <a:cxnLst/>
              <a:rect l="l" t="t" r="r" b="b"/>
              <a:pathLst>
                <a:path w="19657" h="18386" extrusionOk="0">
                  <a:moveTo>
                    <a:pt x="17284" y="1"/>
                  </a:moveTo>
                  <a:cubicBezTo>
                    <a:pt x="17284" y="1"/>
                    <a:pt x="13751" y="751"/>
                    <a:pt x="12973" y="2694"/>
                  </a:cubicBezTo>
                  <a:cubicBezTo>
                    <a:pt x="12194" y="4637"/>
                    <a:pt x="10474" y="11243"/>
                    <a:pt x="10474" y="11243"/>
                  </a:cubicBezTo>
                  <a:lnTo>
                    <a:pt x="2777" y="5554"/>
                  </a:lnTo>
                  <a:cubicBezTo>
                    <a:pt x="2777" y="5554"/>
                    <a:pt x="1" y="8203"/>
                    <a:pt x="64" y="8305"/>
                  </a:cubicBezTo>
                  <a:cubicBezTo>
                    <a:pt x="785" y="9479"/>
                    <a:pt x="3244" y="17309"/>
                    <a:pt x="11304" y="18316"/>
                  </a:cubicBezTo>
                  <a:cubicBezTo>
                    <a:pt x="11683" y="18363"/>
                    <a:pt x="12044" y="18386"/>
                    <a:pt x="12389" y="18386"/>
                  </a:cubicBezTo>
                  <a:cubicBezTo>
                    <a:pt x="19392" y="18386"/>
                    <a:pt x="19657" y="9093"/>
                    <a:pt x="19657" y="9093"/>
                  </a:cubicBezTo>
                  <a:lnTo>
                    <a:pt x="17284"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3"/>
            <p:cNvSpPr/>
            <p:nvPr/>
          </p:nvSpPr>
          <p:spPr>
            <a:xfrm>
              <a:off x="6343950" y="1654775"/>
              <a:ext cx="101350" cy="114975"/>
            </a:xfrm>
            <a:custGeom>
              <a:avLst/>
              <a:gdLst/>
              <a:ahLst/>
              <a:cxnLst/>
              <a:rect l="l" t="t" r="r" b="b"/>
              <a:pathLst>
                <a:path w="4054" h="4599" extrusionOk="0">
                  <a:moveTo>
                    <a:pt x="1341" y="1"/>
                  </a:moveTo>
                  <a:cubicBezTo>
                    <a:pt x="1341" y="1"/>
                    <a:pt x="1" y="1618"/>
                    <a:pt x="56" y="2856"/>
                  </a:cubicBezTo>
                  <a:cubicBezTo>
                    <a:pt x="110" y="4056"/>
                    <a:pt x="948" y="4599"/>
                    <a:pt x="1774" y="4599"/>
                  </a:cubicBezTo>
                  <a:cubicBezTo>
                    <a:pt x="1802" y="4599"/>
                    <a:pt x="1829" y="4598"/>
                    <a:pt x="1856" y="4597"/>
                  </a:cubicBezTo>
                  <a:lnTo>
                    <a:pt x="4053" y="2160"/>
                  </a:lnTo>
                  <a:lnTo>
                    <a:pt x="1341"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3"/>
            <p:cNvSpPr/>
            <p:nvPr/>
          </p:nvSpPr>
          <p:spPr>
            <a:xfrm>
              <a:off x="6257375" y="1550175"/>
              <a:ext cx="176600" cy="265450"/>
            </a:xfrm>
            <a:custGeom>
              <a:avLst/>
              <a:gdLst/>
              <a:ahLst/>
              <a:cxnLst/>
              <a:rect l="l" t="t" r="r" b="b"/>
              <a:pathLst>
                <a:path w="7064" h="10618" extrusionOk="0">
                  <a:moveTo>
                    <a:pt x="5991" y="1"/>
                  </a:moveTo>
                  <a:lnTo>
                    <a:pt x="2150" y="8260"/>
                  </a:lnTo>
                  <a:cubicBezTo>
                    <a:pt x="2150" y="8260"/>
                    <a:pt x="1794" y="8204"/>
                    <a:pt x="1377" y="8204"/>
                  </a:cubicBezTo>
                  <a:cubicBezTo>
                    <a:pt x="812" y="8204"/>
                    <a:pt x="134" y="8307"/>
                    <a:pt x="74" y="8796"/>
                  </a:cubicBezTo>
                  <a:cubicBezTo>
                    <a:pt x="1" y="9396"/>
                    <a:pt x="506" y="9904"/>
                    <a:pt x="1224" y="9904"/>
                  </a:cubicBezTo>
                  <a:cubicBezTo>
                    <a:pt x="1523" y="9904"/>
                    <a:pt x="1859" y="9816"/>
                    <a:pt x="2206" y="9609"/>
                  </a:cubicBezTo>
                  <a:lnTo>
                    <a:pt x="2206" y="9609"/>
                  </a:lnTo>
                  <a:cubicBezTo>
                    <a:pt x="2206" y="9609"/>
                    <a:pt x="2090" y="10617"/>
                    <a:pt x="2863" y="10617"/>
                  </a:cubicBezTo>
                  <a:cubicBezTo>
                    <a:pt x="2954" y="10617"/>
                    <a:pt x="3056" y="10604"/>
                    <a:pt x="3173" y="10573"/>
                  </a:cubicBezTo>
                  <a:cubicBezTo>
                    <a:pt x="4284" y="10279"/>
                    <a:pt x="3531" y="8620"/>
                    <a:pt x="3531" y="8620"/>
                  </a:cubicBezTo>
                  <a:lnTo>
                    <a:pt x="7064" y="407"/>
                  </a:lnTo>
                  <a:lnTo>
                    <a:pt x="59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3"/>
            <p:cNvSpPr/>
            <p:nvPr/>
          </p:nvSpPr>
          <p:spPr>
            <a:xfrm>
              <a:off x="6317025" y="1381425"/>
              <a:ext cx="257875" cy="239050"/>
            </a:xfrm>
            <a:custGeom>
              <a:avLst/>
              <a:gdLst/>
              <a:ahLst/>
              <a:cxnLst/>
              <a:rect l="l" t="t" r="r" b="b"/>
              <a:pathLst>
                <a:path w="10315" h="9562" extrusionOk="0">
                  <a:moveTo>
                    <a:pt x="3215" y="0"/>
                  </a:moveTo>
                  <a:cubicBezTo>
                    <a:pt x="3215" y="0"/>
                    <a:pt x="1" y="8476"/>
                    <a:pt x="3006" y="9471"/>
                  </a:cubicBezTo>
                  <a:cubicBezTo>
                    <a:pt x="3193" y="9533"/>
                    <a:pt x="3385" y="9562"/>
                    <a:pt x="3581" y="9562"/>
                  </a:cubicBezTo>
                  <a:cubicBezTo>
                    <a:pt x="6530" y="9562"/>
                    <a:pt x="10314" y="2965"/>
                    <a:pt x="10314" y="2965"/>
                  </a:cubicBezTo>
                  <a:lnTo>
                    <a:pt x="321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3"/>
            <p:cNvSpPr/>
            <p:nvPr/>
          </p:nvSpPr>
          <p:spPr>
            <a:xfrm>
              <a:off x="6388625" y="1370275"/>
              <a:ext cx="195050" cy="98000"/>
            </a:xfrm>
            <a:custGeom>
              <a:avLst/>
              <a:gdLst/>
              <a:ahLst/>
              <a:cxnLst/>
              <a:rect l="l" t="t" r="r" b="b"/>
              <a:pathLst>
                <a:path w="7802" h="3920" extrusionOk="0">
                  <a:moveTo>
                    <a:pt x="1183" y="1"/>
                  </a:moveTo>
                  <a:cubicBezTo>
                    <a:pt x="762" y="1"/>
                    <a:pt x="483" y="139"/>
                    <a:pt x="351" y="446"/>
                  </a:cubicBezTo>
                  <a:cubicBezTo>
                    <a:pt x="0" y="1264"/>
                    <a:pt x="1098" y="2045"/>
                    <a:pt x="3410" y="3037"/>
                  </a:cubicBezTo>
                  <a:cubicBezTo>
                    <a:pt x="4747" y="3612"/>
                    <a:pt x="5771" y="3920"/>
                    <a:pt x="6465" y="3920"/>
                  </a:cubicBezTo>
                  <a:cubicBezTo>
                    <a:pt x="6971" y="3920"/>
                    <a:pt x="7302" y="3756"/>
                    <a:pt x="7450" y="3411"/>
                  </a:cubicBezTo>
                  <a:cubicBezTo>
                    <a:pt x="7802" y="2593"/>
                    <a:pt x="6721" y="1995"/>
                    <a:pt x="4409" y="1001"/>
                  </a:cubicBezTo>
                  <a:cubicBezTo>
                    <a:pt x="2967" y="382"/>
                    <a:pt x="1881" y="1"/>
                    <a:pt x="1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3"/>
            <p:cNvSpPr/>
            <p:nvPr/>
          </p:nvSpPr>
          <p:spPr>
            <a:xfrm>
              <a:off x="6371875" y="1432100"/>
              <a:ext cx="53250" cy="122200"/>
            </a:xfrm>
            <a:custGeom>
              <a:avLst/>
              <a:gdLst/>
              <a:ahLst/>
              <a:cxnLst/>
              <a:rect l="l" t="t" r="r" b="b"/>
              <a:pathLst>
                <a:path w="2130" h="4888" extrusionOk="0">
                  <a:moveTo>
                    <a:pt x="1145" y="1"/>
                  </a:moveTo>
                  <a:cubicBezTo>
                    <a:pt x="1118" y="1"/>
                    <a:pt x="1091" y="3"/>
                    <a:pt x="1064" y="8"/>
                  </a:cubicBezTo>
                  <a:cubicBezTo>
                    <a:pt x="669" y="77"/>
                    <a:pt x="584" y="739"/>
                    <a:pt x="492" y="1051"/>
                  </a:cubicBezTo>
                  <a:cubicBezTo>
                    <a:pt x="208" y="2023"/>
                    <a:pt x="43" y="3031"/>
                    <a:pt x="8" y="4042"/>
                  </a:cubicBezTo>
                  <a:cubicBezTo>
                    <a:pt x="0" y="4245"/>
                    <a:pt x="0" y="4456"/>
                    <a:pt x="95" y="4634"/>
                  </a:cubicBezTo>
                  <a:cubicBezTo>
                    <a:pt x="170" y="4777"/>
                    <a:pt x="326" y="4887"/>
                    <a:pt x="481" y="4887"/>
                  </a:cubicBezTo>
                  <a:cubicBezTo>
                    <a:pt x="520" y="4887"/>
                    <a:pt x="559" y="4880"/>
                    <a:pt x="596" y="4866"/>
                  </a:cubicBezTo>
                  <a:cubicBezTo>
                    <a:pt x="741" y="4807"/>
                    <a:pt x="820" y="4653"/>
                    <a:pt x="885" y="4512"/>
                  </a:cubicBezTo>
                  <a:cubicBezTo>
                    <a:pt x="1129" y="3986"/>
                    <a:pt x="1375" y="3461"/>
                    <a:pt x="1619" y="2936"/>
                  </a:cubicBezTo>
                  <a:cubicBezTo>
                    <a:pt x="1788" y="2572"/>
                    <a:pt x="1959" y="2204"/>
                    <a:pt x="2045" y="1812"/>
                  </a:cubicBezTo>
                  <a:cubicBezTo>
                    <a:pt x="2130" y="1419"/>
                    <a:pt x="2124" y="994"/>
                    <a:pt x="1949" y="632"/>
                  </a:cubicBezTo>
                  <a:cubicBezTo>
                    <a:pt x="1816" y="358"/>
                    <a:pt x="1487" y="1"/>
                    <a:pt x="11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3"/>
            <p:cNvSpPr/>
            <p:nvPr/>
          </p:nvSpPr>
          <p:spPr>
            <a:xfrm>
              <a:off x="6325225" y="1696275"/>
              <a:ext cx="39875" cy="20200"/>
            </a:xfrm>
            <a:custGeom>
              <a:avLst/>
              <a:gdLst/>
              <a:ahLst/>
              <a:cxnLst/>
              <a:rect l="l" t="t" r="r" b="b"/>
              <a:pathLst>
                <a:path w="1595" h="808" extrusionOk="0">
                  <a:moveTo>
                    <a:pt x="616" y="1"/>
                  </a:moveTo>
                  <a:cubicBezTo>
                    <a:pt x="603" y="1"/>
                    <a:pt x="590" y="1"/>
                    <a:pt x="578" y="1"/>
                  </a:cubicBezTo>
                  <a:cubicBezTo>
                    <a:pt x="109" y="14"/>
                    <a:pt x="0" y="258"/>
                    <a:pt x="5" y="485"/>
                  </a:cubicBezTo>
                  <a:cubicBezTo>
                    <a:pt x="11" y="700"/>
                    <a:pt x="296" y="807"/>
                    <a:pt x="725" y="807"/>
                  </a:cubicBezTo>
                  <a:cubicBezTo>
                    <a:pt x="749" y="807"/>
                    <a:pt x="773" y="807"/>
                    <a:pt x="798" y="806"/>
                  </a:cubicBezTo>
                  <a:cubicBezTo>
                    <a:pt x="1267" y="795"/>
                    <a:pt x="1594" y="646"/>
                    <a:pt x="1589" y="418"/>
                  </a:cubicBezTo>
                  <a:cubicBezTo>
                    <a:pt x="1583" y="198"/>
                    <a:pt x="1075" y="1"/>
                    <a:pt x="616"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3"/>
            <p:cNvSpPr/>
            <p:nvPr/>
          </p:nvSpPr>
          <p:spPr>
            <a:xfrm>
              <a:off x="6328050" y="1706725"/>
              <a:ext cx="37050" cy="9950"/>
            </a:xfrm>
            <a:custGeom>
              <a:avLst/>
              <a:gdLst/>
              <a:ahLst/>
              <a:cxnLst/>
              <a:rect l="l" t="t" r="r" b="b"/>
              <a:pathLst>
                <a:path w="1482" h="398" fill="none" extrusionOk="0">
                  <a:moveTo>
                    <a:pt x="1476" y="0"/>
                  </a:moveTo>
                  <a:cubicBezTo>
                    <a:pt x="1481" y="228"/>
                    <a:pt x="1154" y="377"/>
                    <a:pt x="685" y="388"/>
                  </a:cubicBezTo>
                  <a:cubicBezTo>
                    <a:pt x="375" y="397"/>
                    <a:pt x="132" y="353"/>
                    <a:pt x="1" y="2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3"/>
            <p:cNvSpPr/>
            <p:nvPr/>
          </p:nvSpPr>
          <p:spPr>
            <a:xfrm>
              <a:off x="6317750" y="1670675"/>
              <a:ext cx="52950" cy="31500"/>
            </a:xfrm>
            <a:custGeom>
              <a:avLst/>
              <a:gdLst/>
              <a:ahLst/>
              <a:cxnLst/>
              <a:rect l="l" t="t" r="r" b="b"/>
              <a:pathLst>
                <a:path w="2118" h="1260" extrusionOk="0">
                  <a:moveTo>
                    <a:pt x="629" y="0"/>
                  </a:moveTo>
                  <a:cubicBezTo>
                    <a:pt x="318" y="0"/>
                    <a:pt x="166" y="190"/>
                    <a:pt x="95" y="395"/>
                  </a:cubicBezTo>
                  <a:cubicBezTo>
                    <a:pt x="1" y="668"/>
                    <a:pt x="333" y="940"/>
                    <a:pt x="901" y="1135"/>
                  </a:cubicBezTo>
                  <a:cubicBezTo>
                    <a:pt x="1141" y="1218"/>
                    <a:pt x="1362" y="1260"/>
                    <a:pt x="1544" y="1260"/>
                  </a:cubicBezTo>
                  <a:cubicBezTo>
                    <a:pt x="1793" y="1260"/>
                    <a:pt x="1969" y="1182"/>
                    <a:pt x="2024" y="1024"/>
                  </a:cubicBezTo>
                  <a:cubicBezTo>
                    <a:pt x="2117" y="749"/>
                    <a:pt x="1565" y="266"/>
                    <a:pt x="997" y="70"/>
                  </a:cubicBezTo>
                  <a:cubicBezTo>
                    <a:pt x="855" y="22"/>
                    <a:pt x="733" y="0"/>
                    <a:pt x="629"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3"/>
            <p:cNvSpPr/>
            <p:nvPr/>
          </p:nvSpPr>
          <p:spPr>
            <a:xfrm>
              <a:off x="6321200" y="1687450"/>
              <a:ext cx="47150" cy="16525"/>
            </a:xfrm>
            <a:custGeom>
              <a:avLst/>
              <a:gdLst/>
              <a:ahLst/>
              <a:cxnLst/>
              <a:rect l="l" t="t" r="r" b="b"/>
              <a:pathLst>
                <a:path w="1886" h="661" fill="none" extrusionOk="0">
                  <a:moveTo>
                    <a:pt x="1886" y="353"/>
                  </a:moveTo>
                  <a:cubicBezTo>
                    <a:pt x="1791" y="627"/>
                    <a:pt x="1331" y="660"/>
                    <a:pt x="763" y="464"/>
                  </a:cubicBezTo>
                  <a:cubicBezTo>
                    <a:pt x="387" y="335"/>
                    <a:pt x="115" y="173"/>
                    <a:pt x="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3"/>
            <p:cNvSpPr/>
            <p:nvPr/>
          </p:nvSpPr>
          <p:spPr>
            <a:xfrm>
              <a:off x="6325775" y="1653275"/>
              <a:ext cx="50650" cy="29650"/>
            </a:xfrm>
            <a:custGeom>
              <a:avLst/>
              <a:gdLst/>
              <a:ahLst/>
              <a:cxnLst/>
              <a:rect l="l" t="t" r="r" b="b"/>
              <a:pathLst>
                <a:path w="2026" h="1186" extrusionOk="0">
                  <a:moveTo>
                    <a:pt x="588" y="1"/>
                  </a:moveTo>
                  <a:cubicBezTo>
                    <a:pt x="296" y="1"/>
                    <a:pt x="154" y="175"/>
                    <a:pt x="88" y="364"/>
                  </a:cubicBezTo>
                  <a:cubicBezTo>
                    <a:pt x="1" y="620"/>
                    <a:pt x="321" y="875"/>
                    <a:pt x="864" y="1064"/>
                  </a:cubicBezTo>
                  <a:cubicBezTo>
                    <a:pt x="1099" y="1144"/>
                    <a:pt x="1315" y="1185"/>
                    <a:pt x="1491" y="1185"/>
                  </a:cubicBezTo>
                  <a:cubicBezTo>
                    <a:pt x="1723" y="1185"/>
                    <a:pt x="1887" y="1114"/>
                    <a:pt x="1938" y="969"/>
                  </a:cubicBezTo>
                  <a:cubicBezTo>
                    <a:pt x="2025" y="713"/>
                    <a:pt x="1493" y="257"/>
                    <a:pt x="948" y="70"/>
                  </a:cubicBezTo>
                  <a:cubicBezTo>
                    <a:pt x="808" y="22"/>
                    <a:pt x="689" y="1"/>
                    <a:pt x="588"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3"/>
            <p:cNvSpPr/>
            <p:nvPr/>
          </p:nvSpPr>
          <p:spPr>
            <a:xfrm>
              <a:off x="6329075" y="1668825"/>
              <a:ext cx="45150" cy="15725"/>
            </a:xfrm>
            <a:custGeom>
              <a:avLst/>
              <a:gdLst/>
              <a:ahLst/>
              <a:cxnLst/>
              <a:rect l="l" t="t" r="r" b="b"/>
              <a:pathLst>
                <a:path w="1806" h="629" fill="none" extrusionOk="0">
                  <a:moveTo>
                    <a:pt x="1806" y="347"/>
                  </a:moveTo>
                  <a:cubicBezTo>
                    <a:pt x="1717" y="602"/>
                    <a:pt x="1277" y="629"/>
                    <a:pt x="732" y="442"/>
                  </a:cubicBezTo>
                  <a:cubicBezTo>
                    <a:pt x="373" y="318"/>
                    <a:pt x="112" y="165"/>
                    <a:pt x="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3"/>
            <p:cNvSpPr/>
            <p:nvPr/>
          </p:nvSpPr>
          <p:spPr>
            <a:xfrm>
              <a:off x="6337675" y="1637025"/>
              <a:ext cx="47075" cy="27050"/>
            </a:xfrm>
            <a:custGeom>
              <a:avLst/>
              <a:gdLst/>
              <a:ahLst/>
              <a:cxnLst/>
              <a:rect l="l" t="t" r="r" b="b"/>
              <a:pathLst>
                <a:path w="1883" h="1082" extrusionOk="0">
                  <a:moveTo>
                    <a:pt x="534" y="0"/>
                  </a:moveTo>
                  <a:cubicBezTo>
                    <a:pt x="267" y="0"/>
                    <a:pt x="137" y="156"/>
                    <a:pt x="79" y="325"/>
                  </a:cubicBezTo>
                  <a:cubicBezTo>
                    <a:pt x="0" y="555"/>
                    <a:pt x="300" y="791"/>
                    <a:pt x="808" y="965"/>
                  </a:cubicBezTo>
                  <a:cubicBezTo>
                    <a:pt x="1032" y="1042"/>
                    <a:pt x="1237" y="1081"/>
                    <a:pt x="1403" y="1081"/>
                  </a:cubicBezTo>
                  <a:cubicBezTo>
                    <a:pt x="1613" y="1081"/>
                    <a:pt x="1760" y="1018"/>
                    <a:pt x="1804" y="889"/>
                  </a:cubicBezTo>
                  <a:cubicBezTo>
                    <a:pt x="1883" y="659"/>
                    <a:pt x="1383" y="241"/>
                    <a:pt x="876" y="66"/>
                  </a:cubicBezTo>
                  <a:cubicBezTo>
                    <a:pt x="743" y="20"/>
                    <a:pt x="630" y="0"/>
                    <a:pt x="534"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3"/>
            <p:cNvSpPr/>
            <p:nvPr/>
          </p:nvSpPr>
          <p:spPr>
            <a:xfrm>
              <a:off x="6340725" y="1651000"/>
              <a:ext cx="42075" cy="14525"/>
            </a:xfrm>
            <a:custGeom>
              <a:avLst/>
              <a:gdLst/>
              <a:ahLst/>
              <a:cxnLst/>
              <a:rect l="l" t="t" r="r" b="b"/>
              <a:pathLst>
                <a:path w="1683" h="581" fill="none" extrusionOk="0">
                  <a:moveTo>
                    <a:pt x="1682" y="330"/>
                  </a:moveTo>
                  <a:cubicBezTo>
                    <a:pt x="1603" y="562"/>
                    <a:pt x="1193" y="581"/>
                    <a:pt x="686" y="406"/>
                  </a:cubicBezTo>
                  <a:cubicBezTo>
                    <a:pt x="351" y="291"/>
                    <a:pt x="106" y="149"/>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3"/>
            <p:cNvSpPr/>
            <p:nvPr/>
          </p:nvSpPr>
          <p:spPr>
            <a:xfrm>
              <a:off x="6352975" y="1629725"/>
              <a:ext cx="92325" cy="118650"/>
            </a:xfrm>
            <a:custGeom>
              <a:avLst/>
              <a:gdLst/>
              <a:ahLst/>
              <a:cxnLst/>
              <a:rect l="l" t="t" r="r" b="b"/>
              <a:pathLst>
                <a:path w="3693" h="4746" extrusionOk="0">
                  <a:moveTo>
                    <a:pt x="1429" y="1"/>
                  </a:moveTo>
                  <a:cubicBezTo>
                    <a:pt x="380" y="1"/>
                    <a:pt x="110" y="1786"/>
                    <a:pt x="110" y="1786"/>
                  </a:cubicBezTo>
                  <a:cubicBezTo>
                    <a:pt x="110" y="1786"/>
                    <a:pt x="135" y="2001"/>
                    <a:pt x="393" y="2001"/>
                  </a:cubicBezTo>
                  <a:cubicBezTo>
                    <a:pt x="479" y="2001"/>
                    <a:pt x="592" y="1977"/>
                    <a:pt x="739" y="1912"/>
                  </a:cubicBezTo>
                  <a:lnTo>
                    <a:pt x="739" y="1912"/>
                  </a:lnTo>
                  <a:cubicBezTo>
                    <a:pt x="739" y="1912"/>
                    <a:pt x="0" y="4394"/>
                    <a:pt x="2078" y="4746"/>
                  </a:cubicBezTo>
                  <a:lnTo>
                    <a:pt x="3692" y="3162"/>
                  </a:lnTo>
                  <a:cubicBezTo>
                    <a:pt x="3692" y="3162"/>
                    <a:pt x="2913" y="321"/>
                    <a:pt x="1667" y="29"/>
                  </a:cubicBezTo>
                  <a:cubicBezTo>
                    <a:pt x="1583" y="10"/>
                    <a:pt x="1504" y="1"/>
                    <a:pt x="1429"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3"/>
            <p:cNvSpPr/>
            <p:nvPr/>
          </p:nvSpPr>
          <p:spPr>
            <a:xfrm>
              <a:off x="6355725" y="1643875"/>
              <a:ext cx="37450" cy="101225"/>
            </a:xfrm>
            <a:custGeom>
              <a:avLst/>
              <a:gdLst/>
              <a:ahLst/>
              <a:cxnLst/>
              <a:rect l="l" t="t" r="r" b="b"/>
              <a:pathLst>
                <a:path w="1498" h="4049" fill="none" extrusionOk="0">
                  <a:moveTo>
                    <a:pt x="440" y="1"/>
                  </a:moveTo>
                  <a:cubicBezTo>
                    <a:pt x="105" y="524"/>
                    <a:pt x="0" y="1221"/>
                    <a:pt x="0" y="1221"/>
                  </a:cubicBezTo>
                  <a:cubicBezTo>
                    <a:pt x="0" y="1221"/>
                    <a:pt x="44" y="1604"/>
                    <a:pt x="629" y="1346"/>
                  </a:cubicBezTo>
                  <a:cubicBezTo>
                    <a:pt x="629" y="1346"/>
                    <a:pt x="10" y="3425"/>
                    <a:pt x="1497" y="404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3"/>
            <p:cNvSpPr/>
            <p:nvPr/>
          </p:nvSpPr>
          <p:spPr>
            <a:xfrm>
              <a:off x="6371425" y="1654500"/>
              <a:ext cx="18775" cy="23025"/>
            </a:xfrm>
            <a:custGeom>
              <a:avLst/>
              <a:gdLst/>
              <a:ahLst/>
              <a:cxnLst/>
              <a:rect l="l" t="t" r="r" b="b"/>
              <a:pathLst>
                <a:path w="751" h="921" fill="none" extrusionOk="0">
                  <a:moveTo>
                    <a:pt x="1" y="921"/>
                  </a:moveTo>
                  <a:cubicBezTo>
                    <a:pt x="357" y="726"/>
                    <a:pt x="606" y="419"/>
                    <a:pt x="750"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3"/>
            <p:cNvSpPr/>
            <p:nvPr/>
          </p:nvSpPr>
          <p:spPr>
            <a:xfrm>
              <a:off x="7026050" y="1487775"/>
              <a:ext cx="333700" cy="759750"/>
            </a:xfrm>
            <a:custGeom>
              <a:avLst/>
              <a:gdLst/>
              <a:ahLst/>
              <a:cxnLst/>
              <a:rect l="l" t="t" r="r" b="b"/>
              <a:pathLst>
                <a:path w="13348" h="30390" extrusionOk="0">
                  <a:moveTo>
                    <a:pt x="6264" y="0"/>
                  </a:moveTo>
                  <a:cubicBezTo>
                    <a:pt x="3281" y="0"/>
                    <a:pt x="0" y="618"/>
                    <a:pt x="0" y="618"/>
                  </a:cubicBezTo>
                  <a:lnTo>
                    <a:pt x="4668" y="11900"/>
                  </a:lnTo>
                  <a:lnTo>
                    <a:pt x="8243" y="29889"/>
                  </a:lnTo>
                  <a:lnTo>
                    <a:pt x="13347" y="30390"/>
                  </a:lnTo>
                  <a:cubicBezTo>
                    <a:pt x="13347" y="30390"/>
                    <a:pt x="12724" y="2617"/>
                    <a:pt x="10436" y="851"/>
                  </a:cubicBezTo>
                  <a:cubicBezTo>
                    <a:pt x="9600" y="205"/>
                    <a:pt x="7982" y="0"/>
                    <a:pt x="6264"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3"/>
            <p:cNvSpPr/>
            <p:nvPr/>
          </p:nvSpPr>
          <p:spPr>
            <a:xfrm>
              <a:off x="6777425" y="1491400"/>
              <a:ext cx="374425" cy="458625"/>
            </a:xfrm>
            <a:custGeom>
              <a:avLst/>
              <a:gdLst/>
              <a:ahLst/>
              <a:cxnLst/>
              <a:rect l="l" t="t" r="r" b="b"/>
              <a:pathLst>
                <a:path w="14977" h="18345" extrusionOk="0">
                  <a:moveTo>
                    <a:pt x="13965" y="0"/>
                  </a:moveTo>
                  <a:cubicBezTo>
                    <a:pt x="9452" y="242"/>
                    <a:pt x="5321" y="1509"/>
                    <a:pt x="958" y="2710"/>
                  </a:cubicBezTo>
                  <a:lnTo>
                    <a:pt x="1" y="17649"/>
                  </a:lnTo>
                  <a:lnTo>
                    <a:pt x="14976" y="18344"/>
                  </a:lnTo>
                  <a:lnTo>
                    <a:pt x="13965" y="0"/>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3"/>
            <p:cNvSpPr/>
            <p:nvPr/>
          </p:nvSpPr>
          <p:spPr>
            <a:xfrm>
              <a:off x="6783350" y="1673000"/>
              <a:ext cx="10725" cy="167200"/>
            </a:xfrm>
            <a:custGeom>
              <a:avLst/>
              <a:gdLst/>
              <a:ahLst/>
              <a:cxnLst/>
              <a:rect l="l" t="t" r="r" b="b"/>
              <a:pathLst>
                <a:path w="429" h="6688" fill="none" extrusionOk="0">
                  <a:moveTo>
                    <a:pt x="0" y="6688"/>
                  </a:moveTo>
                  <a:lnTo>
                    <a:pt x="429"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3"/>
            <p:cNvSpPr/>
            <p:nvPr/>
          </p:nvSpPr>
          <p:spPr>
            <a:xfrm>
              <a:off x="7131275" y="1665700"/>
              <a:ext cx="11450" cy="119600"/>
            </a:xfrm>
            <a:custGeom>
              <a:avLst/>
              <a:gdLst/>
              <a:ahLst/>
              <a:cxnLst/>
              <a:rect l="l" t="t" r="r" b="b"/>
              <a:pathLst>
                <a:path w="458" h="4784" fill="none" extrusionOk="0">
                  <a:moveTo>
                    <a:pt x="0" y="0"/>
                  </a:moveTo>
                  <a:lnTo>
                    <a:pt x="458" y="4783"/>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3"/>
            <p:cNvSpPr/>
            <p:nvPr/>
          </p:nvSpPr>
          <p:spPr>
            <a:xfrm>
              <a:off x="6860650" y="1498850"/>
              <a:ext cx="192350" cy="216300"/>
            </a:xfrm>
            <a:custGeom>
              <a:avLst/>
              <a:gdLst/>
              <a:ahLst/>
              <a:cxnLst/>
              <a:rect l="l" t="t" r="r" b="b"/>
              <a:pathLst>
                <a:path w="7694" h="8652" fill="none" extrusionOk="0">
                  <a:moveTo>
                    <a:pt x="1" y="1753"/>
                  </a:moveTo>
                  <a:cubicBezTo>
                    <a:pt x="1" y="1753"/>
                    <a:pt x="88" y="8592"/>
                    <a:pt x="3115" y="8623"/>
                  </a:cubicBezTo>
                  <a:cubicBezTo>
                    <a:pt x="6142" y="8652"/>
                    <a:pt x="7693" y="1"/>
                    <a:pt x="7693"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3"/>
            <p:cNvSpPr/>
            <p:nvPr/>
          </p:nvSpPr>
          <p:spPr>
            <a:xfrm>
              <a:off x="6923550" y="1703925"/>
              <a:ext cx="40000" cy="79025"/>
            </a:xfrm>
            <a:custGeom>
              <a:avLst/>
              <a:gdLst/>
              <a:ahLst/>
              <a:cxnLst/>
              <a:rect l="l" t="t" r="r" b="b"/>
              <a:pathLst>
                <a:path w="1600" h="3161" extrusionOk="0">
                  <a:moveTo>
                    <a:pt x="794" y="0"/>
                  </a:moveTo>
                  <a:cubicBezTo>
                    <a:pt x="1" y="0"/>
                    <a:pt x="110" y="1709"/>
                    <a:pt x="221" y="2195"/>
                  </a:cubicBezTo>
                  <a:cubicBezTo>
                    <a:pt x="287" y="2483"/>
                    <a:pt x="392" y="2762"/>
                    <a:pt x="532" y="3022"/>
                  </a:cubicBezTo>
                  <a:cubicBezTo>
                    <a:pt x="567" y="3086"/>
                    <a:pt x="618" y="3158"/>
                    <a:pt x="691" y="3161"/>
                  </a:cubicBezTo>
                  <a:cubicBezTo>
                    <a:pt x="693" y="3161"/>
                    <a:pt x="694" y="3161"/>
                    <a:pt x="696" y="3161"/>
                  </a:cubicBezTo>
                  <a:cubicBezTo>
                    <a:pt x="759" y="3161"/>
                    <a:pt x="810" y="3109"/>
                    <a:pt x="851" y="3061"/>
                  </a:cubicBezTo>
                  <a:cubicBezTo>
                    <a:pt x="1287" y="2540"/>
                    <a:pt x="1550" y="1876"/>
                    <a:pt x="1586" y="1197"/>
                  </a:cubicBezTo>
                  <a:cubicBezTo>
                    <a:pt x="1599" y="972"/>
                    <a:pt x="1586" y="741"/>
                    <a:pt x="1506" y="531"/>
                  </a:cubicBezTo>
                  <a:cubicBezTo>
                    <a:pt x="1425" y="321"/>
                    <a:pt x="1267" y="133"/>
                    <a:pt x="1055" y="53"/>
                  </a:cubicBezTo>
                  <a:cubicBezTo>
                    <a:pt x="959" y="17"/>
                    <a:pt x="872" y="0"/>
                    <a:pt x="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3"/>
            <p:cNvSpPr/>
            <p:nvPr/>
          </p:nvSpPr>
          <p:spPr>
            <a:xfrm>
              <a:off x="6966025" y="1668550"/>
              <a:ext cx="49100" cy="78200"/>
            </a:xfrm>
            <a:custGeom>
              <a:avLst/>
              <a:gdLst/>
              <a:ahLst/>
              <a:cxnLst/>
              <a:rect l="l" t="t" r="r" b="b"/>
              <a:pathLst>
                <a:path w="1964" h="3128" extrusionOk="0">
                  <a:moveTo>
                    <a:pt x="965" y="0"/>
                  </a:moveTo>
                  <a:cubicBezTo>
                    <a:pt x="0" y="0"/>
                    <a:pt x="510" y="1805"/>
                    <a:pt x="733" y="2281"/>
                  </a:cubicBezTo>
                  <a:cubicBezTo>
                    <a:pt x="859" y="2548"/>
                    <a:pt x="1019" y="2799"/>
                    <a:pt x="1213" y="3022"/>
                  </a:cubicBezTo>
                  <a:lnTo>
                    <a:pt x="1213" y="3023"/>
                  </a:lnTo>
                  <a:cubicBezTo>
                    <a:pt x="1256" y="3074"/>
                    <a:pt x="1313" y="3127"/>
                    <a:pt x="1377" y="3127"/>
                  </a:cubicBezTo>
                  <a:cubicBezTo>
                    <a:pt x="1384" y="3127"/>
                    <a:pt x="1391" y="3127"/>
                    <a:pt x="1397" y="3126"/>
                  </a:cubicBezTo>
                  <a:cubicBezTo>
                    <a:pt x="1462" y="3114"/>
                    <a:pt x="1502" y="3051"/>
                    <a:pt x="1532" y="2994"/>
                  </a:cubicBezTo>
                  <a:cubicBezTo>
                    <a:pt x="1847" y="2392"/>
                    <a:pt x="1964" y="1688"/>
                    <a:pt x="1856" y="1016"/>
                  </a:cubicBezTo>
                  <a:cubicBezTo>
                    <a:pt x="1821" y="794"/>
                    <a:pt x="1760" y="570"/>
                    <a:pt x="1636" y="382"/>
                  </a:cubicBezTo>
                  <a:cubicBezTo>
                    <a:pt x="1512" y="193"/>
                    <a:pt x="1318" y="43"/>
                    <a:pt x="1095" y="10"/>
                  </a:cubicBezTo>
                  <a:cubicBezTo>
                    <a:pt x="1049" y="3"/>
                    <a:pt x="1006" y="0"/>
                    <a:pt x="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3"/>
            <p:cNvSpPr/>
            <p:nvPr/>
          </p:nvSpPr>
          <p:spPr>
            <a:xfrm>
              <a:off x="6995050" y="1606350"/>
              <a:ext cx="58250" cy="75375"/>
            </a:xfrm>
            <a:custGeom>
              <a:avLst/>
              <a:gdLst/>
              <a:ahLst/>
              <a:cxnLst/>
              <a:rect l="l" t="t" r="r" b="b"/>
              <a:pathLst>
                <a:path w="2330" h="3015" extrusionOk="0">
                  <a:moveTo>
                    <a:pt x="1175" y="0"/>
                  </a:moveTo>
                  <a:cubicBezTo>
                    <a:pt x="1167" y="0"/>
                    <a:pt x="1159" y="0"/>
                    <a:pt x="1150" y="1"/>
                  </a:cubicBezTo>
                  <a:cubicBezTo>
                    <a:pt x="1" y="49"/>
                    <a:pt x="895" y="1854"/>
                    <a:pt x="1215" y="2300"/>
                  </a:cubicBezTo>
                  <a:cubicBezTo>
                    <a:pt x="1387" y="2538"/>
                    <a:pt x="1590" y="2756"/>
                    <a:pt x="1822" y="2939"/>
                  </a:cubicBezTo>
                  <a:cubicBezTo>
                    <a:pt x="1868" y="2977"/>
                    <a:pt x="1925" y="3014"/>
                    <a:pt x="1981" y="3014"/>
                  </a:cubicBezTo>
                  <a:cubicBezTo>
                    <a:pt x="1995" y="3014"/>
                    <a:pt x="2009" y="3012"/>
                    <a:pt x="2023" y="3006"/>
                  </a:cubicBezTo>
                  <a:cubicBezTo>
                    <a:pt x="2083" y="2984"/>
                    <a:pt x="2111" y="2914"/>
                    <a:pt x="2130" y="2852"/>
                  </a:cubicBezTo>
                  <a:cubicBezTo>
                    <a:pt x="2330" y="2202"/>
                    <a:pt x="2314" y="1488"/>
                    <a:pt x="2085" y="849"/>
                  </a:cubicBezTo>
                  <a:cubicBezTo>
                    <a:pt x="2008" y="637"/>
                    <a:pt x="1906" y="428"/>
                    <a:pt x="1750" y="266"/>
                  </a:cubicBezTo>
                  <a:cubicBezTo>
                    <a:pt x="1600" y="110"/>
                    <a:pt x="1391" y="0"/>
                    <a:pt x="1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3"/>
            <p:cNvSpPr/>
            <p:nvPr/>
          </p:nvSpPr>
          <p:spPr>
            <a:xfrm>
              <a:off x="6869000" y="1683925"/>
              <a:ext cx="62400" cy="73575"/>
            </a:xfrm>
            <a:custGeom>
              <a:avLst/>
              <a:gdLst/>
              <a:ahLst/>
              <a:cxnLst/>
              <a:rect l="l" t="t" r="r" b="b"/>
              <a:pathLst>
                <a:path w="2496" h="2943" extrusionOk="0">
                  <a:moveTo>
                    <a:pt x="1275" y="1"/>
                  </a:moveTo>
                  <a:cubicBezTo>
                    <a:pt x="1077" y="1"/>
                    <a:pt x="883" y="90"/>
                    <a:pt x="734" y="222"/>
                  </a:cubicBezTo>
                  <a:cubicBezTo>
                    <a:pt x="566" y="371"/>
                    <a:pt x="448" y="570"/>
                    <a:pt x="355" y="776"/>
                  </a:cubicBezTo>
                  <a:cubicBezTo>
                    <a:pt x="75" y="1395"/>
                    <a:pt x="1" y="2105"/>
                    <a:pt x="147" y="2768"/>
                  </a:cubicBezTo>
                  <a:cubicBezTo>
                    <a:pt x="161" y="2832"/>
                    <a:pt x="184" y="2902"/>
                    <a:pt x="242" y="2932"/>
                  </a:cubicBezTo>
                  <a:cubicBezTo>
                    <a:pt x="259" y="2939"/>
                    <a:pt x="276" y="2943"/>
                    <a:pt x="294" y="2943"/>
                  </a:cubicBezTo>
                  <a:cubicBezTo>
                    <a:pt x="347" y="2943"/>
                    <a:pt x="403" y="2912"/>
                    <a:pt x="448" y="2881"/>
                  </a:cubicBezTo>
                  <a:cubicBezTo>
                    <a:pt x="693" y="2715"/>
                    <a:pt x="915" y="2516"/>
                    <a:pt x="1106" y="2291"/>
                  </a:cubicBezTo>
                  <a:cubicBezTo>
                    <a:pt x="1460" y="1873"/>
                    <a:pt x="2495" y="145"/>
                    <a:pt x="1353" y="6"/>
                  </a:cubicBezTo>
                  <a:cubicBezTo>
                    <a:pt x="1327" y="2"/>
                    <a:pt x="1301" y="1"/>
                    <a:pt x="1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3"/>
            <p:cNvSpPr/>
            <p:nvPr/>
          </p:nvSpPr>
          <p:spPr>
            <a:xfrm>
              <a:off x="6844250" y="1629225"/>
              <a:ext cx="62350" cy="73575"/>
            </a:xfrm>
            <a:custGeom>
              <a:avLst/>
              <a:gdLst/>
              <a:ahLst/>
              <a:cxnLst/>
              <a:rect l="l" t="t" r="r" b="b"/>
              <a:pathLst>
                <a:path w="2494" h="2943" extrusionOk="0">
                  <a:moveTo>
                    <a:pt x="1275" y="0"/>
                  </a:moveTo>
                  <a:cubicBezTo>
                    <a:pt x="1077" y="0"/>
                    <a:pt x="882" y="90"/>
                    <a:pt x="734" y="221"/>
                  </a:cubicBezTo>
                  <a:cubicBezTo>
                    <a:pt x="564" y="370"/>
                    <a:pt x="447" y="570"/>
                    <a:pt x="353" y="775"/>
                  </a:cubicBezTo>
                  <a:cubicBezTo>
                    <a:pt x="74" y="1395"/>
                    <a:pt x="1" y="2105"/>
                    <a:pt x="147" y="2769"/>
                  </a:cubicBezTo>
                  <a:cubicBezTo>
                    <a:pt x="161" y="2832"/>
                    <a:pt x="183" y="2903"/>
                    <a:pt x="242" y="2931"/>
                  </a:cubicBezTo>
                  <a:cubicBezTo>
                    <a:pt x="259" y="2939"/>
                    <a:pt x="276" y="2942"/>
                    <a:pt x="294" y="2942"/>
                  </a:cubicBezTo>
                  <a:cubicBezTo>
                    <a:pt x="347" y="2942"/>
                    <a:pt x="402" y="2912"/>
                    <a:pt x="448" y="2880"/>
                  </a:cubicBezTo>
                  <a:cubicBezTo>
                    <a:pt x="692" y="2716"/>
                    <a:pt x="913" y="2515"/>
                    <a:pt x="1104" y="2291"/>
                  </a:cubicBezTo>
                  <a:cubicBezTo>
                    <a:pt x="1460" y="1874"/>
                    <a:pt x="2494" y="145"/>
                    <a:pt x="1353" y="5"/>
                  </a:cubicBezTo>
                  <a:cubicBezTo>
                    <a:pt x="1327" y="2"/>
                    <a:pt x="1301" y="0"/>
                    <a:pt x="12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3"/>
            <p:cNvSpPr/>
            <p:nvPr/>
          </p:nvSpPr>
          <p:spPr>
            <a:xfrm>
              <a:off x="6845400" y="1289475"/>
              <a:ext cx="194925" cy="169475"/>
            </a:xfrm>
            <a:custGeom>
              <a:avLst/>
              <a:gdLst/>
              <a:ahLst/>
              <a:cxnLst/>
              <a:rect l="l" t="t" r="r" b="b"/>
              <a:pathLst>
                <a:path w="7797" h="6779" extrusionOk="0">
                  <a:moveTo>
                    <a:pt x="3937" y="0"/>
                  </a:moveTo>
                  <a:cubicBezTo>
                    <a:pt x="3113" y="0"/>
                    <a:pt x="2230" y="307"/>
                    <a:pt x="2230" y="1133"/>
                  </a:cubicBezTo>
                  <a:cubicBezTo>
                    <a:pt x="2230" y="1443"/>
                    <a:pt x="2325" y="1730"/>
                    <a:pt x="2486" y="1969"/>
                  </a:cubicBezTo>
                  <a:cubicBezTo>
                    <a:pt x="1439" y="2390"/>
                    <a:pt x="391" y="3136"/>
                    <a:pt x="536" y="3434"/>
                  </a:cubicBezTo>
                  <a:cubicBezTo>
                    <a:pt x="603" y="3573"/>
                    <a:pt x="710" y="3619"/>
                    <a:pt x="823" y="3619"/>
                  </a:cubicBezTo>
                  <a:cubicBezTo>
                    <a:pt x="1049" y="3619"/>
                    <a:pt x="1298" y="3434"/>
                    <a:pt x="1299" y="3434"/>
                  </a:cubicBezTo>
                  <a:lnTo>
                    <a:pt x="1299" y="3434"/>
                  </a:lnTo>
                  <a:cubicBezTo>
                    <a:pt x="1298" y="3435"/>
                    <a:pt x="0" y="4625"/>
                    <a:pt x="242" y="5414"/>
                  </a:cubicBezTo>
                  <a:cubicBezTo>
                    <a:pt x="286" y="5559"/>
                    <a:pt x="355" y="5618"/>
                    <a:pt x="439" y="5618"/>
                  </a:cubicBezTo>
                  <a:cubicBezTo>
                    <a:pt x="816" y="5618"/>
                    <a:pt x="1485" y="4443"/>
                    <a:pt x="1486" y="4442"/>
                  </a:cubicBezTo>
                  <a:lnTo>
                    <a:pt x="1486" y="4442"/>
                  </a:lnTo>
                  <a:cubicBezTo>
                    <a:pt x="1485" y="4443"/>
                    <a:pt x="483" y="6321"/>
                    <a:pt x="1319" y="6584"/>
                  </a:cubicBezTo>
                  <a:cubicBezTo>
                    <a:pt x="1721" y="6710"/>
                    <a:pt x="2689" y="6779"/>
                    <a:pt x="3624" y="6779"/>
                  </a:cubicBezTo>
                  <a:cubicBezTo>
                    <a:pt x="4634" y="6779"/>
                    <a:pt x="5605" y="6699"/>
                    <a:pt x="5783" y="6526"/>
                  </a:cubicBezTo>
                  <a:cubicBezTo>
                    <a:pt x="6129" y="6191"/>
                    <a:pt x="5407" y="4290"/>
                    <a:pt x="5407" y="4289"/>
                  </a:cubicBezTo>
                  <a:lnTo>
                    <a:pt x="5407" y="4289"/>
                  </a:lnTo>
                  <a:cubicBezTo>
                    <a:pt x="5407" y="4289"/>
                    <a:pt x="6316" y="5845"/>
                    <a:pt x="6664" y="5845"/>
                  </a:cubicBezTo>
                  <a:cubicBezTo>
                    <a:pt x="6684" y="5845"/>
                    <a:pt x="6702" y="5840"/>
                    <a:pt x="6718" y="5829"/>
                  </a:cubicBezTo>
                  <a:cubicBezTo>
                    <a:pt x="7011" y="5629"/>
                    <a:pt x="6909" y="5278"/>
                    <a:pt x="6180" y="4144"/>
                  </a:cubicBezTo>
                  <a:lnTo>
                    <a:pt x="6180" y="4144"/>
                  </a:lnTo>
                  <a:cubicBezTo>
                    <a:pt x="6181" y="4144"/>
                    <a:pt x="6950" y="4821"/>
                    <a:pt x="7343" y="4821"/>
                  </a:cubicBezTo>
                  <a:cubicBezTo>
                    <a:pt x="7419" y="4821"/>
                    <a:pt x="7481" y="4796"/>
                    <a:pt x="7521" y="4734"/>
                  </a:cubicBezTo>
                  <a:cubicBezTo>
                    <a:pt x="7761" y="4357"/>
                    <a:pt x="7390" y="3413"/>
                    <a:pt x="6446" y="2748"/>
                  </a:cubicBezTo>
                  <a:lnTo>
                    <a:pt x="6446" y="2748"/>
                  </a:lnTo>
                  <a:cubicBezTo>
                    <a:pt x="6446" y="2748"/>
                    <a:pt x="7004" y="2972"/>
                    <a:pt x="7376" y="2972"/>
                  </a:cubicBezTo>
                  <a:cubicBezTo>
                    <a:pt x="7520" y="2972"/>
                    <a:pt x="7636" y="2939"/>
                    <a:pt x="7681" y="2845"/>
                  </a:cubicBezTo>
                  <a:cubicBezTo>
                    <a:pt x="7796" y="2604"/>
                    <a:pt x="6402" y="2049"/>
                    <a:pt x="5063" y="1793"/>
                  </a:cubicBezTo>
                  <a:lnTo>
                    <a:pt x="5063" y="1793"/>
                  </a:lnTo>
                  <a:cubicBezTo>
                    <a:pt x="5163" y="1594"/>
                    <a:pt x="5219" y="1370"/>
                    <a:pt x="5219" y="1133"/>
                  </a:cubicBezTo>
                  <a:cubicBezTo>
                    <a:pt x="5219" y="307"/>
                    <a:pt x="4763" y="0"/>
                    <a:pt x="3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3"/>
            <p:cNvSpPr/>
            <p:nvPr/>
          </p:nvSpPr>
          <p:spPr>
            <a:xfrm>
              <a:off x="6862100" y="1358150"/>
              <a:ext cx="175500" cy="226000"/>
            </a:xfrm>
            <a:custGeom>
              <a:avLst/>
              <a:gdLst/>
              <a:ahLst/>
              <a:cxnLst/>
              <a:rect l="l" t="t" r="r" b="b"/>
              <a:pathLst>
                <a:path w="7020" h="9040" extrusionOk="0">
                  <a:moveTo>
                    <a:pt x="4701" y="1"/>
                  </a:moveTo>
                  <a:lnTo>
                    <a:pt x="1789" y="360"/>
                  </a:lnTo>
                  <a:cubicBezTo>
                    <a:pt x="1789" y="360"/>
                    <a:pt x="1" y="5000"/>
                    <a:pt x="499" y="5658"/>
                  </a:cubicBezTo>
                  <a:cubicBezTo>
                    <a:pt x="589" y="5776"/>
                    <a:pt x="885" y="5812"/>
                    <a:pt x="1213" y="5812"/>
                  </a:cubicBezTo>
                  <a:cubicBezTo>
                    <a:pt x="1724" y="5812"/>
                    <a:pt x="2311" y="5725"/>
                    <a:pt x="2311" y="5725"/>
                  </a:cubicBezTo>
                  <a:lnTo>
                    <a:pt x="2311" y="5725"/>
                  </a:lnTo>
                  <a:lnTo>
                    <a:pt x="1866" y="8423"/>
                  </a:lnTo>
                  <a:cubicBezTo>
                    <a:pt x="2457" y="8860"/>
                    <a:pt x="3010" y="9040"/>
                    <a:pt x="3544" y="9040"/>
                  </a:cubicBezTo>
                  <a:cubicBezTo>
                    <a:pt x="4728" y="9040"/>
                    <a:pt x="5817" y="8155"/>
                    <a:pt x="7020" y="7243"/>
                  </a:cubicBezTo>
                  <a:lnTo>
                    <a:pt x="4701"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3"/>
            <p:cNvSpPr/>
            <p:nvPr/>
          </p:nvSpPr>
          <p:spPr>
            <a:xfrm>
              <a:off x="6834100" y="1369600"/>
              <a:ext cx="160300" cy="199400"/>
            </a:xfrm>
            <a:custGeom>
              <a:avLst/>
              <a:gdLst/>
              <a:ahLst/>
              <a:cxnLst/>
              <a:rect l="l" t="t" r="r" b="b"/>
              <a:pathLst>
                <a:path w="6412" h="7976" extrusionOk="0">
                  <a:moveTo>
                    <a:pt x="5675" y="0"/>
                  </a:moveTo>
                  <a:lnTo>
                    <a:pt x="5664" y="467"/>
                  </a:lnTo>
                  <a:cubicBezTo>
                    <a:pt x="5645" y="1308"/>
                    <a:pt x="4977" y="1987"/>
                    <a:pt x="4137" y="2030"/>
                  </a:cubicBezTo>
                  <a:cubicBezTo>
                    <a:pt x="3910" y="2041"/>
                    <a:pt x="3684" y="2047"/>
                    <a:pt x="3459" y="2047"/>
                  </a:cubicBezTo>
                  <a:cubicBezTo>
                    <a:pt x="2997" y="2047"/>
                    <a:pt x="2541" y="2022"/>
                    <a:pt x="2092" y="1970"/>
                  </a:cubicBezTo>
                  <a:lnTo>
                    <a:pt x="2092" y="1970"/>
                  </a:lnTo>
                  <a:cubicBezTo>
                    <a:pt x="2092" y="1970"/>
                    <a:pt x="1" y="7524"/>
                    <a:pt x="2986" y="7965"/>
                  </a:cubicBezTo>
                  <a:cubicBezTo>
                    <a:pt x="3035" y="7972"/>
                    <a:pt x="3085" y="7976"/>
                    <a:pt x="3136" y="7976"/>
                  </a:cubicBezTo>
                  <a:cubicBezTo>
                    <a:pt x="4119" y="7976"/>
                    <a:pt x="5547" y="6676"/>
                    <a:pt x="5946" y="5072"/>
                  </a:cubicBezTo>
                  <a:cubicBezTo>
                    <a:pt x="6411" y="3202"/>
                    <a:pt x="6177" y="310"/>
                    <a:pt x="6177" y="310"/>
                  </a:cubicBezTo>
                  <a:lnTo>
                    <a:pt x="56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3"/>
            <p:cNvSpPr/>
            <p:nvPr/>
          </p:nvSpPr>
          <p:spPr>
            <a:xfrm>
              <a:off x="6903775" y="1400525"/>
              <a:ext cx="10725" cy="20150"/>
            </a:xfrm>
            <a:custGeom>
              <a:avLst/>
              <a:gdLst/>
              <a:ahLst/>
              <a:cxnLst/>
              <a:rect l="l" t="t" r="r" b="b"/>
              <a:pathLst>
                <a:path w="429" h="806" fill="none" extrusionOk="0">
                  <a:moveTo>
                    <a:pt x="414" y="0"/>
                  </a:moveTo>
                  <a:cubicBezTo>
                    <a:pt x="295" y="188"/>
                    <a:pt x="156" y="364"/>
                    <a:pt x="0" y="525"/>
                  </a:cubicBezTo>
                  <a:cubicBezTo>
                    <a:pt x="103" y="569"/>
                    <a:pt x="327" y="761"/>
                    <a:pt x="429" y="80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3"/>
            <p:cNvSpPr/>
            <p:nvPr/>
          </p:nvSpPr>
          <p:spPr>
            <a:xfrm>
              <a:off x="6902725" y="1426200"/>
              <a:ext cx="19900" cy="13575"/>
            </a:xfrm>
            <a:custGeom>
              <a:avLst/>
              <a:gdLst/>
              <a:ahLst/>
              <a:cxnLst/>
              <a:rect l="l" t="t" r="r" b="b"/>
              <a:pathLst>
                <a:path w="796" h="543" extrusionOk="0">
                  <a:moveTo>
                    <a:pt x="650" y="10"/>
                  </a:moveTo>
                  <a:cubicBezTo>
                    <a:pt x="631" y="10"/>
                    <a:pt x="613" y="12"/>
                    <a:pt x="595" y="14"/>
                  </a:cubicBezTo>
                  <a:cubicBezTo>
                    <a:pt x="461" y="28"/>
                    <a:pt x="189" y="1"/>
                    <a:pt x="92" y="112"/>
                  </a:cubicBezTo>
                  <a:cubicBezTo>
                    <a:pt x="1" y="218"/>
                    <a:pt x="80" y="398"/>
                    <a:pt x="176" y="473"/>
                  </a:cubicBezTo>
                  <a:cubicBezTo>
                    <a:pt x="237" y="520"/>
                    <a:pt x="314" y="543"/>
                    <a:pt x="390" y="543"/>
                  </a:cubicBezTo>
                  <a:cubicBezTo>
                    <a:pt x="441" y="543"/>
                    <a:pt x="493" y="533"/>
                    <a:pt x="539" y="512"/>
                  </a:cubicBezTo>
                  <a:cubicBezTo>
                    <a:pt x="657" y="460"/>
                    <a:pt x="744" y="349"/>
                    <a:pt x="777" y="226"/>
                  </a:cubicBezTo>
                  <a:cubicBezTo>
                    <a:pt x="796" y="156"/>
                    <a:pt x="791" y="68"/>
                    <a:pt x="731" y="30"/>
                  </a:cubicBezTo>
                  <a:cubicBezTo>
                    <a:pt x="707" y="14"/>
                    <a:pt x="679" y="10"/>
                    <a:pt x="650" y="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3"/>
            <p:cNvSpPr/>
            <p:nvPr/>
          </p:nvSpPr>
          <p:spPr>
            <a:xfrm>
              <a:off x="6893350" y="1397950"/>
              <a:ext cx="7975" cy="2575"/>
            </a:xfrm>
            <a:custGeom>
              <a:avLst/>
              <a:gdLst/>
              <a:ahLst/>
              <a:cxnLst/>
              <a:rect l="l" t="t" r="r" b="b"/>
              <a:pathLst>
                <a:path w="319" h="103" fill="none" extrusionOk="0">
                  <a:moveTo>
                    <a:pt x="0" y="73"/>
                  </a:moveTo>
                  <a:cubicBezTo>
                    <a:pt x="0" y="73"/>
                    <a:pt x="215" y="1"/>
                    <a:pt x="319" y="10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3"/>
            <p:cNvSpPr/>
            <p:nvPr/>
          </p:nvSpPr>
          <p:spPr>
            <a:xfrm>
              <a:off x="6920450" y="1396150"/>
              <a:ext cx="15850" cy="5450"/>
            </a:xfrm>
            <a:custGeom>
              <a:avLst/>
              <a:gdLst/>
              <a:ahLst/>
              <a:cxnLst/>
              <a:rect l="l" t="t" r="r" b="b"/>
              <a:pathLst>
                <a:path w="634" h="218" fill="none" extrusionOk="0">
                  <a:moveTo>
                    <a:pt x="1" y="218"/>
                  </a:moveTo>
                  <a:cubicBezTo>
                    <a:pt x="1" y="218"/>
                    <a:pt x="304" y="1"/>
                    <a:pt x="633" y="7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3"/>
            <p:cNvSpPr/>
            <p:nvPr/>
          </p:nvSpPr>
          <p:spPr>
            <a:xfrm>
              <a:off x="6886900" y="1347025"/>
              <a:ext cx="112325" cy="50825"/>
            </a:xfrm>
            <a:custGeom>
              <a:avLst/>
              <a:gdLst/>
              <a:ahLst/>
              <a:cxnLst/>
              <a:rect l="l" t="t" r="r" b="b"/>
              <a:pathLst>
                <a:path w="4493" h="2033" extrusionOk="0">
                  <a:moveTo>
                    <a:pt x="3984" y="1"/>
                  </a:moveTo>
                  <a:lnTo>
                    <a:pt x="259" y="345"/>
                  </a:lnTo>
                  <a:lnTo>
                    <a:pt x="0" y="1718"/>
                  </a:lnTo>
                  <a:cubicBezTo>
                    <a:pt x="0" y="1718"/>
                    <a:pt x="895" y="1362"/>
                    <a:pt x="1214" y="819"/>
                  </a:cubicBezTo>
                  <a:cubicBezTo>
                    <a:pt x="1214" y="819"/>
                    <a:pt x="3065" y="2033"/>
                    <a:pt x="4074" y="2033"/>
                  </a:cubicBezTo>
                  <a:cubicBezTo>
                    <a:pt x="4241" y="2033"/>
                    <a:pt x="4384" y="2000"/>
                    <a:pt x="4493" y="1923"/>
                  </a:cubicBezTo>
                  <a:lnTo>
                    <a:pt x="39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3"/>
            <p:cNvSpPr/>
            <p:nvPr/>
          </p:nvSpPr>
          <p:spPr>
            <a:xfrm>
              <a:off x="6985675" y="1380975"/>
              <a:ext cx="28500" cy="26875"/>
            </a:xfrm>
            <a:custGeom>
              <a:avLst/>
              <a:gdLst/>
              <a:ahLst/>
              <a:cxnLst/>
              <a:rect l="l" t="t" r="r" b="b"/>
              <a:pathLst>
                <a:path w="1140" h="1075" extrusionOk="0">
                  <a:moveTo>
                    <a:pt x="571" y="0"/>
                  </a:moveTo>
                  <a:cubicBezTo>
                    <a:pt x="548" y="0"/>
                    <a:pt x="526" y="2"/>
                    <a:pt x="504" y="4"/>
                  </a:cubicBezTo>
                  <a:cubicBezTo>
                    <a:pt x="209" y="40"/>
                    <a:pt x="0" y="308"/>
                    <a:pt x="37" y="602"/>
                  </a:cubicBezTo>
                  <a:cubicBezTo>
                    <a:pt x="70" y="875"/>
                    <a:pt x="301" y="1074"/>
                    <a:pt x="568" y="1074"/>
                  </a:cubicBezTo>
                  <a:cubicBezTo>
                    <a:pt x="590" y="1074"/>
                    <a:pt x="613" y="1073"/>
                    <a:pt x="635" y="1070"/>
                  </a:cubicBezTo>
                  <a:cubicBezTo>
                    <a:pt x="930" y="1034"/>
                    <a:pt x="1140" y="766"/>
                    <a:pt x="1103" y="472"/>
                  </a:cubicBezTo>
                  <a:cubicBezTo>
                    <a:pt x="1069" y="200"/>
                    <a:pt x="838" y="0"/>
                    <a:pt x="571"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3"/>
            <p:cNvSpPr/>
            <p:nvPr/>
          </p:nvSpPr>
          <p:spPr>
            <a:xfrm>
              <a:off x="6991850" y="1387200"/>
              <a:ext cx="14700" cy="9525"/>
            </a:xfrm>
            <a:custGeom>
              <a:avLst/>
              <a:gdLst/>
              <a:ahLst/>
              <a:cxnLst/>
              <a:rect l="l" t="t" r="r" b="b"/>
              <a:pathLst>
                <a:path w="588" h="381" fill="none" extrusionOk="0">
                  <a:moveTo>
                    <a:pt x="0" y="380"/>
                  </a:moveTo>
                  <a:cubicBezTo>
                    <a:pt x="97" y="107"/>
                    <a:pt x="293" y="1"/>
                    <a:pt x="588" y="5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3"/>
            <p:cNvSpPr/>
            <p:nvPr/>
          </p:nvSpPr>
          <p:spPr>
            <a:xfrm>
              <a:off x="6432725" y="1738500"/>
              <a:ext cx="694175" cy="588625"/>
            </a:xfrm>
            <a:custGeom>
              <a:avLst/>
              <a:gdLst/>
              <a:ahLst/>
              <a:cxnLst/>
              <a:rect l="l" t="t" r="r" b="b"/>
              <a:pathLst>
                <a:path w="27767" h="23545" extrusionOk="0">
                  <a:moveTo>
                    <a:pt x="6624" y="0"/>
                  </a:moveTo>
                  <a:cubicBezTo>
                    <a:pt x="5516" y="0"/>
                    <a:pt x="4498" y="382"/>
                    <a:pt x="3663" y="1316"/>
                  </a:cubicBezTo>
                  <a:cubicBezTo>
                    <a:pt x="0" y="5414"/>
                    <a:pt x="2859" y="15178"/>
                    <a:pt x="4173" y="18976"/>
                  </a:cubicBezTo>
                  <a:cubicBezTo>
                    <a:pt x="4496" y="19914"/>
                    <a:pt x="4182" y="20956"/>
                    <a:pt x="3396" y="21562"/>
                  </a:cubicBezTo>
                  <a:lnTo>
                    <a:pt x="826" y="23545"/>
                  </a:lnTo>
                  <a:lnTo>
                    <a:pt x="10889" y="23545"/>
                  </a:lnTo>
                  <a:cubicBezTo>
                    <a:pt x="11371" y="23545"/>
                    <a:pt x="11744" y="23118"/>
                    <a:pt x="11680" y="22640"/>
                  </a:cubicBezTo>
                  <a:lnTo>
                    <a:pt x="10435" y="13340"/>
                  </a:lnTo>
                  <a:lnTo>
                    <a:pt x="10435" y="13340"/>
                  </a:lnTo>
                  <a:cubicBezTo>
                    <a:pt x="10436" y="13340"/>
                    <a:pt x="15316" y="20543"/>
                    <a:pt x="21581" y="20944"/>
                  </a:cubicBezTo>
                  <a:cubicBezTo>
                    <a:pt x="21672" y="20950"/>
                    <a:pt x="21762" y="20952"/>
                    <a:pt x="21850" y="20952"/>
                  </a:cubicBezTo>
                  <a:cubicBezTo>
                    <a:pt x="27766" y="20952"/>
                    <a:pt x="25052" y="7765"/>
                    <a:pt x="25052" y="7765"/>
                  </a:cubicBezTo>
                  <a:lnTo>
                    <a:pt x="18425" y="7765"/>
                  </a:lnTo>
                  <a:cubicBezTo>
                    <a:pt x="18425" y="7765"/>
                    <a:pt x="11617" y="0"/>
                    <a:pt x="6624"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3"/>
            <p:cNvSpPr/>
            <p:nvPr/>
          </p:nvSpPr>
          <p:spPr>
            <a:xfrm>
              <a:off x="6478675" y="1765450"/>
              <a:ext cx="51375" cy="167175"/>
            </a:xfrm>
            <a:custGeom>
              <a:avLst/>
              <a:gdLst/>
              <a:ahLst/>
              <a:cxnLst/>
              <a:rect l="l" t="t" r="r" b="b"/>
              <a:pathLst>
                <a:path w="2055" h="6687" fill="none" extrusionOk="0">
                  <a:moveTo>
                    <a:pt x="2054" y="1"/>
                  </a:moveTo>
                  <a:cubicBezTo>
                    <a:pt x="2054" y="1"/>
                    <a:pt x="1" y="1452"/>
                    <a:pt x="31" y="668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3"/>
            <p:cNvSpPr/>
            <p:nvPr/>
          </p:nvSpPr>
          <p:spPr>
            <a:xfrm>
              <a:off x="6522450" y="1819200"/>
              <a:ext cx="23175" cy="21700"/>
            </a:xfrm>
            <a:custGeom>
              <a:avLst/>
              <a:gdLst/>
              <a:ahLst/>
              <a:cxnLst/>
              <a:rect l="l" t="t" r="r" b="b"/>
              <a:pathLst>
                <a:path w="927" h="868" fill="none" extrusionOk="0">
                  <a:moveTo>
                    <a:pt x="303" y="0"/>
                  </a:moveTo>
                  <a:cubicBezTo>
                    <a:pt x="303" y="0"/>
                    <a:pt x="1" y="812"/>
                    <a:pt x="303" y="840"/>
                  </a:cubicBezTo>
                  <a:cubicBezTo>
                    <a:pt x="604" y="867"/>
                    <a:pt x="926" y="188"/>
                    <a:pt x="926" y="18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3"/>
            <p:cNvSpPr/>
            <p:nvPr/>
          </p:nvSpPr>
          <p:spPr>
            <a:xfrm>
              <a:off x="6893350" y="1932600"/>
              <a:ext cx="466400" cy="210425"/>
            </a:xfrm>
            <a:custGeom>
              <a:avLst/>
              <a:gdLst/>
              <a:ahLst/>
              <a:cxnLst/>
              <a:rect l="l" t="t" r="r" b="b"/>
              <a:pathLst>
                <a:path w="18656" h="8417" extrusionOk="0">
                  <a:moveTo>
                    <a:pt x="0" y="1"/>
                  </a:moveTo>
                  <a:lnTo>
                    <a:pt x="4284" y="8417"/>
                  </a:lnTo>
                  <a:lnTo>
                    <a:pt x="18655" y="8417"/>
                  </a:lnTo>
                  <a:cubicBezTo>
                    <a:pt x="16135" y="3927"/>
                    <a:pt x="9809" y="1"/>
                    <a:pt x="9809"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3"/>
            <p:cNvSpPr/>
            <p:nvPr/>
          </p:nvSpPr>
          <p:spPr>
            <a:xfrm>
              <a:off x="6610975" y="1739225"/>
              <a:ext cx="682700" cy="508325"/>
            </a:xfrm>
            <a:custGeom>
              <a:avLst/>
              <a:gdLst/>
              <a:ahLst/>
              <a:cxnLst/>
              <a:rect l="l" t="t" r="r" b="b"/>
              <a:pathLst>
                <a:path w="27308" h="20333" extrusionOk="0">
                  <a:moveTo>
                    <a:pt x="319" y="1"/>
                  </a:moveTo>
                  <a:cubicBezTo>
                    <a:pt x="240" y="1"/>
                    <a:pt x="161" y="3"/>
                    <a:pt x="81" y="6"/>
                  </a:cubicBezTo>
                  <a:cubicBezTo>
                    <a:pt x="4862" y="2223"/>
                    <a:pt x="0" y="19236"/>
                    <a:pt x="7061" y="20236"/>
                  </a:cubicBezTo>
                  <a:cubicBezTo>
                    <a:pt x="7527" y="20302"/>
                    <a:pt x="7981" y="20333"/>
                    <a:pt x="8423" y="20333"/>
                  </a:cubicBezTo>
                  <a:cubicBezTo>
                    <a:pt x="15414" y="20333"/>
                    <a:pt x="19427" y="12537"/>
                    <a:pt x="25590" y="12537"/>
                  </a:cubicBezTo>
                  <a:cubicBezTo>
                    <a:pt x="26144" y="12537"/>
                    <a:pt x="26715" y="12600"/>
                    <a:pt x="27308" y="12738"/>
                  </a:cubicBezTo>
                  <a:cubicBezTo>
                    <a:pt x="27308" y="12738"/>
                    <a:pt x="25553" y="9691"/>
                    <a:pt x="21104" y="7736"/>
                  </a:cubicBezTo>
                  <a:cubicBezTo>
                    <a:pt x="20102" y="7915"/>
                    <a:pt x="19122" y="8003"/>
                    <a:pt x="18164" y="8003"/>
                  </a:cubicBezTo>
                  <a:cubicBezTo>
                    <a:pt x="14050" y="8003"/>
                    <a:pt x="10342" y="6382"/>
                    <a:pt x="6970" y="3428"/>
                  </a:cubicBezTo>
                  <a:cubicBezTo>
                    <a:pt x="6970" y="3428"/>
                    <a:pt x="3776" y="1"/>
                    <a:pt x="3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3"/>
            <p:cNvSpPr/>
            <p:nvPr/>
          </p:nvSpPr>
          <p:spPr>
            <a:xfrm>
              <a:off x="6680100" y="1823900"/>
              <a:ext cx="553675" cy="286625"/>
            </a:xfrm>
            <a:custGeom>
              <a:avLst/>
              <a:gdLst/>
              <a:ahLst/>
              <a:cxnLst/>
              <a:rect l="l" t="t" r="r" b="b"/>
              <a:pathLst>
                <a:path w="22147" h="11465" extrusionOk="0">
                  <a:moveTo>
                    <a:pt x="1174" y="1"/>
                  </a:moveTo>
                  <a:cubicBezTo>
                    <a:pt x="828" y="1"/>
                    <a:pt x="435" y="229"/>
                    <a:pt x="346" y="525"/>
                  </a:cubicBezTo>
                  <a:cubicBezTo>
                    <a:pt x="246" y="851"/>
                    <a:pt x="500" y="1226"/>
                    <a:pt x="835" y="1291"/>
                  </a:cubicBezTo>
                  <a:cubicBezTo>
                    <a:pt x="873" y="1299"/>
                    <a:pt x="912" y="1302"/>
                    <a:pt x="950" y="1302"/>
                  </a:cubicBezTo>
                  <a:cubicBezTo>
                    <a:pt x="1447" y="1302"/>
                    <a:pt x="1938" y="711"/>
                    <a:pt x="1647" y="239"/>
                  </a:cubicBezTo>
                  <a:lnTo>
                    <a:pt x="1648" y="239"/>
                  </a:lnTo>
                  <a:cubicBezTo>
                    <a:pt x="1544" y="71"/>
                    <a:pt x="1366" y="1"/>
                    <a:pt x="1174" y="1"/>
                  </a:cubicBezTo>
                  <a:close/>
                  <a:moveTo>
                    <a:pt x="4359" y="174"/>
                  </a:moveTo>
                  <a:cubicBezTo>
                    <a:pt x="3522" y="886"/>
                    <a:pt x="2941" y="2137"/>
                    <a:pt x="4326" y="2691"/>
                  </a:cubicBezTo>
                  <a:cubicBezTo>
                    <a:pt x="4531" y="2773"/>
                    <a:pt x="4750" y="2810"/>
                    <a:pt x="4970" y="2810"/>
                  </a:cubicBezTo>
                  <a:cubicBezTo>
                    <a:pt x="5268" y="2810"/>
                    <a:pt x="5570" y="2743"/>
                    <a:pt x="5847" y="2629"/>
                  </a:cubicBezTo>
                  <a:cubicBezTo>
                    <a:pt x="6206" y="2482"/>
                    <a:pt x="6529" y="2265"/>
                    <a:pt x="6832" y="2022"/>
                  </a:cubicBezTo>
                  <a:cubicBezTo>
                    <a:pt x="5989" y="1484"/>
                    <a:pt x="5164" y="867"/>
                    <a:pt x="4359" y="174"/>
                  </a:cubicBezTo>
                  <a:close/>
                  <a:moveTo>
                    <a:pt x="10168" y="3686"/>
                  </a:moveTo>
                  <a:cubicBezTo>
                    <a:pt x="10168" y="3689"/>
                    <a:pt x="10168" y="3691"/>
                    <a:pt x="10168" y="3694"/>
                  </a:cubicBezTo>
                  <a:cubicBezTo>
                    <a:pt x="10229" y="4087"/>
                    <a:pt x="10485" y="4431"/>
                    <a:pt x="10804" y="4671"/>
                  </a:cubicBezTo>
                  <a:cubicBezTo>
                    <a:pt x="11121" y="4911"/>
                    <a:pt x="11498" y="5059"/>
                    <a:pt x="11877" y="5183"/>
                  </a:cubicBezTo>
                  <a:cubicBezTo>
                    <a:pt x="12027" y="5232"/>
                    <a:pt x="12194" y="5275"/>
                    <a:pt x="12351" y="5275"/>
                  </a:cubicBezTo>
                  <a:cubicBezTo>
                    <a:pt x="12490" y="5275"/>
                    <a:pt x="12621" y="5242"/>
                    <a:pt x="12727" y="5150"/>
                  </a:cubicBezTo>
                  <a:cubicBezTo>
                    <a:pt x="12924" y="4980"/>
                    <a:pt x="12997" y="4714"/>
                    <a:pt x="12987" y="4425"/>
                  </a:cubicBezTo>
                  <a:cubicBezTo>
                    <a:pt x="12025" y="4269"/>
                    <a:pt x="11084" y="4021"/>
                    <a:pt x="10168" y="3686"/>
                  </a:cubicBezTo>
                  <a:close/>
                  <a:moveTo>
                    <a:pt x="4728" y="5956"/>
                  </a:moveTo>
                  <a:cubicBezTo>
                    <a:pt x="4407" y="5956"/>
                    <a:pt x="4121" y="6265"/>
                    <a:pt x="4124" y="6591"/>
                  </a:cubicBezTo>
                  <a:cubicBezTo>
                    <a:pt x="4126" y="6986"/>
                    <a:pt x="4529" y="7335"/>
                    <a:pt x="4916" y="7335"/>
                  </a:cubicBezTo>
                  <a:cubicBezTo>
                    <a:pt x="5059" y="7335"/>
                    <a:pt x="5200" y="7287"/>
                    <a:pt x="5317" y="7177"/>
                  </a:cubicBezTo>
                  <a:cubicBezTo>
                    <a:pt x="5721" y="6798"/>
                    <a:pt x="5254" y="6004"/>
                    <a:pt x="4776" y="5958"/>
                  </a:cubicBezTo>
                  <a:cubicBezTo>
                    <a:pt x="4760" y="5957"/>
                    <a:pt x="4744" y="5956"/>
                    <a:pt x="4728" y="5956"/>
                  </a:cubicBezTo>
                  <a:close/>
                  <a:moveTo>
                    <a:pt x="15743" y="8046"/>
                  </a:moveTo>
                  <a:cubicBezTo>
                    <a:pt x="15397" y="8046"/>
                    <a:pt x="15004" y="8275"/>
                    <a:pt x="14914" y="8571"/>
                  </a:cubicBezTo>
                  <a:cubicBezTo>
                    <a:pt x="14815" y="8898"/>
                    <a:pt x="15068" y="9271"/>
                    <a:pt x="15403" y="9337"/>
                  </a:cubicBezTo>
                  <a:cubicBezTo>
                    <a:pt x="15442" y="9344"/>
                    <a:pt x="15481" y="9348"/>
                    <a:pt x="15519" y="9348"/>
                  </a:cubicBezTo>
                  <a:cubicBezTo>
                    <a:pt x="16017" y="9348"/>
                    <a:pt x="16507" y="8756"/>
                    <a:pt x="16216" y="8285"/>
                  </a:cubicBezTo>
                  <a:cubicBezTo>
                    <a:pt x="16113" y="8117"/>
                    <a:pt x="15935" y="8046"/>
                    <a:pt x="15743" y="8046"/>
                  </a:cubicBezTo>
                  <a:close/>
                  <a:moveTo>
                    <a:pt x="20243" y="8340"/>
                  </a:moveTo>
                  <a:cubicBezTo>
                    <a:pt x="19891" y="8340"/>
                    <a:pt x="19566" y="8405"/>
                    <a:pt x="19342" y="8535"/>
                  </a:cubicBezTo>
                  <a:cubicBezTo>
                    <a:pt x="18620" y="8956"/>
                    <a:pt x="17891" y="9877"/>
                    <a:pt x="18108" y="10604"/>
                  </a:cubicBezTo>
                  <a:cubicBezTo>
                    <a:pt x="19389" y="9860"/>
                    <a:pt x="20711" y="9315"/>
                    <a:pt x="22146" y="9183"/>
                  </a:cubicBezTo>
                  <a:cubicBezTo>
                    <a:pt x="21850" y="8627"/>
                    <a:pt x="20986" y="8340"/>
                    <a:pt x="20243" y="8340"/>
                  </a:cubicBezTo>
                  <a:close/>
                  <a:moveTo>
                    <a:pt x="0" y="7999"/>
                  </a:moveTo>
                  <a:lnTo>
                    <a:pt x="0" y="7999"/>
                  </a:lnTo>
                  <a:cubicBezTo>
                    <a:pt x="55" y="8826"/>
                    <a:pt x="124" y="9640"/>
                    <a:pt x="223" y="10420"/>
                  </a:cubicBezTo>
                  <a:cubicBezTo>
                    <a:pt x="358" y="10475"/>
                    <a:pt x="494" y="10525"/>
                    <a:pt x="631" y="10571"/>
                  </a:cubicBezTo>
                  <a:cubicBezTo>
                    <a:pt x="781" y="10620"/>
                    <a:pt x="948" y="10663"/>
                    <a:pt x="1105" y="10663"/>
                  </a:cubicBezTo>
                  <a:cubicBezTo>
                    <a:pt x="1244" y="10663"/>
                    <a:pt x="1376" y="10629"/>
                    <a:pt x="1481" y="10538"/>
                  </a:cubicBezTo>
                  <a:cubicBezTo>
                    <a:pt x="2085" y="10013"/>
                    <a:pt x="1539" y="8603"/>
                    <a:pt x="944" y="8273"/>
                  </a:cubicBezTo>
                  <a:cubicBezTo>
                    <a:pt x="676" y="8124"/>
                    <a:pt x="330" y="8022"/>
                    <a:pt x="0" y="7999"/>
                  </a:cubicBezTo>
                  <a:close/>
                  <a:moveTo>
                    <a:pt x="9185" y="8340"/>
                  </a:moveTo>
                  <a:cubicBezTo>
                    <a:pt x="8831" y="8340"/>
                    <a:pt x="8505" y="8404"/>
                    <a:pt x="8280" y="8535"/>
                  </a:cubicBezTo>
                  <a:cubicBezTo>
                    <a:pt x="7267" y="9127"/>
                    <a:pt x="6234" y="10705"/>
                    <a:pt x="7837" y="11346"/>
                  </a:cubicBezTo>
                  <a:cubicBezTo>
                    <a:pt x="8042" y="11428"/>
                    <a:pt x="8261" y="11465"/>
                    <a:pt x="8482" y="11465"/>
                  </a:cubicBezTo>
                  <a:cubicBezTo>
                    <a:pt x="8780" y="11465"/>
                    <a:pt x="9082" y="11397"/>
                    <a:pt x="9360" y="11284"/>
                  </a:cubicBezTo>
                  <a:cubicBezTo>
                    <a:pt x="9841" y="11087"/>
                    <a:pt x="10259" y="10762"/>
                    <a:pt x="10651" y="10419"/>
                  </a:cubicBezTo>
                  <a:cubicBezTo>
                    <a:pt x="10943" y="10164"/>
                    <a:pt x="11250" y="9825"/>
                    <a:pt x="11182" y="9443"/>
                  </a:cubicBezTo>
                  <a:cubicBezTo>
                    <a:pt x="11049" y="8715"/>
                    <a:pt x="10037" y="8340"/>
                    <a:pt x="9185" y="834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3"/>
            <p:cNvSpPr/>
            <p:nvPr/>
          </p:nvSpPr>
          <p:spPr>
            <a:xfrm>
              <a:off x="6723725" y="2125775"/>
              <a:ext cx="664050" cy="267800"/>
            </a:xfrm>
            <a:custGeom>
              <a:avLst/>
              <a:gdLst/>
              <a:ahLst/>
              <a:cxnLst/>
              <a:rect l="l" t="t" r="r" b="b"/>
              <a:pathLst>
                <a:path w="26562" h="10712" extrusionOk="0">
                  <a:moveTo>
                    <a:pt x="14929" y="1"/>
                  </a:moveTo>
                  <a:lnTo>
                    <a:pt x="663" y="654"/>
                  </a:lnTo>
                  <a:cubicBezTo>
                    <a:pt x="282" y="672"/>
                    <a:pt x="0" y="1013"/>
                    <a:pt x="53" y="1391"/>
                  </a:cubicBezTo>
                  <a:lnTo>
                    <a:pt x="1392" y="10711"/>
                  </a:lnTo>
                  <a:lnTo>
                    <a:pt x="3290" y="8304"/>
                  </a:lnTo>
                  <a:cubicBezTo>
                    <a:pt x="3884" y="7552"/>
                    <a:pt x="4786" y="7122"/>
                    <a:pt x="5730" y="7122"/>
                  </a:cubicBezTo>
                  <a:cubicBezTo>
                    <a:pt x="5867" y="7122"/>
                    <a:pt x="6005" y="7131"/>
                    <a:pt x="6143" y="7149"/>
                  </a:cubicBezTo>
                  <a:cubicBezTo>
                    <a:pt x="8440" y="7455"/>
                    <a:pt x="12659" y="7931"/>
                    <a:pt x="16658" y="7931"/>
                  </a:cubicBezTo>
                  <a:cubicBezTo>
                    <a:pt x="21585" y="7931"/>
                    <a:pt x="26178" y="7209"/>
                    <a:pt x="26436" y="4557"/>
                  </a:cubicBezTo>
                  <a:cubicBezTo>
                    <a:pt x="26562" y="3273"/>
                    <a:pt x="26152" y="1959"/>
                    <a:pt x="25440" y="690"/>
                  </a:cubicBezTo>
                  <a:lnTo>
                    <a:pt x="14929"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3"/>
            <p:cNvSpPr/>
            <p:nvPr/>
          </p:nvSpPr>
          <p:spPr>
            <a:xfrm>
              <a:off x="7044150" y="2125775"/>
              <a:ext cx="52825" cy="2725"/>
            </a:xfrm>
            <a:custGeom>
              <a:avLst/>
              <a:gdLst/>
              <a:ahLst/>
              <a:cxnLst/>
              <a:rect l="l" t="t" r="r" b="b"/>
              <a:pathLst>
                <a:path w="2113" h="109" fill="none" extrusionOk="0">
                  <a:moveTo>
                    <a:pt x="1" y="108"/>
                  </a:moveTo>
                  <a:lnTo>
                    <a:pt x="2112"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3"/>
            <p:cNvSpPr/>
            <p:nvPr/>
          </p:nvSpPr>
          <p:spPr>
            <a:xfrm>
              <a:off x="7293650" y="2057650"/>
              <a:ext cx="62700" cy="79625"/>
            </a:xfrm>
            <a:custGeom>
              <a:avLst/>
              <a:gdLst/>
              <a:ahLst/>
              <a:cxnLst/>
              <a:rect l="l" t="t" r="r" b="b"/>
              <a:pathLst>
                <a:path w="2508" h="3185" fill="none" extrusionOk="0">
                  <a:moveTo>
                    <a:pt x="1" y="1"/>
                  </a:moveTo>
                  <a:cubicBezTo>
                    <a:pt x="1" y="1"/>
                    <a:pt x="1914" y="2028"/>
                    <a:pt x="2508" y="318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3"/>
            <p:cNvSpPr/>
            <p:nvPr/>
          </p:nvSpPr>
          <p:spPr>
            <a:xfrm>
              <a:off x="7283100" y="2233275"/>
              <a:ext cx="18625" cy="19200"/>
            </a:xfrm>
            <a:custGeom>
              <a:avLst/>
              <a:gdLst/>
              <a:ahLst/>
              <a:cxnLst/>
              <a:rect l="l" t="t" r="r" b="b"/>
              <a:pathLst>
                <a:path w="745" h="768" fill="none" extrusionOk="0">
                  <a:moveTo>
                    <a:pt x="745" y="1"/>
                  </a:moveTo>
                  <a:cubicBezTo>
                    <a:pt x="745" y="1"/>
                    <a:pt x="41" y="202"/>
                    <a:pt x="20" y="484"/>
                  </a:cubicBezTo>
                  <a:cubicBezTo>
                    <a:pt x="0" y="767"/>
                    <a:pt x="745" y="652"/>
                    <a:pt x="745" y="65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3"/>
            <p:cNvSpPr/>
            <p:nvPr/>
          </p:nvSpPr>
          <p:spPr>
            <a:xfrm>
              <a:off x="7107625" y="1485675"/>
              <a:ext cx="50175" cy="39225"/>
            </a:xfrm>
            <a:custGeom>
              <a:avLst/>
              <a:gdLst/>
              <a:ahLst/>
              <a:cxnLst/>
              <a:rect l="l" t="t" r="r" b="b"/>
              <a:pathLst>
                <a:path w="2007" h="1569" extrusionOk="0">
                  <a:moveTo>
                    <a:pt x="595" y="1"/>
                  </a:moveTo>
                  <a:cubicBezTo>
                    <a:pt x="422" y="1"/>
                    <a:pt x="225" y="25"/>
                    <a:pt x="1" y="77"/>
                  </a:cubicBezTo>
                  <a:cubicBezTo>
                    <a:pt x="1" y="77"/>
                    <a:pt x="323" y="1568"/>
                    <a:pt x="1815" y="1568"/>
                  </a:cubicBezTo>
                  <a:cubicBezTo>
                    <a:pt x="1815" y="1568"/>
                    <a:pt x="2007" y="1"/>
                    <a:pt x="5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3"/>
            <p:cNvSpPr/>
            <p:nvPr/>
          </p:nvSpPr>
          <p:spPr>
            <a:xfrm>
              <a:off x="7098075" y="1485700"/>
              <a:ext cx="45825" cy="31300"/>
            </a:xfrm>
            <a:custGeom>
              <a:avLst/>
              <a:gdLst/>
              <a:ahLst/>
              <a:cxnLst/>
              <a:rect l="l" t="t" r="r" b="b"/>
              <a:pathLst>
                <a:path w="1833" h="1252" fill="none" extrusionOk="0">
                  <a:moveTo>
                    <a:pt x="1" y="1"/>
                  </a:moveTo>
                  <a:cubicBezTo>
                    <a:pt x="1" y="1"/>
                    <a:pt x="967" y="12"/>
                    <a:pt x="1833" y="125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3"/>
            <p:cNvSpPr/>
            <p:nvPr/>
          </p:nvSpPr>
          <p:spPr>
            <a:xfrm>
              <a:off x="6641650" y="1732200"/>
              <a:ext cx="49625" cy="36400"/>
            </a:xfrm>
            <a:custGeom>
              <a:avLst/>
              <a:gdLst/>
              <a:ahLst/>
              <a:cxnLst/>
              <a:rect l="l" t="t" r="r" b="b"/>
              <a:pathLst>
                <a:path w="1985" h="1456" extrusionOk="0">
                  <a:moveTo>
                    <a:pt x="243" y="1"/>
                  </a:moveTo>
                  <a:cubicBezTo>
                    <a:pt x="174" y="1"/>
                    <a:pt x="102" y="4"/>
                    <a:pt x="29" y="12"/>
                  </a:cubicBezTo>
                  <a:cubicBezTo>
                    <a:pt x="29" y="12"/>
                    <a:pt x="0" y="1456"/>
                    <a:pt x="1226" y="1456"/>
                  </a:cubicBezTo>
                  <a:cubicBezTo>
                    <a:pt x="1439" y="1456"/>
                    <a:pt x="1690" y="1412"/>
                    <a:pt x="1985" y="1310"/>
                  </a:cubicBezTo>
                  <a:cubicBezTo>
                    <a:pt x="1985" y="1310"/>
                    <a:pt x="1558" y="1"/>
                    <a:pt x="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3"/>
            <p:cNvSpPr/>
            <p:nvPr/>
          </p:nvSpPr>
          <p:spPr>
            <a:xfrm>
              <a:off x="6652175" y="1739425"/>
              <a:ext cx="48800" cy="28650"/>
            </a:xfrm>
            <a:custGeom>
              <a:avLst/>
              <a:gdLst/>
              <a:ahLst/>
              <a:cxnLst/>
              <a:rect l="l" t="t" r="r" b="b"/>
              <a:pathLst>
                <a:path w="1952" h="1146" fill="none" extrusionOk="0">
                  <a:moveTo>
                    <a:pt x="1952" y="1058"/>
                  </a:moveTo>
                  <a:cubicBezTo>
                    <a:pt x="1952" y="1058"/>
                    <a:pt x="990" y="1145"/>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3"/>
            <p:cNvSpPr/>
            <p:nvPr/>
          </p:nvSpPr>
          <p:spPr>
            <a:xfrm>
              <a:off x="6766075" y="1556075"/>
              <a:ext cx="48000" cy="25825"/>
            </a:xfrm>
            <a:custGeom>
              <a:avLst/>
              <a:gdLst/>
              <a:ahLst/>
              <a:cxnLst/>
              <a:rect l="l" t="t" r="r" b="b"/>
              <a:pathLst>
                <a:path w="1920" h="1033" extrusionOk="0">
                  <a:moveTo>
                    <a:pt x="1009" y="0"/>
                  </a:moveTo>
                  <a:cubicBezTo>
                    <a:pt x="291" y="0"/>
                    <a:pt x="1" y="876"/>
                    <a:pt x="1" y="876"/>
                  </a:cubicBezTo>
                  <a:cubicBezTo>
                    <a:pt x="237" y="988"/>
                    <a:pt x="459" y="1033"/>
                    <a:pt x="661" y="1033"/>
                  </a:cubicBezTo>
                  <a:cubicBezTo>
                    <a:pt x="1429" y="1033"/>
                    <a:pt x="1920" y="392"/>
                    <a:pt x="1920" y="392"/>
                  </a:cubicBezTo>
                  <a:cubicBezTo>
                    <a:pt x="1561" y="106"/>
                    <a:pt x="1259" y="0"/>
                    <a:pt x="1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3"/>
            <p:cNvSpPr/>
            <p:nvPr/>
          </p:nvSpPr>
          <p:spPr>
            <a:xfrm>
              <a:off x="6775850" y="1559375"/>
              <a:ext cx="46200" cy="15875"/>
            </a:xfrm>
            <a:custGeom>
              <a:avLst/>
              <a:gdLst/>
              <a:ahLst/>
              <a:cxnLst/>
              <a:rect l="l" t="t" r="r" b="b"/>
              <a:pathLst>
                <a:path w="1848" h="635" fill="none" extrusionOk="0">
                  <a:moveTo>
                    <a:pt x="1848" y="340"/>
                  </a:moveTo>
                  <a:cubicBezTo>
                    <a:pt x="1848" y="340"/>
                    <a:pt x="1107" y="1"/>
                    <a:pt x="0" y="63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53"/>
          <p:cNvGrpSpPr/>
          <p:nvPr/>
        </p:nvGrpSpPr>
        <p:grpSpPr>
          <a:xfrm>
            <a:off x="3245061" y="-408828"/>
            <a:ext cx="1588210" cy="2519003"/>
            <a:chOff x="3726150" y="238125"/>
            <a:chExt cx="777125" cy="1166475"/>
          </a:xfrm>
        </p:grpSpPr>
        <p:sp>
          <p:nvSpPr>
            <p:cNvPr id="1342" name="Google Shape;1342;p53"/>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3"/>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3"/>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3"/>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3"/>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3"/>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3"/>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3"/>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3"/>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3"/>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2" name="Google Shape;1352;p53"/>
          <p:cNvSpPr/>
          <p:nvPr/>
        </p:nvSpPr>
        <p:spPr>
          <a:xfrm rot="597121" flipH="1">
            <a:off x="6973820" y="398628"/>
            <a:ext cx="687529" cy="60442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3"/>
          <p:cNvSpPr/>
          <p:nvPr/>
        </p:nvSpPr>
        <p:spPr>
          <a:xfrm rot="-4645368" flipH="1">
            <a:off x="6325113" y="868940"/>
            <a:ext cx="598953" cy="473399"/>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357"/>
        <p:cNvGrpSpPr/>
        <p:nvPr/>
      </p:nvGrpSpPr>
      <p:grpSpPr>
        <a:xfrm>
          <a:off x="0" y="0"/>
          <a:ext cx="0" cy="0"/>
          <a:chOff x="0" y="0"/>
          <a:chExt cx="0" cy="0"/>
        </a:xfrm>
      </p:grpSpPr>
      <p:sp>
        <p:nvSpPr>
          <p:cNvPr id="1358" name="Google Shape;1358;p54"/>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Hominization process</a:t>
            </a:r>
            <a:endParaRPr/>
          </a:p>
        </p:txBody>
      </p:sp>
      <p:sp>
        <p:nvSpPr>
          <p:cNvPr id="1359" name="Google Shape;1359;p54"/>
          <p:cNvSpPr txBox="1">
            <a:spLocks noGrp="1"/>
          </p:cNvSpPr>
          <p:nvPr>
            <p:ph type="subTitle" idx="1"/>
          </p:nvPr>
        </p:nvSpPr>
        <p:spPr>
          <a:xfrm>
            <a:off x="722694" y="3680075"/>
            <a:ext cx="23754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Language</a:t>
            </a:r>
            <a:endParaRPr/>
          </a:p>
        </p:txBody>
      </p:sp>
      <p:sp>
        <p:nvSpPr>
          <p:cNvPr id="1360" name="Google Shape;1360;p54"/>
          <p:cNvSpPr txBox="1">
            <a:spLocks noGrp="1"/>
          </p:cNvSpPr>
          <p:nvPr>
            <p:ph type="subTitle" idx="2"/>
          </p:nvPr>
        </p:nvSpPr>
        <p:spPr>
          <a:xfrm>
            <a:off x="3335713" y="3680075"/>
            <a:ext cx="24726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Flexible thumb</a:t>
            </a:r>
            <a:endParaRPr/>
          </a:p>
        </p:txBody>
      </p:sp>
      <p:sp>
        <p:nvSpPr>
          <p:cNvPr id="1361" name="Google Shape;1361;p54"/>
          <p:cNvSpPr txBox="1">
            <a:spLocks noGrp="1"/>
          </p:cNvSpPr>
          <p:nvPr>
            <p:ph type="subTitle" idx="3"/>
          </p:nvPr>
        </p:nvSpPr>
        <p:spPr>
          <a:xfrm>
            <a:off x="722681" y="4042692"/>
            <a:ext cx="23754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362" name="Google Shape;1362;p54"/>
          <p:cNvSpPr txBox="1">
            <a:spLocks noGrp="1"/>
          </p:cNvSpPr>
          <p:nvPr>
            <p:ph type="subTitle" idx="4"/>
          </p:nvPr>
        </p:nvSpPr>
        <p:spPr>
          <a:xfrm>
            <a:off x="3335700" y="4042692"/>
            <a:ext cx="24726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363" name="Google Shape;1363;p54"/>
          <p:cNvSpPr txBox="1">
            <a:spLocks noGrp="1"/>
          </p:cNvSpPr>
          <p:nvPr>
            <p:ph type="subTitle" idx="5"/>
          </p:nvPr>
        </p:nvSpPr>
        <p:spPr>
          <a:xfrm>
            <a:off x="6045919" y="3680075"/>
            <a:ext cx="23754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New tools</a:t>
            </a:r>
            <a:endParaRPr/>
          </a:p>
        </p:txBody>
      </p:sp>
      <p:sp>
        <p:nvSpPr>
          <p:cNvPr id="1364" name="Google Shape;1364;p54"/>
          <p:cNvSpPr txBox="1">
            <a:spLocks noGrp="1"/>
          </p:cNvSpPr>
          <p:nvPr>
            <p:ph type="subTitle" idx="6"/>
          </p:nvPr>
        </p:nvSpPr>
        <p:spPr>
          <a:xfrm>
            <a:off x="6045906" y="4042692"/>
            <a:ext cx="23754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365" name="Google Shape;1365;p54"/>
          <p:cNvSpPr txBox="1">
            <a:spLocks noGrp="1"/>
          </p:cNvSpPr>
          <p:nvPr>
            <p:ph type="subTitle" idx="7"/>
          </p:nvPr>
        </p:nvSpPr>
        <p:spPr>
          <a:xfrm>
            <a:off x="722694" y="1858900"/>
            <a:ext cx="23754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Bipedalism</a:t>
            </a:r>
            <a:endParaRPr/>
          </a:p>
        </p:txBody>
      </p:sp>
      <p:sp>
        <p:nvSpPr>
          <p:cNvPr id="1366" name="Google Shape;1366;p54"/>
          <p:cNvSpPr txBox="1">
            <a:spLocks noGrp="1"/>
          </p:cNvSpPr>
          <p:nvPr>
            <p:ph type="subTitle" idx="8"/>
          </p:nvPr>
        </p:nvSpPr>
        <p:spPr>
          <a:xfrm>
            <a:off x="3335713" y="1858900"/>
            <a:ext cx="24726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Reasoning</a:t>
            </a:r>
            <a:endParaRPr/>
          </a:p>
        </p:txBody>
      </p:sp>
      <p:sp>
        <p:nvSpPr>
          <p:cNvPr id="1367" name="Google Shape;1367;p54"/>
          <p:cNvSpPr txBox="1">
            <a:spLocks noGrp="1"/>
          </p:cNvSpPr>
          <p:nvPr>
            <p:ph type="subTitle" idx="9"/>
          </p:nvPr>
        </p:nvSpPr>
        <p:spPr>
          <a:xfrm>
            <a:off x="722681" y="2221517"/>
            <a:ext cx="23754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368" name="Google Shape;1368;p54"/>
          <p:cNvSpPr txBox="1">
            <a:spLocks noGrp="1"/>
          </p:cNvSpPr>
          <p:nvPr>
            <p:ph type="subTitle" idx="13"/>
          </p:nvPr>
        </p:nvSpPr>
        <p:spPr>
          <a:xfrm>
            <a:off x="3335700" y="2221517"/>
            <a:ext cx="24726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ctr" rtl="0">
              <a:spcBef>
                <a:spcPts val="0"/>
              </a:spcBef>
              <a:spcAft>
                <a:spcPts val="0"/>
              </a:spcAft>
              <a:buNone/>
            </a:pPr>
            <a:endParaRPr/>
          </a:p>
        </p:txBody>
      </p:sp>
      <p:sp>
        <p:nvSpPr>
          <p:cNvPr id="1369" name="Google Shape;1369;p54"/>
          <p:cNvSpPr txBox="1">
            <a:spLocks noGrp="1"/>
          </p:cNvSpPr>
          <p:nvPr>
            <p:ph type="subTitle" idx="14"/>
          </p:nvPr>
        </p:nvSpPr>
        <p:spPr>
          <a:xfrm>
            <a:off x="6045919" y="1858900"/>
            <a:ext cx="2375400" cy="535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Bigger skull </a:t>
            </a:r>
            <a:endParaRPr/>
          </a:p>
        </p:txBody>
      </p:sp>
      <p:sp>
        <p:nvSpPr>
          <p:cNvPr id="1370" name="Google Shape;1370;p54"/>
          <p:cNvSpPr txBox="1">
            <a:spLocks noGrp="1"/>
          </p:cNvSpPr>
          <p:nvPr>
            <p:ph type="subTitle" idx="15"/>
          </p:nvPr>
        </p:nvSpPr>
        <p:spPr>
          <a:xfrm>
            <a:off x="6045906" y="2221517"/>
            <a:ext cx="2375400" cy="56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is red, Mars is actually very cold</a:t>
            </a:r>
            <a:endParaRPr/>
          </a:p>
          <a:p>
            <a:pPr marL="0" lvl="0" indent="0" algn="ctr" rtl="0">
              <a:spcBef>
                <a:spcPts val="0"/>
              </a:spcBef>
              <a:spcAft>
                <a:spcPts val="0"/>
              </a:spcAft>
              <a:buNone/>
            </a:pPr>
            <a:endParaRPr/>
          </a:p>
        </p:txBody>
      </p:sp>
      <p:sp>
        <p:nvSpPr>
          <p:cNvPr id="1371" name="Google Shape;1371;p54"/>
          <p:cNvSpPr/>
          <p:nvPr/>
        </p:nvSpPr>
        <p:spPr>
          <a:xfrm>
            <a:off x="1621965" y="1276139"/>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2" name="Google Shape;1372;p54"/>
          <p:cNvSpPr/>
          <p:nvPr/>
        </p:nvSpPr>
        <p:spPr>
          <a:xfrm>
            <a:off x="1621965" y="3097314"/>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3" name="Google Shape;1373;p54"/>
          <p:cNvSpPr/>
          <p:nvPr/>
        </p:nvSpPr>
        <p:spPr>
          <a:xfrm>
            <a:off x="4283584" y="1276139"/>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4" name="Google Shape;1374;p54"/>
          <p:cNvSpPr/>
          <p:nvPr/>
        </p:nvSpPr>
        <p:spPr>
          <a:xfrm>
            <a:off x="4283584" y="3097314"/>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5" name="Google Shape;1375;p54"/>
          <p:cNvSpPr/>
          <p:nvPr/>
        </p:nvSpPr>
        <p:spPr>
          <a:xfrm>
            <a:off x="6945190" y="1276139"/>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76" name="Google Shape;1376;p54"/>
          <p:cNvSpPr/>
          <p:nvPr/>
        </p:nvSpPr>
        <p:spPr>
          <a:xfrm>
            <a:off x="6945190" y="3097314"/>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377" name="Google Shape;1377;p54"/>
          <p:cNvGrpSpPr/>
          <p:nvPr/>
        </p:nvGrpSpPr>
        <p:grpSpPr>
          <a:xfrm>
            <a:off x="1837424" y="1388077"/>
            <a:ext cx="145915" cy="311259"/>
            <a:chOff x="4584850" y="4399275"/>
            <a:chExt cx="225875" cy="481825"/>
          </a:xfrm>
        </p:grpSpPr>
        <p:sp>
          <p:nvSpPr>
            <p:cNvPr id="1378" name="Google Shape;1378;p5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 name="Google Shape;1379;p5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0" name="Google Shape;1380;p54"/>
          <p:cNvGrpSpPr/>
          <p:nvPr/>
        </p:nvGrpSpPr>
        <p:grpSpPr>
          <a:xfrm>
            <a:off x="4416371" y="1388077"/>
            <a:ext cx="311259" cy="311259"/>
            <a:chOff x="899850" y="4992125"/>
            <a:chExt cx="481825" cy="481825"/>
          </a:xfrm>
        </p:grpSpPr>
        <p:sp>
          <p:nvSpPr>
            <p:cNvPr id="1381" name="Google Shape;1381;p5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2" name="Google Shape;1382;p5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3" name="Google Shape;1383;p5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84" name="Google Shape;1384;p54"/>
          <p:cNvGrpSpPr/>
          <p:nvPr/>
        </p:nvGrpSpPr>
        <p:grpSpPr>
          <a:xfrm>
            <a:off x="7093511" y="3212167"/>
            <a:ext cx="280192" cy="305429"/>
            <a:chOff x="5530781" y="3736257"/>
            <a:chExt cx="449385" cy="489861"/>
          </a:xfrm>
        </p:grpSpPr>
        <p:sp>
          <p:nvSpPr>
            <p:cNvPr id="1385" name="Google Shape;1385;p54"/>
            <p:cNvSpPr/>
            <p:nvPr/>
          </p:nvSpPr>
          <p:spPr>
            <a:xfrm>
              <a:off x="5742502" y="3736257"/>
              <a:ext cx="237664" cy="282043"/>
            </a:xfrm>
            <a:custGeom>
              <a:avLst/>
              <a:gdLst/>
              <a:ahLst/>
              <a:cxnLst/>
              <a:rect l="l" t="t" r="r" b="b"/>
              <a:pathLst>
                <a:path w="8831" h="10480" extrusionOk="0">
                  <a:moveTo>
                    <a:pt x="6927" y="1"/>
                  </a:moveTo>
                  <a:cubicBezTo>
                    <a:pt x="6787" y="1"/>
                    <a:pt x="6653" y="57"/>
                    <a:pt x="6552" y="157"/>
                  </a:cubicBezTo>
                  <a:lnTo>
                    <a:pt x="0" y="6709"/>
                  </a:lnTo>
                  <a:lnTo>
                    <a:pt x="1508" y="8217"/>
                  </a:lnTo>
                  <a:lnTo>
                    <a:pt x="4290" y="5435"/>
                  </a:lnTo>
                  <a:cubicBezTo>
                    <a:pt x="4394" y="5332"/>
                    <a:pt x="4531" y="5280"/>
                    <a:pt x="4667" y="5280"/>
                  </a:cubicBezTo>
                  <a:cubicBezTo>
                    <a:pt x="4804" y="5280"/>
                    <a:pt x="4940" y="5332"/>
                    <a:pt x="5045" y="5435"/>
                  </a:cubicBezTo>
                  <a:cubicBezTo>
                    <a:pt x="5251" y="5643"/>
                    <a:pt x="5251" y="5981"/>
                    <a:pt x="5045" y="6190"/>
                  </a:cubicBezTo>
                  <a:lnTo>
                    <a:pt x="2263" y="8972"/>
                  </a:lnTo>
                  <a:lnTo>
                    <a:pt x="3770" y="10479"/>
                  </a:lnTo>
                  <a:lnTo>
                    <a:pt x="6458" y="7791"/>
                  </a:lnTo>
                  <a:cubicBezTo>
                    <a:pt x="8440" y="5811"/>
                    <a:pt x="8830" y="2665"/>
                    <a:pt x="7386" y="260"/>
                  </a:cubicBezTo>
                  <a:cubicBezTo>
                    <a:pt x="7302" y="120"/>
                    <a:pt x="7157" y="25"/>
                    <a:pt x="6994" y="5"/>
                  </a:cubicBezTo>
                  <a:cubicBezTo>
                    <a:pt x="6971" y="2"/>
                    <a:pt x="6949" y="1"/>
                    <a:pt x="6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4"/>
            <p:cNvSpPr/>
            <p:nvPr/>
          </p:nvSpPr>
          <p:spPr>
            <a:xfrm>
              <a:off x="5701864" y="3937078"/>
              <a:ext cx="121806" cy="121779"/>
            </a:xfrm>
            <a:custGeom>
              <a:avLst/>
              <a:gdLst/>
              <a:ahLst/>
              <a:cxnLst/>
              <a:rect l="l" t="t" r="r" b="b"/>
              <a:pathLst>
                <a:path w="4526" h="4525" extrusionOk="0">
                  <a:moveTo>
                    <a:pt x="755" y="0"/>
                  </a:moveTo>
                  <a:lnTo>
                    <a:pt x="1" y="755"/>
                  </a:lnTo>
                  <a:lnTo>
                    <a:pt x="3771" y="4525"/>
                  </a:lnTo>
                  <a:lnTo>
                    <a:pt x="4525" y="3772"/>
                  </a:lnTo>
                  <a:lnTo>
                    <a:pt x="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4"/>
            <p:cNvSpPr/>
            <p:nvPr/>
          </p:nvSpPr>
          <p:spPr>
            <a:xfrm>
              <a:off x="5661307" y="3977689"/>
              <a:ext cx="121779" cy="121806"/>
            </a:xfrm>
            <a:custGeom>
              <a:avLst/>
              <a:gdLst/>
              <a:ahLst/>
              <a:cxnLst/>
              <a:rect l="l" t="t" r="r" b="b"/>
              <a:pathLst>
                <a:path w="4525" h="4526" extrusionOk="0">
                  <a:moveTo>
                    <a:pt x="753" y="1"/>
                  </a:moveTo>
                  <a:lnTo>
                    <a:pt x="0" y="755"/>
                  </a:lnTo>
                  <a:lnTo>
                    <a:pt x="3770" y="4525"/>
                  </a:lnTo>
                  <a:lnTo>
                    <a:pt x="4525" y="3771"/>
                  </a:lnTo>
                  <a:lnTo>
                    <a:pt x="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4"/>
            <p:cNvSpPr/>
            <p:nvPr/>
          </p:nvSpPr>
          <p:spPr>
            <a:xfrm>
              <a:off x="5530781" y="3993352"/>
              <a:ext cx="236050" cy="232766"/>
            </a:xfrm>
            <a:custGeom>
              <a:avLst/>
              <a:gdLst/>
              <a:ahLst/>
              <a:cxnLst/>
              <a:rect l="l" t="t" r="r" b="b"/>
              <a:pathLst>
                <a:path w="8771" h="8649" extrusionOk="0">
                  <a:moveTo>
                    <a:pt x="3169" y="0"/>
                  </a:moveTo>
                  <a:lnTo>
                    <a:pt x="3169" y="2"/>
                  </a:lnTo>
                  <a:cubicBezTo>
                    <a:pt x="2077" y="64"/>
                    <a:pt x="1054" y="682"/>
                    <a:pt x="495" y="1714"/>
                  </a:cubicBezTo>
                  <a:cubicBezTo>
                    <a:pt x="0" y="2632"/>
                    <a:pt x="4" y="3768"/>
                    <a:pt x="506" y="4682"/>
                  </a:cubicBezTo>
                  <a:cubicBezTo>
                    <a:pt x="946" y="5486"/>
                    <a:pt x="1665" y="6054"/>
                    <a:pt x="2514" y="6280"/>
                  </a:cubicBezTo>
                  <a:cubicBezTo>
                    <a:pt x="2724" y="7068"/>
                    <a:pt x="3235" y="7734"/>
                    <a:pt x="3908" y="8157"/>
                  </a:cubicBezTo>
                  <a:cubicBezTo>
                    <a:pt x="4410" y="8480"/>
                    <a:pt x="4991" y="8648"/>
                    <a:pt x="5587" y="8648"/>
                  </a:cubicBezTo>
                  <a:cubicBezTo>
                    <a:pt x="6028" y="8648"/>
                    <a:pt x="6477" y="8556"/>
                    <a:pt x="6907" y="8364"/>
                  </a:cubicBezTo>
                  <a:cubicBezTo>
                    <a:pt x="8058" y="7832"/>
                    <a:pt x="8707" y="6791"/>
                    <a:pt x="8770" y="5601"/>
                  </a:cubicBezTo>
                  <a:lnTo>
                    <a:pt x="3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 name="Google Shape;1389;p54"/>
          <p:cNvGrpSpPr/>
          <p:nvPr/>
        </p:nvGrpSpPr>
        <p:grpSpPr>
          <a:xfrm>
            <a:off x="7071338" y="1382490"/>
            <a:ext cx="324537" cy="322433"/>
            <a:chOff x="-22845575" y="3504075"/>
            <a:chExt cx="296950" cy="295025"/>
          </a:xfrm>
        </p:grpSpPr>
        <p:sp>
          <p:nvSpPr>
            <p:cNvPr id="1390" name="Google Shape;1390;p5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54"/>
          <p:cNvSpPr/>
          <p:nvPr/>
        </p:nvSpPr>
        <p:spPr>
          <a:xfrm>
            <a:off x="1754752" y="3218974"/>
            <a:ext cx="311259" cy="291814"/>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393" name="Google Shape;1393;p54"/>
          <p:cNvGrpSpPr/>
          <p:nvPr/>
        </p:nvGrpSpPr>
        <p:grpSpPr>
          <a:xfrm>
            <a:off x="4431907" y="3209551"/>
            <a:ext cx="280186" cy="310661"/>
            <a:chOff x="3300325" y="249875"/>
            <a:chExt cx="433725" cy="480900"/>
          </a:xfrm>
        </p:grpSpPr>
        <p:sp>
          <p:nvSpPr>
            <p:cNvPr id="1394" name="Google Shape;1394;p5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5" name="Google Shape;1395;p5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6" name="Google Shape;1396;p5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7" name="Google Shape;1397;p5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8" name="Google Shape;1398;p5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99" name="Google Shape;1399;p5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00" name="Google Shape;1400;p54"/>
          <p:cNvGrpSpPr/>
          <p:nvPr/>
        </p:nvGrpSpPr>
        <p:grpSpPr>
          <a:xfrm flipH="1">
            <a:off x="8008889" y="-731925"/>
            <a:ext cx="840000" cy="1669350"/>
            <a:chOff x="295100" y="-568550"/>
            <a:chExt cx="840000" cy="1669350"/>
          </a:xfrm>
        </p:grpSpPr>
        <p:sp>
          <p:nvSpPr>
            <p:cNvPr id="1401" name="Google Shape;1401;p54"/>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4"/>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4"/>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4"/>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1409" name="Google Shape;1409;p55"/>
          <p:cNvSpPr/>
          <p:nvPr/>
        </p:nvSpPr>
        <p:spPr>
          <a:xfrm rot="5400000">
            <a:off x="2997433" y="-532576"/>
            <a:ext cx="3149116" cy="6208669"/>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5"/>
          <p:cNvSpPr txBox="1">
            <a:spLocks noGrp="1"/>
          </p:cNvSpPr>
          <p:nvPr>
            <p:ph type="title"/>
          </p:nvPr>
        </p:nvSpPr>
        <p:spPr>
          <a:xfrm>
            <a:off x="2023350" y="1510350"/>
            <a:ext cx="5097300" cy="21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Awesome words</a:t>
            </a:r>
            <a:endParaRPr/>
          </a:p>
        </p:txBody>
      </p:sp>
      <p:grpSp>
        <p:nvGrpSpPr>
          <p:cNvPr id="1411" name="Google Shape;1411;p55"/>
          <p:cNvGrpSpPr/>
          <p:nvPr/>
        </p:nvGrpSpPr>
        <p:grpSpPr>
          <a:xfrm>
            <a:off x="3579192" y="567968"/>
            <a:ext cx="1985615" cy="874390"/>
            <a:chOff x="5061175" y="3058950"/>
            <a:chExt cx="1204425" cy="574350"/>
          </a:xfrm>
        </p:grpSpPr>
        <p:sp>
          <p:nvSpPr>
            <p:cNvPr id="1412" name="Google Shape;1412;p55"/>
            <p:cNvSpPr/>
            <p:nvPr/>
          </p:nvSpPr>
          <p:spPr>
            <a:xfrm>
              <a:off x="5064800" y="3058950"/>
              <a:ext cx="1200800" cy="315900"/>
            </a:xfrm>
            <a:custGeom>
              <a:avLst/>
              <a:gdLst/>
              <a:ahLst/>
              <a:cxnLst/>
              <a:rect l="l" t="t" r="r" b="b"/>
              <a:pathLst>
                <a:path w="48032" h="12636" extrusionOk="0">
                  <a:moveTo>
                    <a:pt x="12944" y="1"/>
                  </a:moveTo>
                  <a:cubicBezTo>
                    <a:pt x="12840" y="1"/>
                    <a:pt x="12734" y="12"/>
                    <a:pt x="12627" y="34"/>
                  </a:cubicBezTo>
                  <a:cubicBezTo>
                    <a:pt x="12622" y="36"/>
                    <a:pt x="12615" y="37"/>
                    <a:pt x="12609" y="39"/>
                  </a:cubicBezTo>
                  <a:cubicBezTo>
                    <a:pt x="12046" y="163"/>
                    <a:pt x="11566" y="518"/>
                    <a:pt x="11103" y="864"/>
                  </a:cubicBezTo>
                  <a:cubicBezTo>
                    <a:pt x="8709" y="2657"/>
                    <a:pt x="6310" y="4461"/>
                    <a:pt x="4146" y="6530"/>
                  </a:cubicBezTo>
                  <a:cubicBezTo>
                    <a:pt x="3074" y="7555"/>
                    <a:pt x="2061" y="8644"/>
                    <a:pt x="1153" y="9819"/>
                  </a:cubicBezTo>
                  <a:cubicBezTo>
                    <a:pt x="663" y="10453"/>
                    <a:pt x="159" y="11027"/>
                    <a:pt x="0" y="11602"/>
                  </a:cubicBezTo>
                  <a:cubicBezTo>
                    <a:pt x="7977" y="11329"/>
                    <a:pt x="14959" y="10840"/>
                    <a:pt x="22248" y="10840"/>
                  </a:cubicBezTo>
                  <a:cubicBezTo>
                    <a:pt x="28484" y="10840"/>
                    <a:pt x="34944" y="11198"/>
                    <a:pt x="42442" y="12355"/>
                  </a:cubicBezTo>
                  <a:lnTo>
                    <a:pt x="42442" y="12356"/>
                  </a:lnTo>
                  <a:cubicBezTo>
                    <a:pt x="42992" y="12441"/>
                    <a:pt x="43550" y="12532"/>
                    <a:pt x="44105" y="12635"/>
                  </a:cubicBezTo>
                  <a:cubicBezTo>
                    <a:pt x="45415" y="12552"/>
                    <a:pt x="46725" y="12449"/>
                    <a:pt x="48032" y="12323"/>
                  </a:cubicBezTo>
                  <a:lnTo>
                    <a:pt x="47954" y="8993"/>
                  </a:lnTo>
                  <a:cubicBezTo>
                    <a:pt x="44767" y="9132"/>
                    <a:pt x="41841" y="9202"/>
                    <a:pt x="38750" y="9225"/>
                  </a:cubicBezTo>
                  <a:cubicBezTo>
                    <a:pt x="38698" y="6494"/>
                    <a:pt x="38647" y="4318"/>
                    <a:pt x="38595" y="1589"/>
                  </a:cubicBezTo>
                  <a:cubicBezTo>
                    <a:pt x="38579" y="706"/>
                    <a:pt x="37859" y="2"/>
                    <a:pt x="37017" y="2"/>
                  </a:cubicBezTo>
                  <a:cubicBezTo>
                    <a:pt x="36912" y="2"/>
                    <a:pt x="36805" y="12"/>
                    <a:pt x="36698" y="35"/>
                  </a:cubicBezTo>
                  <a:cubicBezTo>
                    <a:pt x="36693" y="36"/>
                    <a:pt x="36686" y="37"/>
                    <a:pt x="36680" y="39"/>
                  </a:cubicBezTo>
                  <a:cubicBezTo>
                    <a:pt x="36117" y="163"/>
                    <a:pt x="35635" y="519"/>
                    <a:pt x="35174" y="864"/>
                  </a:cubicBezTo>
                  <a:cubicBezTo>
                    <a:pt x="32780" y="2657"/>
                    <a:pt x="30381" y="4461"/>
                    <a:pt x="28216" y="6532"/>
                  </a:cubicBezTo>
                  <a:cubicBezTo>
                    <a:pt x="27737" y="6989"/>
                    <a:pt x="27273" y="7462"/>
                    <a:pt x="26822" y="7947"/>
                  </a:cubicBezTo>
                  <a:cubicBezTo>
                    <a:pt x="26782" y="5827"/>
                    <a:pt x="26742" y="3708"/>
                    <a:pt x="26701" y="1588"/>
                  </a:cubicBezTo>
                  <a:cubicBezTo>
                    <a:pt x="26685" y="706"/>
                    <a:pt x="25965" y="2"/>
                    <a:pt x="25123" y="2"/>
                  </a:cubicBezTo>
                  <a:cubicBezTo>
                    <a:pt x="25018" y="2"/>
                    <a:pt x="24912" y="12"/>
                    <a:pt x="24805" y="35"/>
                  </a:cubicBezTo>
                  <a:cubicBezTo>
                    <a:pt x="24798" y="36"/>
                    <a:pt x="24792" y="37"/>
                    <a:pt x="24787" y="39"/>
                  </a:cubicBezTo>
                  <a:cubicBezTo>
                    <a:pt x="24223" y="163"/>
                    <a:pt x="23742" y="519"/>
                    <a:pt x="23280" y="864"/>
                  </a:cubicBezTo>
                  <a:cubicBezTo>
                    <a:pt x="20887" y="2657"/>
                    <a:pt x="18487" y="4461"/>
                    <a:pt x="16323" y="6530"/>
                  </a:cubicBezTo>
                  <a:cubicBezTo>
                    <a:pt x="15745" y="7083"/>
                    <a:pt x="15187" y="7655"/>
                    <a:pt x="14650" y="8248"/>
                  </a:cubicBezTo>
                  <a:cubicBezTo>
                    <a:pt x="14608" y="6029"/>
                    <a:pt x="14567" y="3808"/>
                    <a:pt x="14525" y="1588"/>
                  </a:cubicBezTo>
                  <a:cubicBezTo>
                    <a:pt x="14508" y="706"/>
                    <a:pt x="13787" y="1"/>
                    <a:pt x="12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5"/>
            <p:cNvSpPr/>
            <p:nvPr/>
          </p:nvSpPr>
          <p:spPr>
            <a:xfrm>
              <a:off x="5061175" y="3329950"/>
              <a:ext cx="1106250" cy="303350"/>
            </a:xfrm>
            <a:custGeom>
              <a:avLst/>
              <a:gdLst/>
              <a:ahLst/>
              <a:cxnLst/>
              <a:rect l="l" t="t" r="r" b="b"/>
              <a:pathLst>
                <a:path w="44250" h="12134" extrusionOk="0">
                  <a:moveTo>
                    <a:pt x="22391" y="1"/>
                  </a:moveTo>
                  <a:cubicBezTo>
                    <a:pt x="15102" y="1"/>
                    <a:pt x="8121" y="489"/>
                    <a:pt x="145" y="762"/>
                  </a:cubicBezTo>
                  <a:cubicBezTo>
                    <a:pt x="0" y="1289"/>
                    <a:pt x="144" y="1818"/>
                    <a:pt x="857" y="2396"/>
                  </a:cubicBezTo>
                  <a:cubicBezTo>
                    <a:pt x="4528" y="5369"/>
                    <a:pt x="8199" y="8343"/>
                    <a:pt x="11869" y="11317"/>
                  </a:cubicBezTo>
                  <a:cubicBezTo>
                    <a:pt x="12293" y="11661"/>
                    <a:pt x="12733" y="12013"/>
                    <a:pt x="13282" y="12111"/>
                  </a:cubicBezTo>
                  <a:cubicBezTo>
                    <a:pt x="13365" y="12126"/>
                    <a:pt x="13450" y="12134"/>
                    <a:pt x="13534" y="12134"/>
                  </a:cubicBezTo>
                  <a:cubicBezTo>
                    <a:pt x="13670" y="12134"/>
                    <a:pt x="13806" y="12113"/>
                    <a:pt x="13936" y="12069"/>
                  </a:cubicBezTo>
                  <a:cubicBezTo>
                    <a:pt x="14573" y="11855"/>
                    <a:pt x="14674" y="11273"/>
                    <a:pt x="14734" y="10740"/>
                  </a:cubicBezTo>
                  <a:cubicBezTo>
                    <a:pt x="14994" y="8480"/>
                    <a:pt x="14962" y="6197"/>
                    <a:pt x="14919" y="3921"/>
                  </a:cubicBezTo>
                  <a:lnTo>
                    <a:pt x="14919" y="3921"/>
                  </a:lnTo>
                  <a:cubicBezTo>
                    <a:pt x="17962" y="6387"/>
                    <a:pt x="21003" y="8852"/>
                    <a:pt x="24046" y="11317"/>
                  </a:cubicBezTo>
                  <a:cubicBezTo>
                    <a:pt x="24470" y="11660"/>
                    <a:pt x="24910" y="12013"/>
                    <a:pt x="25459" y="12111"/>
                  </a:cubicBezTo>
                  <a:cubicBezTo>
                    <a:pt x="25542" y="12126"/>
                    <a:pt x="25626" y="12134"/>
                    <a:pt x="25710" y="12134"/>
                  </a:cubicBezTo>
                  <a:cubicBezTo>
                    <a:pt x="25847" y="12134"/>
                    <a:pt x="25983" y="12113"/>
                    <a:pt x="26113" y="12069"/>
                  </a:cubicBezTo>
                  <a:cubicBezTo>
                    <a:pt x="26749" y="11855"/>
                    <a:pt x="26850" y="11273"/>
                    <a:pt x="26911" y="10740"/>
                  </a:cubicBezTo>
                  <a:cubicBezTo>
                    <a:pt x="27162" y="8556"/>
                    <a:pt x="27140" y="6352"/>
                    <a:pt x="27099" y="4154"/>
                  </a:cubicBezTo>
                  <a:lnTo>
                    <a:pt x="27099" y="4154"/>
                  </a:lnTo>
                  <a:cubicBezTo>
                    <a:pt x="30047" y="6542"/>
                    <a:pt x="32993" y="8930"/>
                    <a:pt x="35940" y="11317"/>
                  </a:cubicBezTo>
                  <a:cubicBezTo>
                    <a:pt x="36364" y="11660"/>
                    <a:pt x="36804" y="12013"/>
                    <a:pt x="37353" y="12111"/>
                  </a:cubicBezTo>
                  <a:cubicBezTo>
                    <a:pt x="37436" y="12126"/>
                    <a:pt x="37520" y="12134"/>
                    <a:pt x="37604" y="12134"/>
                  </a:cubicBezTo>
                  <a:cubicBezTo>
                    <a:pt x="37741" y="12134"/>
                    <a:pt x="37877" y="12113"/>
                    <a:pt x="38006" y="12069"/>
                  </a:cubicBezTo>
                  <a:cubicBezTo>
                    <a:pt x="38643" y="11855"/>
                    <a:pt x="38744" y="11273"/>
                    <a:pt x="38805" y="10740"/>
                  </a:cubicBezTo>
                  <a:cubicBezTo>
                    <a:pt x="39074" y="8404"/>
                    <a:pt x="39029" y="5492"/>
                    <a:pt x="38985" y="3142"/>
                  </a:cubicBezTo>
                  <a:cubicBezTo>
                    <a:pt x="38978" y="2765"/>
                    <a:pt x="38970" y="2388"/>
                    <a:pt x="38964" y="2011"/>
                  </a:cubicBezTo>
                  <a:cubicBezTo>
                    <a:pt x="40726" y="1978"/>
                    <a:pt x="42489" y="1906"/>
                    <a:pt x="44250" y="1795"/>
                  </a:cubicBezTo>
                  <a:cubicBezTo>
                    <a:pt x="43695" y="1692"/>
                    <a:pt x="43137" y="1601"/>
                    <a:pt x="42587" y="1515"/>
                  </a:cubicBezTo>
                  <a:cubicBezTo>
                    <a:pt x="35088" y="359"/>
                    <a:pt x="28627" y="1"/>
                    <a:pt x="22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 name="Google Shape;1414;p55"/>
          <p:cNvGrpSpPr/>
          <p:nvPr/>
        </p:nvGrpSpPr>
        <p:grpSpPr>
          <a:xfrm rot="10800000">
            <a:off x="3579192" y="3657961"/>
            <a:ext cx="1985615" cy="874390"/>
            <a:chOff x="5061175" y="3058950"/>
            <a:chExt cx="1204425" cy="574350"/>
          </a:xfrm>
        </p:grpSpPr>
        <p:sp>
          <p:nvSpPr>
            <p:cNvPr id="1415" name="Google Shape;1415;p55"/>
            <p:cNvSpPr/>
            <p:nvPr/>
          </p:nvSpPr>
          <p:spPr>
            <a:xfrm>
              <a:off x="5064800" y="3058950"/>
              <a:ext cx="1200800" cy="315900"/>
            </a:xfrm>
            <a:custGeom>
              <a:avLst/>
              <a:gdLst/>
              <a:ahLst/>
              <a:cxnLst/>
              <a:rect l="l" t="t" r="r" b="b"/>
              <a:pathLst>
                <a:path w="48032" h="12636" extrusionOk="0">
                  <a:moveTo>
                    <a:pt x="12944" y="1"/>
                  </a:moveTo>
                  <a:cubicBezTo>
                    <a:pt x="12840" y="1"/>
                    <a:pt x="12734" y="12"/>
                    <a:pt x="12627" y="34"/>
                  </a:cubicBezTo>
                  <a:cubicBezTo>
                    <a:pt x="12622" y="36"/>
                    <a:pt x="12615" y="37"/>
                    <a:pt x="12609" y="39"/>
                  </a:cubicBezTo>
                  <a:cubicBezTo>
                    <a:pt x="12046" y="163"/>
                    <a:pt x="11566" y="518"/>
                    <a:pt x="11103" y="864"/>
                  </a:cubicBezTo>
                  <a:cubicBezTo>
                    <a:pt x="8709" y="2657"/>
                    <a:pt x="6310" y="4461"/>
                    <a:pt x="4146" y="6530"/>
                  </a:cubicBezTo>
                  <a:cubicBezTo>
                    <a:pt x="3074" y="7555"/>
                    <a:pt x="2061" y="8644"/>
                    <a:pt x="1153" y="9819"/>
                  </a:cubicBezTo>
                  <a:cubicBezTo>
                    <a:pt x="663" y="10453"/>
                    <a:pt x="159" y="11027"/>
                    <a:pt x="0" y="11602"/>
                  </a:cubicBezTo>
                  <a:cubicBezTo>
                    <a:pt x="7977" y="11329"/>
                    <a:pt x="14959" y="10840"/>
                    <a:pt x="22248" y="10840"/>
                  </a:cubicBezTo>
                  <a:cubicBezTo>
                    <a:pt x="28484" y="10840"/>
                    <a:pt x="34944" y="11198"/>
                    <a:pt x="42442" y="12355"/>
                  </a:cubicBezTo>
                  <a:lnTo>
                    <a:pt x="42442" y="12356"/>
                  </a:lnTo>
                  <a:cubicBezTo>
                    <a:pt x="42992" y="12441"/>
                    <a:pt x="43550" y="12532"/>
                    <a:pt x="44105" y="12635"/>
                  </a:cubicBezTo>
                  <a:cubicBezTo>
                    <a:pt x="45415" y="12552"/>
                    <a:pt x="46725" y="12449"/>
                    <a:pt x="48032" y="12323"/>
                  </a:cubicBezTo>
                  <a:lnTo>
                    <a:pt x="47954" y="8993"/>
                  </a:lnTo>
                  <a:cubicBezTo>
                    <a:pt x="44767" y="9132"/>
                    <a:pt x="41841" y="9202"/>
                    <a:pt x="38750" y="9225"/>
                  </a:cubicBezTo>
                  <a:cubicBezTo>
                    <a:pt x="38698" y="6494"/>
                    <a:pt x="38647" y="4318"/>
                    <a:pt x="38595" y="1589"/>
                  </a:cubicBezTo>
                  <a:cubicBezTo>
                    <a:pt x="38579" y="706"/>
                    <a:pt x="37859" y="2"/>
                    <a:pt x="37017" y="2"/>
                  </a:cubicBezTo>
                  <a:cubicBezTo>
                    <a:pt x="36912" y="2"/>
                    <a:pt x="36805" y="12"/>
                    <a:pt x="36698" y="35"/>
                  </a:cubicBezTo>
                  <a:cubicBezTo>
                    <a:pt x="36693" y="36"/>
                    <a:pt x="36686" y="37"/>
                    <a:pt x="36680" y="39"/>
                  </a:cubicBezTo>
                  <a:cubicBezTo>
                    <a:pt x="36117" y="163"/>
                    <a:pt x="35635" y="519"/>
                    <a:pt x="35174" y="864"/>
                  </a:cubicBezTo>
                  <a:cubicBezTo>
                    <a:pt x="32780" y="2657"/>
                    <a:pt x="30381" y="4461"/>
                    <a:pt x="28216" y="6532"/>
                  </a:cubicBezTo>
                  <a:cubicBezTo>
                    <a:pt x="27737" y="6989"/>
                    <a:pt x="27273" y="7462"/>
                    <a:pt x="26822" y="7947"/>
                  </a:cubicBezTo>
                  <a:cubicBezTo>
                    <a:pt x="26782" y="5827"/>
                    <a:pt x="26742" y="3708"/>
                    <a:pt x="26701" y="1588"/>
                  </a:cubicBezTo>
                  <a:cubicBezTo>
                    <a:pt x="26685" y="706"/>
                    <a:pt x="25965" y="2"/>
                    <a:pt x="25123" y="2"/>
                  </a:cubicBezTo>
                  <a:cubicBezTo>
                    <a:pt x="25018" y="2"/>
                    <a:pt x="24912" y="12"/>
                    <a:pt x="24805" y="35"/>
                  </a:cubicBezTo>
                  <a:cubicBezTo>
                    <a:pt x="24798" y="36"/>
                    <a:pt x="24792" y="37"/>
                    <a:pt x="24787" y="39"/>
                  </a:cubicBezTo>
                  <a:cubicBezTo>
                    <a:pt x="24223" y="163"/>
                    <a:pt x="23742" y="519"/>
                    <a:pt x="23280" y="864"/>
                  </a:cubicBezTo>
                  <a:cubicBezTo>
                    <a:pt x="20887" y="2657"/>
                    <a:pt x="18487" y="4461"/>
                    <a:pt x="16323" y="6530"/>
                  </a:cubicBezTo>
                  <a:cubicBezTo>
                    <a:pt x="15745" y="7083"/>
                    <a:pt x="15187" y="7655"/>
                    <a:pt x="14650" y="8248"/>
                  </a:cubicBezTo>
                  <a:cubicBezTo>
                    <a:pt x="14608" y="6029"/>
                    <a:pt x="14567" y="3808"/>
                    <a:pt x="14525" y="1588"/>
                  </a:cubicBezTo>
                  <a:cubicBezTo>
                    <a:pt x="14508" y="706"/>
                    <a:pt x="13787" y="1"/>
                    <a:pt x="12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5"/>
            <p:cNvSpPr/>
            <p:nvPr/>
          </p:nvSpPr>
          <p:spPr>
            <a:xfrm>
              <a:off x="5061175" y="3329950"/>
              <a:ext cx="1106250" cy="303350"/>
            </a:xfrm>
            <a:custGeom>
              <a:avLst/>
              <a:gdLst/>
              <a:ahLst/>
              <a:cxnLst/>
              <a:rect l="l" t="t" r="r" b="b"/>
              <a:pathLst>
                <a:path w="44250" h="12134" extrusionOk="0">
                  <a:moveTo>
                    <a:pt x="22391" y="1"/>
                  </a:moveTo>
                  <a:cubicBezTo>
                    <a:pt x="15102" y="1"/>
                    <a:pt x="8121" y="489"/>
                    <a:pt x="145" y="762"/>
                  </a:cubicBezTo>
                  <a:cubicBezTo>
                    <a:pt x="0" y="1289"/>
                    <a:pt x="144" y="1818"/>
                    <a:pt x="857" y="2396"/>
                  </a:cubicBezTo>
                  <a:cubicBezTo>
                    <a:pt x="4528" y="5369"/>
                    <a:pt x="8199" y="8343"/>
                    <a:pt x="11869" y="11317"/>
                  </a:cubicBezTo>
                  <a:cubicBezTo>
                    <a:pt x="12293" y="11661"/>
                    <a:pt x="12733" y="12013"/>
                    <a:pt x="13282" y="12111"/>
                  </a:cubicBezTo>
                  <a:cubicBezTo>
                    <a:pt x="13365" y="12126"/>
                    <a:pt x="13450" y="12134"/>
                    <a:pt x="13534" y="12134"/>
                  </a:cubicBezTo>
                  <a:cubicBezTo>
                    <a:pt x="13670" y="12134"/>
                    <a:pt x="13806" y="12113"/>
                    <a:pt x="13936" y="12069"/>
                  </a:cubicBezTo>
                  <a:cubicBezTo>
                    <a:pt x="14573" y="11855"/>
                    <a:pt x="14674" y="11273"/>
                    <a:pt x="14734" y="10740"/>
                  </a:cubicBezTo>
                  <a:cubicBezTo>
                    <a:pt x="14994" y="8480"/>
                    <a:pt x="14962" y="6197"/>
                    <a:pt x="14919" y="3921"/>
                  </a:cubicBezTo>
                  <a:lnTo>
                    <a:pt x="14919" y="3921"/>
                  </a:lnTo>
                  <a:cubicBezTo>
                    <a:pt x="17962" y="6387"/>
                    <a:pt x="21003" y="8852"/>
                    <a:pt x="24046" y="11317"/>
                  </a:cubicBezTo>
                  <a:cubicBezTo>
                    <a:pt x="24470" y="11660"/>
                    <a:pt x="24910" y="12013"/>
                    <a:pt x="25459" y="12111"/>
                  </a:cubicBezTo>
                  <a:cubicBezTo>
                    <a:pt x="25542" y="12126"/>
                    <a:pt x="25626" y="12134"/>
                    <a:pt x="25710" y="12134"/>
                  </a:cubicBezTo>
                  <a:cubicBezTo>
                    <a:pt x="25847" y="12134"/>
                    <a:pt x="25983" y="12113"/>
                    <a:pt x="26113" y="12069"/>
                  </a:cubicBezTo>
                  <a:cubicBezTo>
                    <a:pt x="26749" y="11855"/>
                    <a:pt x="26850" y="11273"/>
                    <a:pt x="26911" y="10740"/>
                  </a:cubicBezTo>
                  <a:cubicBezTo>
                    <a:pt x="27162" y="8556"/>
                    <a:pt x="27140" y="6352"/>
                    <a:pt x="27099" y="4154"/>
                  </a:cubicBezTo>
                  <a:lnTo>
                    <a:pt x="27099" y="4154"/>
                  </a:lnTo>
                  <a:cubicBezTo>
                    <a:pt x="30047" y="6542"/>
                    <a:pt x="32993" y="8930"/>
                    <a:pt x="35940" y="11317"/>
                  </a:cubicBezTo>
                  <a:cubicBezTo>
                    <a:pt x="36364" y="11660"/>
                    <a:pt x="36804" y="12013"/>
                    <a:pt x="37353" y="12111"/>
                  </a:cubicBezTo>
                  <a:cubicBezTo>
                    <a:pt x="37436" y="12126"/>
                    <a:pt x="37520" y="12134"/>
                    <a:pt x="37604" y="12134"/>
                  </a:cubicBezTo>
                  <a:cubicBezTo>
                    <a:pt x="37741" y="12134"/>
                    <a:pt x="37877" y="12113"/>
                    <a:pt x="38006" y="12069"/>
                  </a:cubicBezTo>
                  <a:cubicBezTo>
                    <a:pt x="38643" y="11855"/>
                    <a:pt x="38744" y="11273"/>
                    <a:pt x="38805" y="10740"/>
                  </a:cubicBezTo>
                  <a:cubicBezTo>
                    <a:pt x="39074" y="8404"/>
                    <a:pt x="39029" y="5492"/>
                    <a:pt x="38985" y="3142"/>
                  </a:cubicBezTo>
                  <a:cubicBezTo>
                    <a:pt x="38978" y="2765"/>
                    <a:pt x="38970" y="2388"/>
                    <a:pt x="38964" y="2011"/>
                  </a:cubicBezTo>
                  <a:cubicBezTo>
                    <a:pt x="40726" y="1978"/>
                    <a:pt x="42489" y="1906"/>
                    <a:pt x="44250" y="1795"/>
                  </a:cubicBezTo>
                  <a:cubicBezTo>
                    <a:pt x="43695" y="1692"/>
                    <a:pt x="43137" y="1601"/>
                    <a:pt x="42587" y="1515"/>
                  </a:cubicBezTo>
                  <a:cubicBezTo>
                    <a:pt x="35088" y="359"/>
                    <a:pt x="28627" y="1"/>
                    <a:pt x="223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20"/>
        <p:cNvGrpSpPr/>
        <p:nvPr/>
      </p:nvGrpSpPr>
      <p:grpSpPr>
        <a:xfrm>
          <a:off x="0" y="0"/>
          <a:ext cx="0" cy="0"/>
          <a:chOff x="0" y="0"/>
          <a:chExt cx="0" cy="0"/>
        </a:xfrm>
      </p:grpSpPr>
      <p:sp>
        <p:nvSpPr>
          <p:cNvPr id="1421" name="Google Shape;1421;p56"/>
          <p:cNvSpPr txBox="1">
            <a:spLocks noGrp="1"/>
          </p:cNvSpPr>
          <p:nvPr>
            <p:ph type="title"/>
          </p:nvPr>
        </p:nvSpPr>
        <p:spPr>
          <a:xfrm>
            <a:off x="715100" y="3513750"/>
            <a:ext cx="4304700" cy="53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 </a:t>
            </a:r>
            <a:endParaRPr/>
          </a:p>
        </p:txBody>
      </p:sp>
      <p:sp>
        <p:nvSpPr>
          <p:cNvPr id="1422" name="Google Shape;1422;p56"/>
          <p:cNvSpPr txBox="1">
            <a:spLocks noGrp="1"/>
          </p:cNvSpPr>
          <p:nvPr>
            <p:ph type="subTitle" idx="1"/>
          </p:nvPr>
        </p:nvSpPr>
        <p:spPr>
          <a:xfrm>
            <a:off x="715100" y="716850"/>
            <a:ext cx="4304700" cy="2742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grpSp>
        <p:nvGrpSpPr>
          <p:cNvPr id="1423" name="Google Shape;1423;p56"/>
          <p:cNvGrpSpPr/>
          <p:nvPr/>
        </p:nvGrpSpPr>
        <p:grpSpPr>
          <a:xfrm flipH="1">
            <a:off x="5451061" y="607290"/>
            <a:ext cx="2596850" cy="4081333"/>
            <a:chOff x="1193238" y="3162150"/>
            <a:chExt cx="1020975" cy="1604550"/>
          </a:xfrm>
        </p:grpSpPr>
        <p:sp>
          <p:nvSpPr>
            <p:cNvPr id="1424" name="Google Shape;1424;p56"/>
            <p:cNvSpPr/>
            <p:nvPr/>
          </p:nvSpPr>
          <p:spPr>
            <a:xfrm>
              <a:off x="1415613" y="3478875"/>
              <a:ext cx="51025" cy="37050"/>
            </a:xfrm>
            <a:custGeom>
              <a:avLst/>
              <a:gdLst/>
              <a:ahLst/>
              <a:cxnLst/>
              <a:rect l="l" t="t" r="r" b="b"/>
              <a:pathLst>
                <a:path w="2041" h="1482" fill="none" extrusionOk="0">
                  <a:moveTo>
                    <a:pt x="2040" y="1481"/>
                  </a:moveTo>
                  <a:cubicBezTo>
                    <a:pt x="1360" y="988"/>
                    <a:pt x="682" y="495"/>
                    <a:pt x="1"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6"/>
            <p:cNvSpPr/>
            <p:nvPr/>
          </p:nvSpPr>
          <p:spPr>
            <a:xfrm>
              <a:off x="1614288" y="4459400"/>
              <a:ext cx="84100" cy="83900"/>
            </a:xfrm>
            <a:custGeom>
              <a:avLst/>
              <a:gdLst/>
              <a:ahLst/>
              <a:cxnLst/>
              <a:rect l="l" t="t" r="r" b="b"/>
              <a:pathLst>
                <a:path w="3364" h="3356" extrusionOk="0">
                  <a:moveTo>
                    <a:pt x="2298" y="1"/>
                  </a:moveTo>
                  <a:cubicBezTo>
                    <a:pt x="1877" y="1"/>
                    <a:pt x="1412" y="320"/>
                    <a:pt x="1025" y="844"/>
                  </a:cubicBezTo>
                  <a:cubicBezTo>
                    <a:pt x="483" y="1577"/>
                    <a:pt x="0" y="2877"/>
                    <a:pt x="515" y="3256"/>
                  </a:cubicBezTo>
                  <a:cubicBezTo>
                    <a:pt x="608" y="3325"/>
                    <a:pt x="725" y="3356"/>
                    <a:pt x="858" y="3356"/>
                  </a:cubicBezTo>
                  <a:cubicBezTo>
                    <a:pt x="1460" y="3356"/>
                    <a:pt x="2379" y="2724"/>
                    <a:pt x="2823" y="2123"/>
                  </a:cubicBezTo>
                  <a:cubicBezTo>
                    <a:pt x="3364" y="1391"/>
                    <a:pt x="3288" y="540"/>
                    <a:pt x="2773" y="160"/>
                  </a:cubicBezTo>
                  <a:cubicBezTo>
                    <a:pt x="2627" y="51"/>
                    <a:pt x="2466" y="1"/>
                    <a:pt x="2298"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6"/>
            <p:cNvSpPr/>
            <p:nvPr/>
          </p:nvSpPr>
          <p:spPr>
            <a:xfrm>
              <a:off x="1414363" y="4392300"/>
              <a:ext cx="60650" cy="45650"/>
            </a:xfrm>
            <a:custGeom>
              <a:avLst/>
              <a:gdLst/>
              <a:ahLst/>
              <a:cxnLst/>
              <a:rect l="l" t="t" r="r" b="b"/>
              <a:pathLst>
                <a:path w="2426" h="1826" extrusionOk="0">
                  <a:moveTo>
                    <a:pt x="1813" y="1"/>
                  </a:moveTo>
                  <a:cubicBezTo>
                    <a:pt x="1437" y="1"/>
                    <a:pt x="907" y="202"/>
                    <a:pt x="637" y="436"/>
                  </a:cubicBezTo>
                  <a:cubicBezTo>
                    <a:pt x="253" y="770"/>
                    <a:pt x="0" y="1416"/>
                    <a:pt x="248" y="1701"/>
                  </a:cubicBezTo>
                  <a:cubicBezTo>
                    <a:pt x="324" y="1788"/>
                    <a:pt x="436" y="1825"/>
                    <a:pt x="565" y="1825"/>
                  </a:cubicBezTo>
                  <a:cubicBezTo>
                    <a:pt x="857" y="1825"/>
                    <a:pt x="1240" y="1635"/>
                    <a:pt x="1506" y="1403"/>
                  </a:cubicBezTo>
                  <a:cubicBezTo>
                    <a:pt x="1890" y="1070"/>
                    <a:pt x="2425" y="406"/>
                    <a:pt x="2179" y="121"/>
                  </a:cubicBezTo>
                  <a:cubicBezTo>
                    <a:pt x="2105" y="37"/>
                    <a:pt x="1973" y="1"/>
                    <a:pt x="1813"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6"/>
            <p:cNvSpPr/>
            <p:nvPr/>
          </p:nvSpPr>
          <p:spPr>
            <a:xfrm>
              <a:off x="1419913" y="3162150"/>
              <a:ext cx="444125" cy="424925"/>
            </a:xfrm>
            <a:custGeom>
              <a:avLst/>
              <a:gdLst/>
              <a:ahLst/>
              <a:cxnLst/>
              <a:rect l="l" t="t" r="r" b="b"/>
              <a:pathLst>
                <a:path w="17765" h="16997" extrusionOk="0">
                  <a:moveTo>
                    <a:pt x="9325" y="0"/>
                  </a:moveTo>
                  <a:cubicBezTo>
                    <a:pt x="8910" y="0"/>
                    <a:pt x="8482" y="122"/>
                    <a:pt x="8076" y="246"/>
                  </a:cubicBezTo>
                  <a:cubicBezTo>
                    <a:pt x="7300" y="482"/>
                    <a:pt x="6462" y="767"/>
                    <a:pt x="5983" y="1553"/>
                  </a:cubicBezTo>
                  <a:cubicBezTo>
                    <a:pt x="5711" y="1999"/>
                    <a:pt x="5570" y="2586"/>
                    <a:pt x="5200" y="2907"/>
                  </a:cubicBezTo>
                  <a:cubicBezTo>
                    <a:pt x="4904" y="3164"/>
                    <a:pt x="4487" y="3222"/>
                    <a:pt x="4277" y="3586"/>
                  </a:cubicBezTo>
                  <a:cubicBezTo>
                    <a:pt x="3962" y="4136"/>
                    <a:pt x="4326" y="5015"/>
                    <a:pt x="3977" y="5533"/>
                  </a:cubicBezTo>
                  <a:cubicBezTo>
                    <a:pt x="3683" y="5971"/>
                    <a:pt x="3067" y="5848"/>
                    <a:pt x="2743" y="6255"/>
                  </a:cubicBezTo>
                  <a:cubicBezTo>
                    <a:pt x="2285" y="6832"/>
                    <a:pt x="2773" y="7917"/>
                    <a:pt x="2406" y="8584"/>
                  </a:cubicBezTo>
                  <a:cubicBezTo>
                    <a:pt x="2079" y="9174"/>
                    <a:pt x="1247" y="9129"/>
                    <a:pt x="1011" y="9781"/>
                  </a:cubicBezTo>
                  <a:cubicBezTo>
                    <a:pt x="831" y="10274"/>
                    <a:pt x="1118" y="10855"/>
                    <a:pt x="1039" y="11388"/>
                  </a:cubicBezTo>
                  <a:cubicBezTo>
                    <a:pt x="957" y="11928"/>
                    <a:pt x="530" y="12271"/>
                    <a:pt x="332" y="12761"/>
                  </a:cubicBezTo>
                  <a:cubicBezTo>
                    <a:pt x="1" y="13580"/>
                    <a:pt x="391" y="14598"/>
                    <a:pt x="946" y="15220"/>
                  </a:cubicBezTo>
                  <a:cubicBezTo>
                    <a:pt x="1988" y="16390"/>
                    <a:pt x="3480" y="16666"/>
                    <a:pt x="4877" y="16808"/>
                  </a:cubicBezTo>
                  <a:cubicBezTo>
                    <a:pt x="6109" y="16934"/>
                    <a:pt x="7344" y="16997"/>
                    <a:pt x="8578" y="16997"/>
                  </a:cubicBezTo>
                  <a:cubicBezTo>
                    <a:pt x="11214" y="16997"/>
                    <a:pt x="13847" y="16711"/>
                    <a:pt x="16437" y="16141"/>
                  </a:cubicBezTo>
                  <a:cubicBezTo>
                    <a:pt x="16738" y="16075"/>
                    <a:pt x="17045" y="16001"/>
                    <a:pt x="17304" y="15803"/>
                  </a:cubicBezTo>
                  <a:cubicBezTo>
                    <a:pt x="17562" y="15604"/>
                    <a:pt x="17764" y="15252"/>
                    <a:pt x="17739" y="14876"/>
                  </a:cubicBezTo>
                  <a:cubicBezTo>
                    <a:pt x="17700" y="14297"/>
                    <a:pt x="17174" y="13935"/>
                    <a:pt x="17051" y="13373"/>
                  </a:cubicBezTo>
                  <a:cubicBezTo>
                    <a:pt x="16904" y="12703"/>
                    <a:pt x="17376" y="11987"/>
                    <a:pt x="17181" y="11334"/>
                  </a:cubicBezTo>
                  <a:cubicBezTo>
                    <a:pt x="16945" y="10544"/>
                    <a:pt x="15937" y="10481"/>
                    <a:pt x="15673" y="9705"/>
                  </a:cubicBezTo>
                  <a:cubicBezTo>
                    <a:pt x="15445" y="9035"/>
                    <a:pt x="15918" y="8239"/>
                    <a:pt x="15693" y="7568"/>
                  </a:cubicBezTo>
                  <a:cubicBezTo>
                    <a:pt x="15435" y="6795"/>
                    <a:pt x="14453" y="6727"/>
                    <a:pt x="14191" y="5956"/>
                  </a:cubicBezTo>
                  <a:cubicBezTo>
                    <a:pt x="13987" y="5356"/>
                    <a:pt x="14328" y="4590"/>
                    <a:pt x="14028" y="4055"/>
                  </a:cubicBezTo>
                  <a:cubicBezTo>
                    <a:pt x="13746" y="3555"/>
                    <a:pt x="13114" y="3628"/>
                    <a:pt x="12723" y="3254"/>
                  </a:cubicBezTo>
                  <a:cubicBezTo>
                    <a:pt x="12469" y="3011"/>
                    <a:pt x="12354" y="2615"/>
                    <a:pt x="12250" y="2242"/>
                  </a:cubicBezTo>
                  <a:cubicBezTo>
                    <a:pt x="12145" y="1868"/>
                    <a:pt x="12030" y="1472"/>
                    <a:pt x="11776" y="1229"/>
                  </a:cubicBezTo>
                  <a:cubicBezTo>
                    <a:pt x="11664" y="1121"/>
                    <a:pt x="11516" y="1064"/>
                    <a:pt x="11374" y="1064"/>
                  </a:cubicBezTo>
                  <a:cubicBezTo>
                    <a:pt x="11210" y="1064"/>
                    <a:pt x="11054" y="1140"/>
                    <a:pt x="10968" y="1304"/>
                  </a:cubicBezTo>
                  <a:cubicBezTo>
                    <a:pt x="10805" y="806"/>
                    <a:pt x="10488" y="380"/>
                    <a:pt x="10084" y="172"/>
                  </a:cubicBezTo>
                  <a:cubicBezTo>
                    <a:pt x="9841" y="48"/>
                    <a:pt x="9585" y="0"/>
                    <a:pt x="9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6"/>
            <p:cNvSpPr/>
            <p:nvPr/>
          </p:nvSpPr>
          <p:spPr>
            <a:xfrm>
              <a:off x="1193238" y="3639725"/>
              <a:ext cx="628425" cy="1126975"/>
            </a:xfrm>
            <a:custGeom>
              <a:avLst/>
              <a:gdLst/>
              <a:ahLst/>
              <a:cxnLst/>
              <a:rect l="l" t="t" r="r" b="b"/>
              <a:pathLst>
                <a:path w="25137" h="45079" extrusionOk="0">
                  <a:moveTo>
                    <a:pt x="13056" y="0"/>
                  </a:moveTo>
                  <a:cubicBezTo>
                    <a:pt x="8042" y="6666"/>
                    <a:pt x="4991" y="34717"/>
                    <a:pt x="4445" y="40101"/>
                  </a:cubicBezTo>
                  <a:cubicBezTo>
                    <a:pt x="4387" y="40673"/>
                    <a:pt x="4093" y="41196"/>
                    <a:pt x="3635" y="41545"/>
                  </a:cubicBezTo>
                  <a:lnTo>
                    <a:pt x="1" y="44298"/>
                  </a:lnTo>
                  <a:lnTo>
                    <a:pt x="9074" y="44298"/>
                  </a:lnTo>
                  <a:cubicBezTo>
                    <a:pt x="9303" y="44298"/>
                    <a:pt x="9501" y="44143"/>
                    <a:pt x="9556" y="43920"/>
                  </a:cubicBezTo>
                  <a:cubicBezTo>
                    <a:pt x="10326" y="40719"/>
                    <a:pt x="15753" y="18105"/>
                    <a:pt x="17587" y="8875"/>
                  </a:cubicBezTo>
                  <a:lnTo>
                    <a:pt x="17587" y="8875"/>
                  </a:lnTo>
                  <a:lnTo>
                    <a:pt x="14902" y="44292"/>
                  </a:lnTo>
                  <a:cubicBezTo>
                    <a:pt x="14879" y="44596"/>
                    <a:pt x="15114" y="44856"/>
                    <a:pt x="15419" y="44865"/>
                  </a:cubicBezTo>
                  <a:lnTo>
                    <a:pt x="23299" y="45079"/>
                  </a:lnTo>
                  <a:lnTo>
                    <a:pt x="20139" y="42937"/>
                  </a:lnTo>
                  <a:cubicBezTo>
                    <a:pt x="19560" y="42545"/>
                    <a:pt x="19293" y="41828"/>
                    <a:pt x="19474" y="41151"/>
                  </a:cubicBezTo>
                  <a:lnTo>
                    <a:pt x="21090" y="35137"/>
                  </a:lnTo>
                  <a:lnTo>
                    <a:pt x="21088" y="35137"/>
                  </a:lnTo>
                  <a:cubicBezTo>
                    <a:pt x="23970" y="23868"/>
                    <a:pt x="25137" y="12867"/>
                    <a:pt x="24485" y="2375"/>
                  </a:cubicBezTo>
                  <a:lnTo>
                    <a:pt x="13056"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6"/>
            <p:cNvSpPr/>
            <p:nvPr/>
          </p:nvSpPr>
          <p:spPr>
            <a:xfrm>
              <a:off x="1705188" y="4243900"/>
              <a:ext cx="18175" cy="23700"/>
            </a:xfrm>
            <a:custGeom>
              <a:avLst/>
              <a:gdLst/>
              <a:ahLst/>
              <a:cxnLst/>
              <a:rect l="l" t="t" r="r" b="b"/>
              <a:pathLst>
                <a:path w="727" h="948" fill="none" extrusionOk="0">
                  <a:moveTo>
                    <a:pt x="1" y="1"/>
                  </a:moveTo>
                  <a:cubicBezTo>
                    <a:pt x="1" y="1"/>
                    <a:pt x="26" y="868"/>
                    <a:pt x="349" y="907"/>
                  </a:cubicBezTo>
                  <a:cubicBezTo>
                    <a:pt x="671" y="948"/>
                    <a:pt x="727" y="1"/>
                    <a:pt x="727"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6"/>
            <p:cNvSpPr/>
            <p:nvPr/>
          </p:nvSpPr>
          <p:spPr>
            <a:xfrm>
              <a:off x="1422288" y="4207725"/>
              <a:ext cx="22425" cy="25550"/>
            </a:xfrm>
            <a:custGeom>
              <a:avLst/>
              <a:gdLst/>
              <a:ahLst/>
              <a:cxnLst/>
              <a:rect l="l" t="t" r="r" b="b"/>
              <a:pathLst>
                <a:path w="897" h="1022" fill="none" extrusionOk="0">
                  <a:moveTo>
                    <a:pt x="897" y="192"/>
                  </a:moveTo>
                  <a:cubicBezTo>
                    <a:pt x="897" y="192"/>
                    <a:pt x="644" y="1022"/>
                    <a:pt x="322" y="975"/>
                  </a:cubicBezTo>
                  <a:cubicBezTo>
                    <a:pt x="0" y="928"/>
                    <a:pt x="198" y="0"/>
                    <a:pt x="198"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6"/>
            <p:cNvSpPr/>
            <p:nvPr/>
          </p:nvSpPr>
          <p:spPr>
            <a:xfrm>
              <a:off x="2091438" y="3430550"/>
              <a:ext cx="81150" cy="92900"/>
            </a:xfrm>
            <a:custGeom>
              <a:avLst/>
              <a:gdLst/>
              <a:ahLst/>
              <a:cxnLst/>
              <a:rect l="l" t="t" r="r" b="b"/>
              <a:pathLst>
                <a:path w="3246" h="3716" extrusionOk="0">
                  <a:moveTo>
                    <a:pt x="2115" y="0"/>
                  </a:moveTo>
                  <a:lnTo>
                    <a:pt x="1" y="1825"/>
                  </a:lnTo>
                  <a:lnTo>
                    <a:pt x="1848" y="3715"/>
                  </a:lnTo>
                  <a:cubicBezTo>
                    <a:pt x="1850" y="3715"/>
                    <a:pt x="1852" y="3715"/>
                    <a:pt x="1854" y="3715"/>
                  </a:cubicBezTo>
                  <a:cubicBezTo>
                    <a:pt x="2538" y="3715"/>
                    <a:pt x="3235" y="3252"/>
                    <a:pt x="3240" y="2256"/>
                  </a:cubicBezTo>
                  <a:cubicBezTo>
                    <a:pt x="3245" y="1259"/>
                    <a:pt x="2115" y="0"/>
                    <a:pt x="2115"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6"/>
            <p:cNvSpPr/>
            <p:nvPr/>
          </p:nvSpPr>
          <p:spPr>
            <a:xfrm>
              <a:off x="2155963" y="3462725"/>
              <a:ext cx="32075" cy="16425"/>
            </a:xfrm>
            <a:custGeom>
              <a:avLst/>
              <a:gdLst/>
              <a:ahLst/>
              <a:cxnLst/>
              <a:rect l="l" t="t" r="r" b="b"/>
              <a:pathLst>
                <a:path w="1283" h="657" extrusionOk="0">
                  <a:moveTo>
                    <a:pt x="818" y="1"/>
                  </a:moveTo>
                  <a:cubicBezTo>
                    <a:pt x="813" y="1"/>
                    <a:pt x="808" y="1"/>
                    <a:pt x="803" y="1"/>
                  </a:cubicBezTo>
                  <a:cubicBezTo>
                    <a:pt x="425" y="7"/>
                    <a:pt x="0" y="186"/>
                    <a:pt x="3" y="370"/>
                  </a:cubicBezTo>
                  <a:cubicBezTo>
                    <a:pt x="5" y="548"/>
                    <a:pt x="263" y="657"/>
                    <a:pt x="628" y="657"/>
                  </a:cubicBezTo>
                  <a:cubicBezTo>
                    <a:pt x="636" y="657"/>
                    <a:pt x="644" y="657"/>
                    <a:pt x="653" y="657"/>
                  </a:cubicBezTo>
                  <a:cubicBezTo>
                    <a:pt x="1030" y="651"/>
                    <a:pt x="1282" y="554"/>
                    <a:pt x="1279" y="371"/>
                  </a:cubicBezTo>
                  <a:cubicBezTo>
                    <a:pt x="1276" y="191"/>
                    <a:pt x="1184" y="1"/>
                    <a:pt x="818"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6"/>
            <p:cNvSpPr/>
            <p:nvPr/>
          </p:nvSpPr>
          <p:spPr>
            <a:xfrm>
              <a:off x="2156013" y="3471950"/>
              <a:ext cx="29925" cy="7325"/>
            </a:xfrm>
            <a:custGeom>
              <a:avLst/>
              <a:gdLst/>
              <a:ahLst/>
              <a:cxnLst/>
              <a:rect l="l" t="t" r="r" b="b"/>
              <a:pathLst>
                <a:path w="1197" h="293" fill="none" extrusionOk="0">
                  <a:moveTo>
                    <a:pt x="1" y="1"/>
                  </a:moveTo>
                  <a:cubicBezTo>
                    <a:pt x="3" y="183"/>
                    <a:pt x="273" y="293"/>
                    <a:pt x="651" y="288"/>
                  </a:cubicBezTo>
                  <a:cubicBezTo>
                    <a:pt x="900" y="284"/>
                    <a:pt x="1095" y="241"/>
                    <a:pt x="1197" y="15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6"/>
            <p:cNvSpPr/>
            <p:nvPr/>
          </p:nvSpPr>
          <p:spPr>
            <a:xfrm>
              <a:off x="2150838" y="3441900"/>
              <a:ext cx="42575" cy="26125"/>
            </a:xfrm>
            <a:custGeom>
              <a:avLst/>
              <a:gdLst/>
              <a:ahLst/>
              <a:cxnLst/>
              <a:rect l="l" t="t" r="r" b="b"/>
              <a:pathLst>
                <a:path w="1703" h="1045" extrusionOk="0">
                  <a:moveTo>
                    <a:pt x="1199" y="1"/>
                  </a:moveTo>
                  <a:cubicBezTo>
                    <a:pt x="1110" y="1"/>
                    <a:pt x="1005" y="21"/>
                    <a:pt x="880" y="70"/>
                  </a:cubicBezTo>
                  <a:cubicBezTo>
                    <a:pt x="430" y="246"/>
                    <a:pt x="0" y="652"/>
                    <a:pt x="85" y="869"/>
                  </a:cubicBezTo>
                  <a:cubicBezTo>
                    <a:pt x="131" y="987"/>
                    <a:pt x="262" y="1045"/>
                    <a:pt x="444" y="1045"/>
                  </a:cubicBezTo>
                  <a:cubicBezTo>
                    <a:pt x="597" y="1045"/>
                    <a:pt x="787" y="1004"/>
                    <a:pt x="993" y="923"/>
                  </a:cubicBezTo>
                  <a:cubicBezTo>
                    <a:pt x="1443" y="748"/>
                    <a:pt x="1702" y="519"/>
                    <a:pt x="1618" y="301"/>
                  </a:cubicBezTo>
                  <a:cubicBezTo>
                    <a:pt x="1556" y="144"/>
                    <a:pt x="1433" y="1"/>
                    <a:pt x="1199"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6"/>
            <p:cNvSpPr/>
            <p:nvPr/>
          </p:nvSpPr>
          <p:spPr>
            <a:xfrm>
              <a:off x="2152963" y="3455025"/>
              <a:ext cx="37625" cy="14375"/>
            </a:xfrm>
            <a:custGeom>
              <a:avLst/>
              <a:gdLst/>
              <a:ahLst/>
              <a:cxnLst/>
              <a:rect l="l" t="t" r="r" b="b"/>
              <a:pathLst>
                <a:path w="1505" h="575" fill="none" extrusionOk="0">
                  <a:moveTo>
                    <a:pt x="0" y="344"/>
                  </a:moveTo>
                  <a:cubicBezTo>
                    <a:pt x="85" y="561"/>
                    <a:pt x="457" y="574"/>
                    <a:pt x="908" y="398"/>
                  </a:cubicBezTo>
                  <a:cubicBezTo>
                    <a:pt x="1205" y="282"/>
                    <a:pt x="1419" y="144"/>
                    <a:pt x="1505"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6"/>
            <p:cNvSpPr/>
            <p:nvPr/>
          </p:nvSpPr>
          <p:spPr>
            <a:xfrm>
              <a:off x="2145663" y="3428150"/>
              <a:ext cx="40700" cy="24600"/>
            </a:xfrm>
            <a:custGeom>
              <a:avLst/>
              <a:gdLst/>
              <a:ahLst/>
              <a:cxnLst/>
              <a:rect l="l" t="t" r="r" b="b"/>
              <a:pathLst>
                <a:path w="1628" h="984" extrusionOk="0">
                  <a:moveTo>
                    <a:pt x="1156" y="0"/>
                  </a:moveTo>
                  <a:cubicBezTo>
                    <a:pt x="1070" y="0"/>
                    <a:pt x="967" y="20"/>
                    <a:pt x="846" y="67"/>
                  </a:cubicBezTo>
                  <a:cubicBezTo>
                    <a:pt x="415" y="236"/>
                    <a:pt x="0" y="620"/>
                    <a:pt x="80" y="822"/>
                  </a:cubicBezTo>
                  <a:cubicBezTo>
                    <a:pt x="121" y="931"/>
                    <a:pt x="242" y="983"/>
                    <a:pt x="410" y="983"/>
                  </a:cubicBezTo>
                  <a:cubicBezTo>
                    <a:pt x="558" y="983"/>
                    <a:pt x="744" y="943"/>
                    <a:pt x="946" y="864"/>
                  </a:cubicBezTo>
                  <a:cubicBezTo>
                    <a:pt x="1377" y="696"/>
                    <a:pt x="1627" y="480"/>
                    <a:pt x="1548" y="277"/>
                  </a:cubicBezTo>
                  <a:cubicBezTo>
                    <a:pt x="1491" y="132"/>
                    <a:pt x="1377" y="0"/>
                    <a:pt x="1156"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6"/>
            <p:cNvSpPr/>
            <p:nvPr/>
          </p:nvSpPr>
          <p:spPr>
            <a:xfrm>
              <a:off x="2147638" y="3440275"/>
              <a:ext cx="36025" cy="13700"/>
            </a:xfrm>
            <a:custGeom>
              <a:avLst/>
              <a:gdLst/>
              <a:ahLst/>
              <a:cxnLst/>
              <a:rect l="l" t="t" r="r" b="b"/>
              <a:pathLst>
                <a:path w="1441" h="548" fill="none" extrusionOk="0">
                  <a:moveTo>
                    <a:pt x="1" y="337"/>
                  </a:moveTo>
                  <a:cubicBezTo>
                    <a:pt x="79" y="541"/>
                    <a:pt x="434" y="547"/>
                    <a:pt x="867" y="379"/>
                  </a:cubicBezTo>
                  <a:cubicBezTo>
                    <a:pt x="1151" y="269"/>
                    <a:pt x="1357" y="136"/>
                    <a:pt x="14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6"/>
            <p:cNvSpPr/>
            <p:nvPr/>
          </p:nvSpPr>
          <p:spPr>
            <a:xfrm>
              <a:off x="2136463" y="3386575"/>
              <a:ext cx="77750" cy="56300"/>
            </a:xfrm>
            <a:custGeom>
              <a:avLst/>
              <a:gdLst/>
              <a:ahLst/>
              <a:cxnLst/>
              <a:rect l="l" t="t" r="r" b="b"/>
              <a:pathLst>
                <a:path w="3110" h="2252" extrusionOk="0">
                  <a:moveTo>
                    <a:pt x="2784" y="0"/>
                  </a:moveTo>
                  <a:cubicBezTo>
                    <a:pt x="2479" y="0"/>
                    <a:pt x="1854" y="284"/>
                    <a:pt x="1077" y="864"/>
                  </a:cubicBezTo>
                  <a:cubicBezTo>
                    <a:pt x="85" y="1605"/>
                    <a:pt x="0" y="2001"/>
                    <a:pt x="149" y="2199"/>
                  </a:cubicBezTo>
                  <a:cubicBezTo>
                    <a:pt x="175" y="2234"/>
                    <a:pt x="219" y="2251"/>
                    <a:pt x="280" y="2251"/>
                  </a:cubicBezTo>
                  <a:cubicBezTo>
                    <a:pt x="565" y="2251"/>
                    <a:pt x="1212" y="1875"/>
                    <a:pt x="2031" y="1263"/>
                  </a:cubicBezTo>
                  <a:cubicBezTo>
                    <a:pt x="3023" y="522"/>
                    <a:pt x="3109" y="265"/>
                    <a:pt x="2960" y="65"/>
                  </a:cubicBezTo>
                  <a:cubicBezTo>
                    <a:pt x="2928" y="22"/>
                    <a:pt x="2868" y="0"/>
                    <a:pt x="2784"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6"/>
            <p:cNvSpPr/>
            <p:nvPr/>
          </p:nvSpPr>
          <p:spPr>
            <a:xfrm>
              <a:off x="2148788" y="3428500"/>
              <a:ext cx="23950" cy="13275"/>
            </a:xfrm>
            <a:custGeom>
              <a:avLst/>
              <a:gdLst/>
              <a:ahLst/>
              <a:cxnLst/>
              <a:rect l="l" t="t" r="r" b="b"/>
              <a:pathLst>
                <a:path w="958" h="531" fill="none" extrusionOk="0">
                  <a:moveTo>
                    <a:pt x="957" y="0"/>
                  </a:moveTo>
                  <a:cubicBezTo>
                    <a:pt x="562" y="266"/>
                    <a:pt x="232" y="450"/>
                    <a:pt x="0" y="53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6"/>
            <p:cNvSpPr/>
            <p:nvPr/>
          </p:nvSpPr>
          <p:spPr>
            <a:xfrm>
              <a:off x="2091438" y="3410700"/>
              <a:ext cx="75325" cy="96050"/>
            </a:xfrm>
            <a:custGeom>
              <a:avLst/>
              <a:gdLst/>
              <a:ahLst/>
              <a:cxnLst/>
              <a:rect l="l" t="t" r="r" b="b"/>
              <a:pathLst>
                <a:path w="3013" h="3842" extrusionOk="0">
                  <a:moveTo>
                    <a:pt x="1750" y="1"/>
                  </a:moveTo>
                  <a:cubicBezTo>
                    <a:pt x="1681" y="1"/>
                    <a:pt x="1608" y="11"/>
                    <a:pt x="1531" y="32"/>
                  </a:cubicBezTo>
                  <a:cubicBezTo>
                    <a:pt x="537" y="308"/>
                    <a:pt x="1" y="2619"/>
                    <a:pt x="1" y="2619"/>
                  </a:cubicBezTo>
                  <a:lnTo>
                    <a:pt x="1" y="2620"/>
                  </a:lnTo>
                  <a:lnTo>
                    <a:pt x="1351" y="3842"/>
                  </a:lnTo>
                  <a:cubicBezTo>
                    <a:pt x="3012" y="3491"/>
                    <a:pt x="2337" y="1518"/>
                    <a:pt x="2337" y="1518"/>
                  </a:cubicBezTo>
                  <a:lnTo>
                    <a:pt x="2337" y="1518"/>
                  </a:lnTo>
                  <a:cubicBezTo>
                    <a:pt x="2449" y="1562"/>
                    <a:pt x="2536" y="1578"/>
                    <a:pt x="2604" y="1578"/>
                  </a:cubicBezTo>
                  <a:cubicBezTo>
                    <a:pt x="2826" y="1578"/>
                    <a:pt x="2839" y="1396"/>
                    <a:pt x="2839" y="1396"/>
                  </a:cubicBezTo>
                  <a:cubicBezTo>
                    <a:pt x="2839" y="1396"/>
                    <a:pt x="2571" y="1"/>
                    <a:pt x="1750"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6"/>
            <p:cNvSpPr/>
            <p:nvPr/>
          </p:nvSpPr>
          <p:spPr>
            <a:xfrm>
              <a:off x="2134563" y="3421450"/>
              <a:ext cx="29450" cy="82275"/>
            </a:xfrm>
            <a:custGeom>
              <a:avLst/>
              <a:gdLst/>
              <a:ahLst/>
              <a:cxnLst/>
              <a:rect l="l" t="t" r="r" b="b"/>
              <a:pathLst>
                <a:path w="1178" h="3291" fill="none" extrusionOk="0">
                  <a:moveTo>
                    <a:pt x="721" y="0"/>
                  </a:moveTo>
                  <a:cubicBezTo>
                    <a:pt x="1007" y="410"/>
                    <a:pt x="1114" y="966"/>
                    <a:pt x="1114" y="966"/>
                  </a:cubicBezTo>
                  <a:cubicBezTo>
                    <a:pt x="1114" y="966"/>
                    <a:pt x="1091" y="1276"/>
                    <a:pt x="612" y="1088"/>
                  </a:cubicBezTo>
                  <a:cubicBezTo>
                    <a:pt x="612" y="1088"/>
                    <a:pt x="1177" y="2740"/>
                    <a:pt x="0" y="329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6"/>
            <p:cNvSpPr/>
            <p:nvPr/>
          </p:nvSpPr>
          <p:spPr>
            <a:xfrm>
              <a:off x="2134063" y="3430750"/>
              <a:ext cx="15825" cy="17900"/>
            </a:xfrm>
            <a:custGeom>
              <a:avLst/>
              <a:gdLst/>
              <a:ahLst/>
              <a:cxnLst/>
              <a:rect l="l" t="t" r="r" b="b"/>
              <a:pathLst>
                <a:path w="633" h="716" fill="none" extrusionOk="0">
                  <a:moveTo>
                    <a:pt x="632" y="716"/>
                  </a:moveTo>
                  <a:cubicBezTo>
                    <a:pt x="340" y="570"/>
                    <a:pt x="129" y="331"/>
                    <a:pt x="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6"/>
            <p:cNvSpPr/>
            <p:nvPr/>
          </p:nvSpPr>
          <p:spPr>
            <a:xfrm>
              <a:off x="1738463" y="3366100"/>
              <a:ext cx="411425" cy="382675"/>
            </a:xfrm>
            <a:custGeom>
              <a:avLst/>
              <a:gdLst/>
              <a:ahLst/>
              <a:cxnLst/>
              <a:rect l="l" t="t" r="r" b="b"/>
              <a:pathLst>
                <a:path w="16457" h="15307" extrusionOk="0">
                  <a:moveTo>
                    <a:pt x="1032" y="0"/>
                  </a:moveTo>
                  <a:lnTo>
                    <a:pt x="0" y="7195"/>
                  </a:lnTo>
                  <a:cubicBezTo>
                    <a:pt x="0" y="7195"/>
                    <a:pt x="601" y="15101"/>
                    <a:pt x="6175" y="15303"/>
                  </a:cubicBezTo>
                  <a:cubicBezTo>
                    <a:pt x="6233" y="15306"/>
                    <a:pt x="6291" y="15307"/>
                    <a:pt x="6348" y="15307"/>
                  </a:cubicBezTo>
                  <a:cubicBezTo>
                    <a:pt x="11846" y="15307"/>
                    <a:pt x="16456" y="5793"/>
                    <a:pt x="16456" y="5793"/>
                  </a:cubicBezTo>
                  <a:lnTo>
                    <a:pt x="14499" y="4077"/>
                  </a:lnTo>
                  <a:lnTo>
                    <a:pt x="7493" y="8606"/>
                  </a:lnTo>
                  <a:cubicBezTo>
                    <a:pt x="7493" y="8606"/>
                    <a:pt x="5915" y="2955"/>
                    <a:pt x="4718" y="1435"/>
                  </a:cubicBezTo>
                  <a:cubicBezTo>
                    <a:pt x="3836" y="316"/>
                    <a:pt x="1032" y="0"/>
                    <a:pt x="1032"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6"/>
            <p:cNvSpPr/>
            <p:nvPr/>
          </p:nvSpPr>
          <p:spPr>
            <a:xfrm>
              <a:off x="1887738" y="3581225"/>
              <a:ext cx="38025" cy="24750"/>
            </a:xfrm>
            <a:custGeom>
              <a:avLst/>
              <a:gdLst/>
              <a:ahLst/>
              <a:cxnLst/>
              <a:rect l="l" t="t" r="r" b="b"/>
              <a:pathLst>
                <a:path w="1521" h="990" fill="none" extrusionOk="0">
                  <a:moveTo>
                    <a:pt x="1521" y="1"/>
                  </a:moveTo>
                  <a:lnTo>
                    <a:pt x="1" y="99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6"/>
            <p:cNvSpPr/>
            <p:nvPr/>
          </p:nvSpPr>
          <p:spPr>
            <a:xfrm>
              <a:off x="1355838" y="3335550"/>
              <a:ext cx="506075" cy="765200"/>
            </a:xfrm>
            <a:custGeom>
              <a:avLst/>
              <a:gdLst/>
              <a:ahLst/>
              <a:cxnLst/>
              <a:rect l="l" t="t" r="r" b="b"/>
              <a:pathLst>
                <a:path w="20243" h="30608" extrusionOk="0">
                  <a:moveTo>
                    <a:pt x="6592" y="1"/>
                  </a:moveTo>
                  <a:lnTo>
                    <a:pt x="6761" y="5536"/>
                  </a:lnTo>
                  <a:cubicBezTo>
                    <a:pt x="6710" y="8336"/>
                    <a:pt x="7277" y="9088"/>
                    <a:pt x="6571" y="11381"/>
                  </a:cubicBezTo>
                  <a:cubicBezTo>
                    <a:pt x="3203" y="14114"/>
                    <a:pt x="648" y="26082"/>
                    <a:pt x="1" y="29367"/>
                  </a:cubicBezTo>
                  <a:cubicBezTo>
                    <a:pt x="460" y="29211"/>
                    <a:pt x="947" y="29130"/>
                    <a:pt x="1423" y="29130"/>
                  </a:cubicBezTo>
                  <a:cubicBezTo>
                    <a:pt x="1824" y="29130"/>
                    <a:pt x="2217" y="29187"/>
                    <a:pt x="2576" y="29306"/>
                  </a:cubicBezTo>
                  <a:cubicBezTo>
                    <a:pt x="3155" y="29496"/>
                    <a:pt x="3734" y="29823"/>
                    <a:pt x="4323" y="29823"/>
                  </a:cubicBezTo>
                  <a:cubicBezTo>
                    <a:pt x="4433" y="29823"/>
                    <a:pt x="4543" y="29811"/>
                    <a:pt x="4654" y="29785"/>
                  </a:cubicBezTo>
                  <a:cubicBezTo>
                    <a:pt x="5400" y="29612"/>
                    <a:pt x="5936" y="28814"/>
                    <a:pt x="6701" y="28814"/>
                  </a:cubicBezTo>
                  <a:cubicBezTo>
                    <a:pt x="7772" y="28814"/>
                    <a:pt x="8341" y="30345"/>
                    <a:pt x="9412" y="30385"/>
                  </a:cubicBezTo>
                  <a:cubicBezTo>
                    <a:pt x="9425" y="30385"/>
                    <a:pt x="9439" y="30385"/>
                    <a:pt x="9452" y="30385"/>
                  </a:cubicBezTo>
                  <a:cubicBezTo>
                    <a:pt x="10464" y="30385"/>
                    <a:pt x="11126" y="29033"/>
                    <a:pt x="12133" y="29033"/>
                  </a:cubicBezTo>
                  <a:cubicBezTo>
                    <a:pt x="12152" y="29033"/>
                    <a:pt x="12172" y="29033"/>
                    <a:pt x="12192" y="29034"/>
                  </a:cubicBezTo>
                  <a:cubicBezTo>
                    <a:pt x="13152" y="29086"/>
                    <a:pt x="13684" y="30348"/>
                    <a:pt x="14640" y="30447"/>
                  </a:cubicBezTo>
                  <a:cubicBezTo>
                    <a:pt x="14680" y="30451"/>
                    <a:pt x="14720" y="30453"/>
                    <a:pt x="14759" y="30453"/>
                  </a:cubicBezTo>
                  <a:cubicBezTo>
                    <a:pt x="15307" y="30453"/>
                    <a:pt x="15811" y="30083"/>
                    <a:pt x="16363" y="30005"/>
                  </a:cubicBezTo>
                  <a:cubicBezTo>
                    <a:pt x="16442" y="29994"/>
                    <a:pt x="16521" y="29989"/>
                    <a:pt x="16599" y="29989"/>
                  </a:cubicBezTo>
                  <a:cubicBezTo>
                    <a:pt x="17053" y="29989"/>
                    <a:pt x="17501" y="30161"/>
                    <a:pt x="17927" y="30329"/>
                  </a:cubicBezTo>
                  <a:cubicBezTo>
                    <a:pt x="18163" y="30423"/>
                    <a:pt x="18398" y="30515"/>
                    <a:pt x="18633" y="30607"/>
                  </a:cubicBezTo>
                  <a:cubicBezTo>
                    <a:pt x="20243" y="24929"/>
                    <a:pt x="17777" y="12593"/>
                    <a:pt x="17777" y="12593"/>
                  </a:cubicBezTo>
                  <a:lnTo>
                    <a:pt x="17362" y="8624"/>
                  </a:lnTo>
                  <a:cubicBezTo>
                    <a:pt x="19742" y="7144"/>
                    <a:pt x="18156" y="3436"/>
                    <a:pt x="16337" y="1222"/>
                  </a:cubicBezTo>
                  <a:lnTo>
                    <a:pt x="65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6"/>
            <p:cNvSpPr/>
            <p:nvPr/>
          </p:nvSpPr>
          <p:spPr>
            <a:xfrm>
              <a:off x="1763013" y="3392875"/>
              <a:ext cx="47775" cy="63300"/>
            </a:xfrm>
            <a:custGeom>
              <a:avLst/>
              <a:gdLst/>
              <a:ahLst/>
              <a:cxnLst/>
              <a:rect l="l" t="t" r="r" b="b"/>
              <a:pathLst>
                <a:path w="1911" h="2532" extrusionOk="0">
                  <a:moveTo>
                    <a:pt x="830" y="0"/>
                  </a:moveTo>
                  <a:cubicBezTo>
                    <a:pt x="715" y="108"/>
                    <a:pt x="614" y="232"/>
                    <a:pt x="530" y="364"/>
                  </a:cubicBezTo>
                  <a:cubicBezTo>
                    <a:pt x="318" y="702"/>
                    <a:pt x="202" y="1089"/>
                    <a:pt x="109" y="1477"/>
                  </a:cubicBezTo>
                  <a:cubicBezTo>
                    <a:pt x="41" y="1767"/>
                    <a:pt x="0" y="2114"/>
                    <a:pt x="213" y="2322"/>
                  </a:cubicBezTo>
                  <a:cubicBezTo>
                    <a:pt x="365" y="2470"/>
                    <a:pt x="572" y="2532"/>
                    <a:pt x="799" y="2532"/>
                  </a:cubicBezTo>
                  <a:cubicBezTo>
                    <a:pt x="1165" y="2532"/>
                    <a:pt x="1584" y="2371"/>
                    <a:pt x="1911" y="2147"/>
                  </a:cubicBezTo>
                  <a:cubicBezTo>
                    <a:pt x="1649" y="1411"/>
                    <a:pt x="1267" y="674"/>
                    <a:pt x="8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6"/>
            <p:cNvSpPr/>
            <p:nvPr/>
          </p:nvSpPr>
          <p:spPr>
            <a:xfrm>
              <a:off x="1728863" y="3554500"/>
              <a:ext cx="42325" cy="32550"/>
            </a:xfrm>
            <a:custGeom>
              <a:avLst/>
              <a:gdLst/>
              <a:ahLst/>
              <a:cxnLst/>
              <a:rect l="l" t="t" r="r" b="b"/>
              <a:pathLst>
                <a:path w="1693" h="1302" extrusionOk="0">
                  <a:moveTo>
                    <a:pt x="930" y="0"/>
                  </a:moveTo>
                  <a:cubicBezTo>
                    <a:pt x="583" y="0"/>
                    <a:pt x="190" y="229"/>
                    <a:pt x="100" y="525"/>
                  </a:cubicBezTo>
                  <a:cubicBezTo>
                    <a:pt x="1" y="851"/>
                    <a:pt x="255" y="1224"/>
                    <a:pt x="590" y="1290"/>
                  </a:cubicBezTo>
                  <a:cubicBezTo>
                    <a:pt x="629" y="1298"/>
                    <a:pt x="668" y="1301"/>
                    <a:pt x="707" y="1301"/>
                  </a:cubicBezTo>
                  <a:cubicBezTo>
                    <a:pt x="1203" y="1301"/>
                    <a:pt x="1693" y="710"/>
                    <a:pt x="1402" y="238"/>
                  </a:cubicBezTo>
                  <a:cubicBezTo>
                    <a:pt x="1299" y="70"/>
                    <a:pt x="1121" y="0"/>
                    <a:pt x="9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6"/>
            <p:cNvSpPr/>
            <p:nvPr/>
          </p:nvSpPr>
          <p:spPr>
            <a:xfrm>
              <a:off x="1436363" y="3949750"/>
              <a:ext cx="42350" cy="32575"/>
            </a:xfrm>
            <a:custGeom>
              <a:avLst/>
              <a:gdLst/>
              <a:ahLst/>
              <a:cxnLst/>
              <a:rect l="l" t="t" r="r" b="b"/>
              <a:pathLst>
                <a:path w="1694" h="1303" extrusionOk="0">
                  <a:moveTo>
                    <a:pt x="929" y="1"/>
                  </a:moveTo>
                  <a:cubicBezTo>
                    <a:pt x="583" y="1"/>
                    <a:pt x="190" y="229"/>
                    <a:pt x="100" y="525"/>
                  </a:cubicBezTo>
                  <a:cubicBezTo>
                    <a:pt x="0" y="851"/>
                    <a:pt x="254" y="1226"/>
                    <a:pt x="589" y="1291"/>
                  </a:cubicBezTo>
                  <a:cubicBezTo>
                    <a:pt x="628" y="1299"/>
                    <a:pt x="666" y="1302"/>
                    <a:pt x="705" y="1302"/>
                  </a:cubicBezTo>
                  <a:cubicBezTo>
                    <a:pt x="1202" y="1302"/>
                    <a:pt x="1693" y="711"/>
                    <a:pt x="1402" y="239"/>
                  </a:cubicBezTo>
                  <a:cubicBezTo>
                    <a:pt x="1299" y="71"/>
                    <a:pt x="1121" y="1"/>
                    <a:pt x="9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6"/>
            <p:cNvSpPr/>
            <p:nvPr/>
          </p:nvSpPr>
          <p:spPr>
            <a:xfrm>
              <a:off x="1776038" y="3918400"/>
              <a:ext cx="59825" cy="95225"/>
            </a:xfrm>
            <a:custGeom>
              <a:avLst/>
              <a:gdLst/>
              <a:ahLst/>
              <a:cxnLst/>
              <a:rect l="l" t="t" r="r" b="b"/>
              <a:pathLst>
                <a:path w="2393" h="3809" extrusionOk="0">
                  <a:moveTo>
                    <a:pt x="1945" y="1"/>
                  </a:moveTo>
                  <a:cubicBezTo>
                    <a:pt x="1277" y="1"/>
                    <a:pt x="406" y="182"/>
                    <a:pt x="131" y="822"/>
                  </a:cubicBezTo>
                  <a:cubicBezTo>
                    <a:pt x="0" y="1125"/>
                    <a:pt x="33" y="1479"/>
                    <a:pt x="148" y="1788"/>
                  </a:cubicBezTo>
                  <a:cubicBezTo>
                    <a:pt x="265" y="2098"/>
                    <a:pt x="456" y="2371"/>
                    <a:pt x="645" y="2641"/>
                  </a:cubicBezTo>
                  <a:cubicBezTo>
                    <a:pt x="1003" y="3148"/>
                    <a:pt x="1425" y="3698"/>
                    <a:pt x="2037" y="3796"/>
                  </a:cubicBezTo>
                  <a:cubicBezTo>
                    <a:pt x="2095" y="3805"/>
                    <a:pt x="2153" y="3809"/>
                    <a:pt x="2212" y="3809"/>
                  </a:cubicBezTo>
                  <a:cubicBezTo>
                    <a:pt x="2251" y="3809"/>
                    <a:pt x="2291" y="3807"/>
                    <a:pt x="2331" y="3803"/>
                  </a:cubicBezTo>
                  <a:cubicBezTo>
                    <a:pt x="2393" y="2605"/>
                    <a:pt x="2379" y="1320"/>
                    <a:pt x="2316" y="28"/>
                  </a:cubicBezTo>
                  <a:cubicBezTo>
                    <a:pt x="2259" y="18"/>
                    <a:pt x="2202" y="9"/>
                    <a:pt x="2144" y="6"/>
                  </a:cubicBezTo>
                  <a:cubicBezTo>
                    <a:pt x="2080" y="3"/>
                    <a:pt x="2013" y="1"/>
                    <a:pt x="19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6"/>
            <p:cNvSpPr/>
            <p:nvPr/>
          </p:nvSpPr>
          <p:spPr>
            <a:xfrm>
              <a:off x="1395013" y="3850375"/>
              <a:ext cx="49100" cy="50850"/>
            </a:xfrm>
            <a:custGeom>
              <a:avLst/>
              <a:gdLst/>
              <a:ahLst/>
              <a:cxnLst/>
              <a:rect l="l" t="t" r="r" b="b"/>
              <a:pathLst>
                <a:path w="1964" h="2034" extrusionOk="0">
                  <a:moveTo>
                    <a:pt x="1099" y="0"/>
                  </a:moveTo>
                  <a:cubicBezTo>
                    <a:pt x="1056" y="0"/>
                    <a:pt x="1011" y="4"/>
                    <a:pt x="965" y="11"/>
                  </a:cubicBezTo>
                  <a:cubicBezTo>
                    <a:pt x="808" y="38"/>
                    <a:pt x="651" y="109"/>
                    <a:pt x="511" y="200"/>
                  </a:cubicBezTo>
                  <a:cubicBezTo>
                    <a:pt x="332" y="810"/>
                    <a:pt x="161" y="1420"/>
                    <a:pt x="0" y="2018"/>
                  </a:cubicBezTo>
                  <a:cubicBezTo>
                    <a:pt x="66" y="2029"/>
                    <a:pt x="134" y="2034"/>
                    <a:pt x="205" y="2034"/>
                  </a:cubicBezTo>
                  <a:cubicBezTo>
                    <a:pt x="590" y="2034"/>
                    <a:pt x="1039" y="1879"/>
                    <a:pt x="1365" y="1621"/>
                  </a:cubicBezTo>
                  <a:lnTo>
                    <a:pt x="1365" y="1620"/>
                  </a:lnTo>
                  <a:cubicBezTo>
                    <a:pt x="1720" y="1339"/>
                    <a:pt x="1964" y="890"/>
                    <a:pt x="1854" y="592"/>
                  </a:cubicBezTo>
                  <a:cubicBezTo>
                    <a:pt x="1757" y="332"/>
                    <a:pt x="1511" y="0"/>
                    <a:pt x="109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6"/>
            <p:cNvSpPr/>
            <p:nvPr/>
          </p:nvSpPr>
          <p:spPr>
            <a:xfrm>
              <a:off x="1461763" y="3649425"/>
              <a:ext cx="90125" cy="95225"/>
            </a:xfrm>
            <a:custGeom>
              <a:avLst/>
              <a:gdLst/>
              <a:ahLst/>
              <a:cxnLst/>
              <a:rect l="l" t="t" r="r" b="b"/>
              <a:pathLst>
                <a:path w="3605" h="3809" extrusionOk="0">
                  <a:moveTo>
                    <a:pt x="1555" y="0"/>
                  </a:moveTo>
                  <a:cubicBezTo>
                    <a:pt x="1464" y="0"/>
                    <a:pt x="1370" y="4"/>
                    <a:pt x="1274" y="10"/>
                  </a:cubicBezTo>
                  <a:cubicBezTo>
                    <a:pt x="830" y="641"/>
                    <a:pt x="405" y="1413"/>
                    <a:pt x="1" y="2279"/>
                  </a:cubicBezTo>
                  <a:cubicBezTo>
                    <a:pt x="78" y="2401"/>
                    <a:pt x="161" y="2521"/>
                    <a:pt x="245" y="2640"/>
                  </a:cubicBezTo>
                  <a:cubicBezTo>
                    <a:pt x="601" y="3147"/>
                    <a:pt x="1024" y="3697"/>
                    <a:pt x="1636" y="3795"/>
                  </a:cubicBezTo>
                  <a:cubicBezTo>
                    <a:pt x="1696" y="3804"/>
                    <a:pt x="1757" y="3809"/>
                    <a:pt x="1818" y="3809"/>
                  </a:cubicBezTo>
                  <a:cubicBezTo>
                    <a:pt x="2189" y="3809"/>
                    <a:pt x="2557" y="3637"/>
                    <a:pt x="2833" y="3382"/>
                  </a:cubicBezTo>
                  <a:cubicBezTo>
                    <a:pt x="3392" y="2869"/>
                    <a:pt x="3604" y="2013"/>
                    <a:pt x="3351" y="1299"/>
                  </a:cubicBezTo>
                  <a:cubicBezTo>
                    <a:pt x="3121" y="650"/>
                    <a:pt x="2447" y="44"/>
                    <a:pt x="1742" y="5"/>
                  </a:cubicBezTo>
                  <a:cubicBezTo>
                    <a:pt x="1682" y="2"/>
                    <a:pt x="1619" y="0"/>
                    <a:pt x="15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6"/>
            <p:cNvSpPr/>
            <p:nvPr/>
          </p:nvSpPr>
          <p:spPr>
            <a:xfrm>
              <a:off x="1707988" y="3972350"/>
              <a:ext cx="40000" cy="34500"/>
            </a:xfrm>
            <a:custGeom>
              <a:avLst/>
              <a:gdLst/>
              <a:ahLst/>
              <a:cxnLst/>
              <a:rect l="l" t="t" r="r" b="b"/>
              <a:pathLst>
                <a:path w="1600" h="1380" extrusionOk="0">
                  <a:moveTo>
                    <a:pt x="607" y="1"/>
                  </a:moveTo>
                  <a:cubicBezTo>
                    <a:pt x="287" y="1"/>
                    <a:pt x="0" y="310"/>
                    <a:pt x="3" y="635"/>
                  </a:cubicBezTo>
                  <a:cubicBezTo>
                    <a:pt x="6" y="1030"/>
                    <a:pt x="410" y="1379"/>
                    <a:pt x="796" y="1379"/>
                  </a:cubicBezTo>
                  <a:cubicBezTo>
                    <a:pt x="939" y="1379"/>
                    <a:pt x="1079" y="1332"/>
                    <a:pt x="1196" y="1222"/>
                  </a:cubicBezTo>
                  <a:lnTo>
                    <a:pt x="1196" y="1221"/>
                  </a:lnTo>
                  <a:cubicBezTo>
                    <a:pt x="1600" y="842"/>
                    <a:pt x="1134" y="47"/>
                    <a:pt x="655" y="3"/>
                  </a:cubicBezTo>
                  <a:cubicBezTo>
                    <a:pt x="639" y="1"/>
                    <a:pt x="623" y="1"/>
                    <a:pt x="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6"/>
            <p:cNvSpPr/>
            <p:nvPr/>
          </p:nvSpPr>
          <p:spPr>
            <a:xfrm>
              <a:off x="1610388" y="3560000"/>
              <a:ext cx="61475" cy="67200"/>
            </a:xfrm>
            <a:custGeom>
              <a:avLst/>
              <a:gdLst/>
              <a:ahLst/>
              <a:cxnLst/>
              <a:rect l="l" t="t" r="r" b="b"/>
              <a:pathLst>
                <a:path w="2459" h="2688" extrusionOk="0">
                  <a:moveTo>
                    <a:pt x="877" y="0"/>
                  </a:moveTo>
                  <a:cubicBezTo>
                    <a:pt x="617" y="0"/>
                    <a:pt x="367" y="126"/>
                    <a:pt x="174" y="447"/>
                  </a:cubicBezTo>
                  <a:cubicBezTo>
                    <a:pt x="1" y="734"/>
                    <a:pt x="6" y="1086"/>
                    <a:pt x="116" y="1402"/>
                  </a:cubicBezTo>
                  <a:cubicBezTo>
                    <a:pt x="226" y="1720"/>
                    <a:pt x="435" y="2007"/>
                    <a:pt x="657" y="2279"/>
                  </a:cubicBezTo>
                  <a:cubicBezTo>
                    <a:pt x="818" y="2475"/>
                    <a:pt x="1035" y="2688"/>
                    <a:pt x="1308" y="2688"/>
                  </a:cubicBezTo>
                  <a:cubicBezTo>
                    <a:pt x="1315" y="2688"/>
                    <a:pt x="1323" y="2687"/>
                    <a:pt x="1331" y="2687"/>
                  </a:cubicBezTo>
                  <a:cubicBezTo>
                    <a:pt x="2091" y="2652"/>
                    <a:pt x="2459" y="1458"/>
                    <a:pt x="2186" y="943"/>
                  </a:cubicBezTo>
                  <a:cubicBezTo>
                    <a:pt x="1947" y="492"/>
                    <a:pt x="1391" y="0"/>
                    <a:pt x="8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6"/>
            <p:cNvSpPr/>
            <p:nvPr/>
          </p:nvSpPr>
          <p:spPr>
            <a:xfrm>
              <a:off x="1737538" y="3837975"/>
              <a:ext cx="57525" cy="34100"/>
            </a:xfrm>
            <a:custGeom>
              <a:avLst/>
              <a:gdLst/>
              <a:ahLst/>
              <a:cxnLst/>
              <a:rect l="l" t="t" r="r" b="b"/>
              <a:pathLst>
                <a:path w="2301" h="1364" extrusionOk="0">
                  <a:moveTo>
                    <a:pt x="1331" y="1"/>
                  </a:moveTo>
                  <a:cubicBezTo>
                    <a:pt x="1123" y="1"/>
                    <a:pt x="908" y="31"/>
                    <a:pt x="715" y="94"/>
                  </a:cubicBezTo>
                  <a:cubicBezTo>
                    <a:pt x="337" y="217"/>
                    <a:pt x="0" y="486"/>
                    <a:pt x="4" y="729"/>
                  </a:cubicBezTo>
                  <a:cubicBezTo>
                    <a:pt x="9" y="963"/>
                    <a:pt x="137" y="1301"/>
                    <a:pt x="572" y="1356"/>
                  </a:cubicBezTo>
                  <a:cubicBezTo>
                    <a:pt x="612" y="1361"/>
                    <a:pt x="653" y="1363"/>
                    <a:pt x="695" y="1363"/>
                  </a:cubicBezTo>
                  <a:cubicBezTo>
                    <a:pt x="847" y="1363"/>
                    <a:pt x="1008" y="1331"/>
                    <a:pt x="1148" y="1284"/>
                  </a:cubicBezTo>
                  <a:cubicBezTo>
                    <a:pt x="1329" y="1223"/>
                    <a:pt x="1486" y="1138"/>
                    <a:pt x="1640" y="1056"/>
                  </a:cubicBezTo>
                  <a:cubicBezTo>
                    <a:pt x="1930" y="899"/>
                    <a:pt x="2242" y="719"/>
                    <a:pt x="2276" y="504"/>
                  </a:cubicBezTo>
                  <a:cubicBezTo>
                    <a:pt x="2300" y="353"/>
                    <a:pt x="2173" y="215"/>
                    <a:pt x="1983" y="126"/>
                  </a:cubicBezTo>
                  <a:cubicBezTo>
                    <a:pt x="1806" y="43"/>
                    <a:pt x="1573" y="1"/>
                    <a:pt x="13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6"/>
            <p:cNvSpPr/>
            <p:nvPr/>
          </p:nvSpPr>
          <p:spPr>
            <a:xfrm>
              <a:off x="1640438" y="3734450"/>
              <a:ext cx="125425" cy="78150"/>
            </a:xfrm>
            <a:custGeom>
              <a:avLst/>
              <a:gdLst/>
              <a:ahLst/>
              <a:cxnLst/>
              <a:rect l="l" t="t" r="r" b="b"/>
              <a:pathLst>
                <a:path w="5017" h="3126" extrusionOk="0">
                  <a:moveTo>
                    <a:pt x="2951" y="0"/>
                  </a:moveTo>
                  <a:cubicBezTo>
                    <a:pt x="2597" y="0"/>
                    <a:pt x="2271" y="65"/>
                    <a:pt x="2046" y="196"/>
                  </a:cubicBezTo>
                  <a:cubicBezTo>
                    <a:pt x="1033" y="787"/>
                    <a:pt x="0" y="2365"/>
                    <a:pt x="1603" y="3007"/>
                  </a:cubicBezTo>
                  <a:cubicBezTo>
                    <a:pt x="1808" y="3089"/>
                    <a:pt x="2027" y="3125"/>
                    <a:pt x="2247" y="3125"/>
                  </a:cubicBezTo>
                  <a:cubicBezTo>
                    <a:pt x="2546" y="3125"/>
                    <a:pt x="2848" y="3058"/>
                    <a:pt x="3126" y="2945"/>
                  </a:cubicBezTo>
                  <a:cubicBezTo>
                    <a:pt x="3607" y="2748"/>
                    <a:pt x="4025" y="2423"/>
                    <a:pt x="4417" y="2080"/>
                  </a:cubicBezTo>
                  <a:cubicBezTo>
                    <a:pt x="4709" y="1825"/>
                    <a:pt x="5016" y="1486"/>
                    <a:pt x="4948" y="1104"/>
                  </a:cubicBezTo>
                  <a:cubicBezTo>
                    <a:pt x="4815" y="377"/>
                    <a:pt x="3804" y="0"/>
                    <a:pt x="29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6"/>
            <p:cNvSpPr/>
            <p:nvPr/>
          </p:nvSpPr>
          <p:spPr>
            <a:xfrm>
              <a:off x="1539763" y="3843625"/>
              <a:ext cx="82300" cy="66750"/>
            </a:xfrm>
            <a:custGeom>
              <a:avLst/>
              <a:gdLst/>
              <a:ahLst/>
              <a:cxnLst/>
              <a:rect l="l" t="t" r="r" b="b"/>
              <a:pathLst>
                <a:path w="3292" h="2670" extrusionOk="0">
                  <a:moveTo>
                    <a:pt x="1080" y="1"/>
                  </a:moveTo>
                  <a:cubicBezTo>
                    <a:pt x="497" y="1"/>
                    <a:pt x="1" y="287"/>
                    <a:pt x="126" y="1089"/>
                  </a:cubicBezTo>
                  <a:cubicBezTo>
                    <a:pt x="188" y="1483"/>
                    <a:pt x="445" y="1826"/>
                    <a:pt x="762" y="2065"/>
                  </a:cubicBezTo>
                  <a:cubicBezTo>
                    <a:pt x="1080" y="2306"/>
                    <a:pt x="1457" y="2454"/>
                    <a:pt x="1836" y="2578"/>
                  </a:cubicBezTo>
                  <a:cubicBezTo>
                    <a:pt x="1986" y="2627"/>
                    <a:pt x="2153" y="2669"/>
                    <a:pt x="2310" y="2669"/>
                  </a:cubicBezTo>
                  <a:cubicBezTo>
                    <a:pt x="2449" y="2669"/>
                    <a:pt x="2581" y="2636"/>
                    <a:pt x="2686" y="2545"/>
                  </a:cubicBezTo>
                  <a:cubicBezTo>
                    <a:pt x="3291" y="2020"/>
                    <a:pt x="2744" y="611"/>
                    <a:pt x="2149" y="281"/>
                  </a:cubicBezTo>
                  <a:cubicBezTo>
                    <a:pt x="1847" y="113"/>
                    <a:pt x="1446" y="1"/>
                    <a:pt x="10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6"/>
            <p:cNvSpPr/>
            <p:nvPr/>
          </p:nvSpPr>
          <p:spPr>
            <a:xfrm>
              <a:off x="1529163" y="3419575"/>
              <a:ext cx="125425" cy="78175"/>
            </a:xfrm>
            <a:custGeom>
              <a:avLst/>
              <a:gdLst/>
              <a:ahLst/>
              <a:cxnLst/>
              <a:rect l="l" t="t" r="r" b="b"/>
              <a:pathLst>
                <a:path w="5017" h="3127" extrusionOk="0">
                  <a:moveTo>
                    <a:pt x="2951" y="1"/>
                  </a:moveTo>
                  <a:cubicBezTo>
                    <a:pt x="2597" y="1"/>
                    <a:pt x="2271" y="65"/>
                    <a:pt x="2046" y="197"/>
                  </a:cubicBezTo>
                  <a:cubicBezTo>
                    <a:pt x="1033" y="788"/>
                    <a:pt x="0" y="2366"/>
                    <a:pt x="1604" y="3007"/>
                  </a:cubicBezTo>
                  <a:cubicBezTo>
                    <a:pt x="1809" y="3090"/>
                    <a:pt x="2027" y="3126"/>
                    <a:pt x="2248" y="3126"/>
                  </a:cubicBezTo>
                  <a:cubicBezTo>
                    <a:pt x="2546" y="3126"/>
                    <a:pt x="2848" y="3059"/>
                    <a:pt x="3125" y="2945"/>
                  </a:cubicBezTo>
                  <a:cubicBezTo>
                    <a:pt x="3607" y="2748"/>
                    <a:pt x="4025" y="2423"/>
                    <a:pt x="4417" y="2081"/>
                  </a:cubicBezTo>
                  <a:cubicBezTo>
                    <a:pt x="4709" y="1825"/>
                    <a:pt x="5016" y="1486"/>
                    <a:pt x="4947" y="1105"/>
                  </a:cubicBezTo>
                  <a:cubicBezTo>
                    <a:pt x="4815" y="377"/>
                    <a:pt x="3803" y="1"/>
                    <a:pt x="2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6"/>
            <p:cNvSpPr/>
            <p:nvPr/>
          </p:nvSpPr>
          <p:spPr>
            <a:xfrm>
              <a:off x="1520638" y="3335550"/>
              <a:ext cx="225575" cy="154850"/>
            </a:xfrm>
            <a:custGeom>
              <a:avLst/>
              <a:gdLst/>
              <a:ahLst/>
              <a:cxnLst/>
              <a:rect l="l" t="t" r="r" b="b"/>
              <a:pathLst>
                <a:path w="9023" h="6194" extrusionOk="0">
                  <a:moveTo>
                    <a:pt x="0" y="1"/>
                  </a:moveTo>
                  <a:lnTo>
                    <a:pt x="172" y="6194"/>
                  </a:lnTo>
                  <a:cubicBezTo>
                    <a:pt x="4553" y="2632"/>
                    <a:pt x="9023" y="3436"/>
                    <a:pt x="8298" y="1042"/>
                  </a:cubicBezTo>
                  <a:lnTo>
                    <a:pt x="0"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6"/>
            <p:cNvSpPr/>
            <p:nvPr/>
          </p:nvSpPr>
          <p:spPr>
            <a:xfrm>
              <a:off x="1511238" y="3606625"/>
              <a:ext cx="296650" cy="60175"/>
            </a:xfrm>
            <a:custGeom>
              <a:avLst/>
              <a:gdLst/>
              <a:ahLst/>
              <a:cxnLst/>
              <a:rect l="l" t="t" r="r" b="b"/>
              <a:pathLst>
                <a:path w="11866" h="2407" extrusionOk="0">
                  <a:moveTo>
                    <a:pt x="415" y="0"/>
                  </a:moveTo>
                  <a:cubicBezTo>
                    <a:pt x="165" y="0"/>
                    <a:pt x="0" y="378"/>
                    <a:pt x="270" y="535"/>
                  </a:cubicBezTo>
                  <a:cubicBezTo>
                    <a:pt x="2369" y="1768"/>
                    <a:pt x="4792" y="2406"/>
                    <a:pt x="7220" y="2406"/>
                  </a:cubicBezTo>
                  <a:cubicBezTo>
                    <a:pt x="7827" y="2406"/>
                    <a:pt x="8435" y="2367"/>
                    <a:pt x="9037" y="2286"/>
                  </a:cubicBezTo>
                  <a:cubicBezTo>
                    <a:pt x="9893" y="2172"/>
                    <a:pt x="10733" y="1979"/>
                    <a:pt x="11551" y="1702"/>
                  </a:cubicBezTo>
                  <a:cubicBezTo>
                    <a:pt x="11865" y="1596"/>
                    <a:pt x="11773" y="1134"/>
                    <a:pt x="11494" y="1134"/>
                  </a:cubicBezTo>
                  <a:cubicBezTo>
                    <a:pt x="11465" y="1134"/>
                    <a:pt x="11433" y="1139"/>
                    <a:pt x="11399" y="1151"/>
                  </a:cubicBezTo>
                  <a:cubicBezTo>
                    <a:pt x="10047" y="1608"/>
                    <a:pt x="8630" y="1834"/>
                    <a:pt x="7212" y="1834"/>
                  </a:cubicBezTo>
                  <a:cubicBezTo>
                    <a:pt x="5714" y="1834"/>
                    <a:pt x="4217" y="1582"/>
                    <a:pt x="2796" y="1084"/>
                  </a:cubicBezTo>
                  <a:cubicBezTo>
                    <a:pt x="2017" y="811"/>
                    <a:pt x="1270" y="459"/>
                    <a:pt x="558" y="42"/>
                  </a:cubicBezTo>
                  <a:cubicBezTo>
                    <a:pt x="509" y="13"/>
                    <a:pt x="460"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6"/>
            <p:cNvSpPr/>
            <p:nvPr/>
          </p:nvSpPr>
          <p:spPr>
            <a:xfrm>
              <a:off x="1252835" y="3335452"/>
              <a:ext cx="276319" cy="432930"/>
            </a:xfrm>
            <a:custGeom>
              <a:avLst/>
              <a:gdLst/>
              <a:ahLst/>
              <a:cxnLst/>
              <a:rect l="l" t="t" r="r" b="b"/>
              <a:pathLst>
                <a:path w="10883" h="17524" extrusionOk="0">
                  <a:moveTo>
                    <a:pt x="10448" y="1"/>
                  </a:moveTo>
                  <a:cubicBezTo>
                    <a:pt x="9788" y="1"/>
                    <a:pt x="8047" y="65"/>
                    <a:pt x="7035" y="698"/>
                  </a:cubicBezTo>
                  <a:cubicBezTo>
                    <a:pt x="4544" y="2256"/>
                    <a:pt x="693" y="5017"/>
                    <a:pt x="262" y="8704"/>
                  </a:cubicBezTo>
                  <a:cubicBezTo>
                    <a:pt x="0" y="10951"/>
                    <a:pt x="7213" y="17523"/>
                    <a:pt x="7213" y="17523"/>
                  </a:cubicBezTo>
                  <a:lnTo>
                    <a:pt x="9358" y="15510"/>
                  </a:lnTo>
                  <a:lnTo>
                    <a:pt x="6647" y="8438"/>
                  </a:lnTo>
                  <a:lnTo>
                    <a:pt x="10883" y="6198"/>
                  </a:lnTo>
                  <a:lnTo>
                    <a:pt x="10712" y="5"/>
                  </a:lnTo>
                  <a:cubicBezTo>
                    <a:pt x="10712" y="5"/>
                    <a:pt x="10614" y="1"/>
                    <a:pt x="10448"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6"/>
            <p:cNvSpPr/>
            <p:nvPr/>
          </p:nvSpPr>
          <p:spPr>
            <a:xfrm>
              <a:off x="1398738" y="3515350"/>
              <a:ext cx="20275" cy="31075"/>
            </a:xfrm>
            <a:custGeom>
              <a:avLst/>
              <a:gdLst/>
              <a:ahLst/>
              <a:cxnLst/>
              <a:rect l="l" t="t" r="r" b="b"/>
              <a:pathLst>
                <a:path w="811" h="1243" fill="none" extrusionOk="0">
                  <a:moveTo>
                    <a:pt x="811" y="1242"/>
                  </a:moveTo>
                  <a:lnTo>
                    <a:pt x="0"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6"/>
            <p:cNvSpPr/>
            <p:nvPr/>
          </p:nvSpPr>
          <p:spPr>
            <a:xfrm>
              <a:off x="1418663" y="3707125"/>
              <a:ext cx="144425" cy="73125"/>
            </a:xfrm>
            <a:custGeom>
              <a:avLst/>
              <a:gdLst/>
              <a:ahLst/>
              <a:cxnLst/>
              <a:rect l="l" t="t" r="r" b="b"/>
              <a:pathLst>
                <a:path w="5777" h="2925" extrusionOk="0">
                  <a:moveTo>
                    <a:pt x="2899" y="0"/>
                  </a:moveTo>
                  <a:cubicBezTo>
                    <a:pt x="2886" y="0"/>
                    <a:pt x="2875" y="1"/>
                    <a:pt x="2865" y="1"/>
                  </a:cubicBezTo>
                  <a:cubicBezTo>
                    <a:pt x="2469" y="17"/>
                    <a:pt x="1492" y="900"/>
                    <a:pt x="1492" y="900"/>
                  </a:cubicBezTo>
                  <a:cubicBezTo>
                    <a:pt x="1492" y="900"/>
                    <a:pt x="0" y="1967"/>
                    <a:pt x="582" y="2656"/>
                  </a:cubicBezTo>
                  <a:cubicBezTo>
                    <a:pt x="746" y="2851"/>
                    <a:pt x="971" y="2924"/>
                    <a:pt x="1215" y="2924"/>
                  </a:cubicBezTo>
                  <a:cubicBezTo>
                    <a:pt x="1920" y="2924"/>
                    <a:pt x="2782" y="2317"/>
                    <a:pt x="2782" y="2317"/>
                  </a:cubicBezTo>
                  <a:cubicBezTo>
                    <a:pt x="2782" y="2317"/>
                    <a:pt x="4213" y="2649"/>
                    <a:pt x="4683" y="2649"/>
                  </a:cubicBezTo>
                  <a:cubicBezTo>
                    <a:pt x="4775" y="2649"/>
                    <a:pt x="4830" y="2637"/>
                    <a:pt x="4831" y="2607"/>
                  </a:cubicBezTo>
                  <a:cubicBezTo>
                    <a:pt x="4840" y="2425"/>
                    <a:pt x="3165" y="1814"/>
                    <a:pt x="3165" y="1814"/>
                  </a:cubicBezTo>
                  <a:lnTo>
                    <a:pt x="3165" y="1814"/>
                  </a:lnTo>
                  <a:cubicBezTo>
                    <a:pt x="3165" y="1814"/>
                    <a:pt x="4300" y="1991"/>
                    <a:pt x="4911" y="1991"/>
                  </a:cubicBezTo>
                  <a:cubicBezTo>
                    <a:pt x="5120" y="1991"/>
                    <a:pt x="5268" y="1970"/>
                    <a:pt x="5289" y="1915"/>
                  </a:cubicBezTo>
                  <a:cubicBezTo>
                    <a:pt x="5374" y="1700"/>
                    <a:pt x="3582" y="1207"/>
                    <a:pt x="3582" y="1207"/>
                  </a:cubicBezTo>
                  <a:lnTo>
                    <a:pt x="3582" y="1207"/>
                  </a:lnTo>
                  <a:cubicBezTo>
                    <a:pt x="3582" y="1207"/>
                    <a:pt x="4587" y="1337"/>
                    <a:pt x="5234" y="1337"/>
                  </a:cubicBezTo>
                  <a:cubicBezTo>
                    <a:pt x="5547" y="1337"/>
                    <a:pt x="5776" y="1306"/>
                    <a:pt x="5766" y="1216"/>
                  </a:cubicBezTo>
                  <a:cubicBezTo>
                    <a:pt x="5734" y="939"/>
                    <a:pt x="3628" y="619"/>
                    <a:pt x="3628" y="619"/>
                  </a:cubicBezTo>
                  <a:lnTo>
                    <a:pt x="3628" y="619"/>
                  </a:lnTo>
                  <a:cubicBezTo>
                    <a:pt x="3628" y="619"/>
                    <a:pt x="4502" y="711"/>
                    <a:pt x="5104" y="711"/>
                  </a:cubicBezTo>
                  <a:cubicBezTo>
                    <a:pt x="5412" y="711"/>
                    <a:pt x="5648" y="687"/>
                    <a:pt x="5660" y="614"/>
                  </a:cubicBezTo>
                  <a:cubicBezTo>
                    <a:pt x="5706" y="307"/>
                    <a:pt x="3382" y="0"/>
                    <a:pt x="2899"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6"/>
            <p:cNvSpPr/>
            <p:nvPr/>
          </p:nvSpPr>
          <p:spPr>
            <a:xfrm>
              <a:off x="1455963" y="3707125"/>
              <a:ext cx="34350" cy="22500"/>
            </a:xfrm>
            <a:custGeom>
              <a:avLst/>
              <a:gdLst/>
              <a:ahLst/>
              <a:cxnLst/>
              <a:rect l="l" t="t" r="r" b="b"/>
              <a:pathLst>
                <a:path w="1374" h="900" fill="none" extrusionOk="0">
                  <a:moveTo>
                    <a:pt x="0" y="900"/>
                  </a:moveTo>
                  <a:cubicBezTo>
                    <a:pt x="0" y="900"/>
                    <a:pt x="977" y="17"/>
                    <a:pt x="1373"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6"/>
            <p:cNvSpPr/>
            <p:nvPr/>
          </p:nvSpPr>
          <p:spPr>
            <a:xfrm>
              <a:off x="1500513" y="3721175"/>
              <a:ext cx="15375" cy="2050"/>
            </a:xfrm>
            <a:custGeom>
              <a:avLst/>
              <a:gdLst/>
              <a:ahLst/>
              <a:cxnLst/>
              <a:rect l="l" t="t" r="r" b="b"/>
              <a:pathLst>
                <a:path w="615" h="82" fill="none" extrusionOk="0">
                  <a:moveTo>
                    <a:pt x="614" y="81"/>
                  </a:moveTo>
                  <a:lnTo>
                    <a:pt x="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6"/>
            <p:cNvSpPr/>
            <p:nvPr/>
          </p:nvSpPr>
          <p:spPr>
            <a:xfrm>
              <a:off x="1496313" y="3735400"/>
              <a:ext cx="13725" cy="2425"/>
            </a:xfrm>
            <a:custGeom>
              <a:avLst/>
              <a:gdLst/>
              <a:ahLst/>
              <a:cxnLst/>
              <a:rect l="l" t="t" r="r" b="b"/>
              <a:pathLst>
                <a:path w="549" h="97" fill="none" extrusionOk="0">
                  <a:moveTo>
                    <a:pt x="548" y="96"/>
                  </a:moveTo>
                  <a:lnTo>
                    <a:pt x="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6"/>
            <p:cNvSpPr/>
            <p:nvPr/>
          </p:nvSpPr>
          <p:spPr>
            <a:xfrm>
              <a:off x="1490288" y="3750150"/>
              <a:ext cx="7550" cy="2350"/>
            </a:xfrm>
            <a:custGeom>
              <a:avLst/>
              <a:gdLst/>
              <a:ahLst/>
              <a:cxnLst/>
              <a:rect l="l" t="t" r="r" b="b"/>
              <a:pathLst>
                <a:path w="302" h="94" fill="none" extrusionOk="0">
                  <a:moveTo>
                    <a:pt x="301" y="93"/>
                  </a:moveTo>
                  <a:lnTo>
                    <a:pt x="0"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6"/>
            <p:cNvSpPr/>
            <p:nvPr/>
          </p:nvSpPr>
          <p:spPr>
            <a:xfrm>
              <a:off x="1611313" y="3201575"/>
              <a:ext cx="128750" cy="175175"/>
            </a:xfrm>
            <a:custGeom>
              <a:avLst/>
              <a:gdLst/>
              <a:ahLst/>
              <a:cxnLst/>
              <a:rect l="l" t="t" r="r" b="b"/>
              <a:pathLst>
                <a:path w="5150" h="7007" extrusionOk="0">
                  <a:moveTo>
                    <a:pt x="2896" y="0"/>
                  </a:moveTo>
                  <a:lnTo>
                    <a:pt x="570" y="396"/>
                  </a:lnTo>
                  <a:lnTo>
                    <a:pt x="695" y="2648"/>
                  </a:lnTo>
                  <a:lnTo>
                    <a:pt x="1" y="6234"/>
                  </a:lnTo>
                  <a:lnTo>
                    <a:pt x="3767" y="7006"/>
                  </a:lnTo>
                  <a:lnTo>
                    <a:pt x="3408" y="4859"/>
                  </a:lnTo>
                  <a:cubicBezTo>
                    <a:pt x="3408" y="4859"/>
                    <a:pt x="4627" y="4845"/>
                    <a:pt x="4807" y="4275"/>
                  </a:cubicBezTo>
                  <a:cubicBezTo>
                    <a:pt x="5149" y="3183"/>
                    <a:pt x="2896" y="0"/>
                    <a:pt x="2896"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6"/>
            <p:cNvSpPr/>
            <p:nvPr/>
          </p:nvSpPr>
          <p:spPr>
            <a:xfrm>
              <a:off x="1664513" y="3311250"/>
              <a:ext cx="32050" cy="11775"/>
            </a:xfrm>
            <a:custGeom>
              <a:avLst/>
              <a:gdLst/>
              <a:ahLst/>
              <a:cxnLst/>
              <a:rect l="l" t="t" r="r" b="b"/>
              <a:pathLst>
                <a:path w="1282" h="471" fill="none" extrusionOk="0">
                  <a:moveTo>
                    <a:pt x="1281" y="471"/>
                  </a:moveTo>
                  <a:cubicBezTo>
                    <a:pt x="1281" y="471"/>
                    <a:pt x="410" y="353"/>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6"/>
            <p:cNvSpPr/>
            <p:nvPr/>
          </p:nvSpPr>
          <p:spPr>
            <a:xfrm>
              <a:off x="1689813" y="3244650"/>
              <a:ext cx="13300" cy="14050"/>
            </a:xfrm>
            <a:custGeom>
              <a:avLst/>
              <a:gdLst/>
              <a:ahLst/>
              <a:cxnLst/>
              <a:rect l="l" t="t" r="r" b="b"/>
              <a:pathLst>
                <a:path w="532" h="562" fill="none" extrusionOk="0">
                  <a:moveTo>
                    <a:pt x="0" y="0"/>
                  </a:moveTo>
                  <a:cubicBezTo>
                    <a:pt x="164" y="134"/>
                    <a:pt x="343" y="252"/>
                    <a:pt x="531" y="348"/>
                  </a:cubicBezTo>
                  <a:cubicBezTo>
                    <a:pt x="452" y="419"/>
                    <a:pt x="373" y="491"/>
                    <a:pt x="293" y="56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6"/>
            <p:cNvSpPr/>
            <p:nvPr/>
          </p:nvSpPr>
          <p:spPr>
            <a:xfrm>
              <a:off x="1694713" y="3232550"/>
              <a:ext cx="9825" cy="5350"/>
            </a:xfrm>
            <a:custGeom>
              <a:avLst/>
              <a:gdLst/>
              <a:ahLst/>
              <a:cxnLst/>
              <a:rect l="l" t="t" r="r" b="b"/>
              <a:pathLst>
                <a:path w="393" h="214" fill="none" extrusionOk="0">
                  <a:moveTo>
                    <a:pt x="392" y="58"/>
                  </a:moveTo>
                  <a:cubicBezTo>
                    <a:pt x="392" y="58"/>
                    <a:pt x="101" y="0"/>
                    <a:pt x="0" y="21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6"/>
            <p:cNvSpPr/>
            <p:nvPr/>
          </p:nvSpPr>
          <p:spPr>
            <a:xfrm>
              <a:off x="1660563" y="3234950"/>
              <a:ext cx="19725" cy="7950"/>
            </a:xfrm>
            <a:custGeom>
              <a:avLst/>
              <a:gdLst/>
              <a:ahLst/>
              <a:cxnLst/>
              <a:rect l="l" t="t" r="r" b="b"/>
              <a:pathLst>
                <a:path w="789" h="318" fill="none" extrusionOk="0">
                  <a:moveTo>
                    <a:pt x="788" y="257"/>
                  </a:moveTo>
                  <a:cubicBezTo>
                    <a:pt x="788" y="257"/>
                    <a:pt x="332" y="0"/>
                    <a:pt x="1" y="31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6"/>
            <p:cNvSpPr/>
            <p:nvPr/>
          </p:nvSpPr>
          <p:spPr>
            <a:xfrm>
              <a:off x="1688988" y="3263575"/>
              <a:ext cx="18500" cy="11575"/>
            </a:xfrm>
            <a:custGeom>
              <a:avLst/>
              <a:gdLst/>
              <a:ahLst/>
              <a:cxnLst/>
              <a:rect l="l" t="t" r="r" b="b"/>
              <a:pathLst>
                <a:path w="740" h="463" extrusionOk="0">
                  <a:moveTo>
                    <a:pt x="561" y="0"/>
                  </a:moveTo>
                  <a:cubicBezTo>
                    <a:pt x="527" y="0"/>
                    <a:pt x="492" y="9"/>
                    <a:pt x="460" y="20"/>
                  </a:cubicBezTo>
                  <a:cubicBezTo>
                    <a:pt x="380" y="46"/>
                    <a:pt x="300" y="65"/>
                    <a:pt x="214" y="67"/>
                  </a:cubicBezTo>
                  <a:cubicBezTo>
                    <a:pt x="151" y="69"/>
                    <a:pt x="75" y="68"/>
                    <a:pt x="36" y="120"/>
                  </a:cubicBezTo>
                  <a:cubicBezTo>
                    <a:pt x="0" y="169"/>
                    <a:pt x="20" y="240"/>
                    <a:pt x="55" y="292"/>
                  </a:cubicBezTo>
                  <a:cubicBezTo>
                    <a:pt x="119" y="389"/>
                    <a:pt x="230" y="456"/>
                    <a:pt x="347" y="462"/>
                  </a:cubicBezTo>
                  <a:cubicBezTo>
                    <a:pt x="353" y="463"/>
                    <a:pt x="359" y="463"/>
                    <a:pt x="365" y="463"/>
                  </a:cubicBezTo>
                  <a:cubicBezTo>
                    <a:pt x="476" y="463"/>
                    <a:pt x="588" y="408"/>
                    <a:pt x="648" y="314"/>
                  </a:cubicBezTo>
                  <a:cubicBezTo>
                    <a:pt x="703" y="231"/>
                    <a:pt x="740" y="56"/>
                    <a:pt x="617" y="10"/>
                  </a:cubicBezTo>
                  <a:cubicBezTo>
                    <a:pt x="599" y="3"/>
                    <a:pt x="58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6"/>
            <p:cNvSpPr/>
            <p:nvPr/>
          </p:nvSpPr>
          <p:spPr>
            <a:xfrm>
              <a:off x="1610138" y="3193325"/>
              <a:ext cx="92975" cy="68375"/>
            </a:xfrm>
            <a:custGeom>
              <a:avLst/>
              <a:gdLst/>
              <a:ahLst/>
              <a:cxnLst/>
              <a:rect l="l" t="t" r="r" b="b"/>
              <a:pathLst>
                <a:path w="3719" h="2735" extrusionOk="0">
                  <a:moveTo>
                    <a:pt x="2875" y="0"/>
                  </a:moveTo>
                  <a:lnTo>
                    <a:pt x="1" y="446"/>
                  </a:lnTo>
                  <a:lnTo>
                    <a:pt x="409" y="2735"/>
                  </a:lnTo>
                  <a:cubicBezTo>
                    <a:pt x="1566" y="2437"/>
                    <a:pt x="1901" y="618"/>
                    <a:pt x="1901" y="618"/>
                  </a:cubicBezTo>
                  <a:cubicBezTo>
                    <a:pt x="2333" y="980"/>
                    <a:pt x="2966" y="1043"/>
                    <a:pt x="3359" y="1043"/>
                  </a:cubicBezTo>
                  <a:cubicBezTo>
                    <a:pt x="3574" y="1043"/>
                    <a:pt x="3718" y="1024"/>
                    <a:pt x="3718" y="1024"/>
                  </a:cubicBezTo>
                  <a:lnTo>
                    <a:pt x="28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6"/>
            <p:cNvSpPr/>
            <p:nvPr/>
          </p:nvSpPr>
          <p:spPr>
            <a:xfrm>
              <a:off x="1609063" y="3251300"/>
              <a:ext cx="26525" cy="24325"/>
            </a:xfrm>
            <a:custGeom>
              <a:avLst/>
              <a:gdLst/>
              <a:ahLst/>
              <a:cxnLst/>
              <a:rect l="l" t="t" r="r" b="b"/>
              <a:pathLst>
                <a:path w="1061" h="973" extrusionOk="0">
                  <a:moveTo>
                    <a:pt x="530" y="0"/>
                  </a:moveTo>
                  <a:cubicBezTo>
                    <a:pt x="498" y="0"/>
                    <a:pt x="466" y="4"/>
                    <a:pt x="433" y="10"/>
                  </a:cubicBezTo>
                  <a:cubicBezTo>
                    <a:pt x="170" y="64"/>
                    <a:pt x="1" y="321"/>
                    <a:pt x="54" y="584"/>
                  </a:cubicBezTo>
                  <a:cubicBezTo>
                    <a:pt x="101" y="814"/>
                    <a:pt x="303" y="972"/>
                    <a:pt x="529" y="972"/>
                  </a:cubicBezTo>
                  <a:cubicBezTo>
                    <a:pt x="562" y="972"/>
                    <a:pt x="595" y="969"/>
                    <a:pt x="628" y="962"/>
                  </a:cubicBezTo>
                  <a:cubicBezTo>
                    <a:pt x="891" y="909"/>
                    <a:pt x="1060" y="652"/>
                    <a:pt x="1006" y="389"/>
                  </a:cubicBezTo>
                  <a:cubicBezTo>
                    <a:pt x="960" y="159"/>
                    <a:pt x="757" y="0"/>
                    <a:pt x="530"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6"/>
            <p:cNvSpPr/>
            <p:nvPr/>
          </p:nvSpPr>
          <p:spPr>
            <a:xfrm>
              <a:off x="1616463" y="3254775"/>
              <a:ext cx="14700" cy="10900"/>
            </a:xfrm>
            <a:custGeom>
              <a:avLst/>
              <a:gdLst/>
              <a:ahLst/>
              <a:cxnLst/>
              <a:rect l="l" t="t" r="r" b="b"/>
              <a:pathLst>
                <a:path w="588" h="436" fill="none" extrusionOk="0">
                  <a:moveTo>
                    <a:pt x="587" y="435"/>
                  </a:moveTo>
                  <a:cubicBezTo>
                    <a:pt x="587" y="435"/>
                    <a:pt x="412" y="0"/>
                    <a:pt x="1" y="1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 name="Google Shape;1476;p56"/>
          <p:cNvSpPr/>
          <p:nvPr/>
        </p:nvSpPr>
        <p:spPr>
          <a:xfrm rot="-9298747">
            <a:off x="5406691" y="2985496"/>
            <a:ext cx="503399" cy="442559"/>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6"/>
          <p:cNvSpPr/>
          <p:nvPr/>
        </p:nvSpPr>
        <p:spPr>
          <a:xfrm rot="8720508" flipH="1">
            <a:off x="5465895" y="2334934"/>
            <a:ext cx="599244" cy="4736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81"/>
        <p:cNvGrpSpPr/>
        <p:nvPr/>
      </p:nvGrpSpPr>
      <p:grpSpPr>
        <a:xfrm>
          <a:off x="0" y="0"/>
          <a:ext cx="0" cy="0"/>
          <a:chOff x="0" y="0"/>
          <a:chExt cx="0" cy="0"/>
        </a:xfrm>
      </p:grpSpPr>
      <p:sp>
        <p:nvSpPr>
          <p:cNvPr id="1482" name="Google Shape;1482;p57"/>
          <p:cNvSpPr/>
          <p:nvPr/>
        </p:nvSpPr>
        <p:spPr>
          <a:xfrm rot="5400000">
            <a:off x="2046658" y="-1077308"/>
            <a:ext cx="1393909" cy="432372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7"/>
          <p:cNvSpPr txBox="1">
            <a:spLocks noGrp="1"/>
          </p:cNvSpPr>
          <p:nvPr>
            <p:ph type="title"/>
          </p:nvPr>
        </p:nvSpPr>
        <p:spPr>
          <a:xfrm>
            <a:off x="719800" y="535005"/>
            <a:ext cx="4047600" cy="10611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487"/>
        <p:cNvGrpSpPr/>
        <p:nvPr/>
      </p:nvGrpSpPr>
      <p:grpSpPr>
        <a:xfrm>
          <a:off x="0" y="0"/>
          <a:ext cx="0" cy="0"/>
          <a:chOff x="0" y="0"/>
          <a:chExt cx="0" cy="0"/>
        </a:xfrm>
      </p:grpSpPr>
      <p:sp>
        <p:nvSpPr>
          <p:cNvPr id="1488" name="Google Shape;1488;p58"/>
          <p:cNvSpPr txBox="1">
            <a:spLocks noGrp="1"/>
          </p:cNvSpPr>
          <p:nvPr>
            <p:ph type="title"/>
          </p:nvPr>
        </p:nvSpPr>
        <p:spPr>
          <a:xfrm>
            <a:off x="715100" y="959650"/>
            <a:ext cx="2963700" cy="222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always reinforces the concept</a:t>
            </a:r>
            <a:endParaRPr/>
          </a:p>
        </p:txBody>
      </p:sp>
      <p:sp>
        <p:nvSpPr>
          <p:cNvPr id="1489" name="Google Shape;1489;p58"/>
          <p:cNvSpPr txBox="1">
            <a:spLocks noGrp="1"/>
          </p:cNvSpPr>
          <p:nvPr>
            <p:ph type="subTitle" idx="1"/>
          </p:nvPr>
        </p:nvSpPr>
        <p:spPr>
          <a:xfrm>
            <a:off x="715100" y="3237375"/>
            <a:ext cx="2963700" cy="94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Just right-click on it and select “Replace image”</a:t>
            </a:r>
            <a:endParaRPr/>
          </a:p>
        </p:txBody>
      </p:sp>
      <p:pic>
        <p:nvPicPr>
          <p:cNvPr id="1490" name="Google Shape;1490;p58"/>
          <p:cNvPicPr preferRelativeResize="0">
            <a:picLocks noGrp="1"/>
          </p:cNvPicPr>
          <p:nvPr>
            <p:ph type="pic" idx="2"/>
          </p:nvPr>
        </p:nvPicPr>
        <p:blipFill rotWithShape="1">
          <a:blip r:embed="rId3">
            <a:alphaModFix/>
          </a:blip>
          <a:srcRect l="21762" t="2552" r="16252" b="2552"/>
          <a:stretch/>
        </p:blipFill>
        <p:spPr>
          <a:xfrm>
            <a:off x="4563700" y="639150"/>
            <a:ext cx="3865200" cy="3865200"/>
          </a:xfrm>
          <a:prstGeom prst="roundRect">
            <a:avLst>
              <a:gd name="adj" fmla="val 16667"/>
            </a:avLst>
          </a:prstGeom>
        </p:spPr>
      </p:pic>
      <p:grpSp>
        <p:nvGrpSpPr>
          <p:cNvPr id="1491" name="Google Shape;1491;p58"/>
          <p:cNvGrpSpPr/>
          <p:nvPr/>
        </p:nvGrpSpPr>
        <p:grpSpPr>
          <a:xfrm>
            <a:off x="3969096" y="3297671"/>
            <a:ext cx="1291166" cy="1396525"/>
            <a:chOff x="6039821" y="3282064"/>
            <a:chExt cx="1002380" cy="1084259"/>
          </a:xfrm>
        </p:grpSpPr>
        <p:sp>
          <p:nvSpPr>
            <p:cNvPr id="1492" name="Google Shape;1492;p58"/>
            <p:cNvSpPr/>
            <p:nvPr/>
          </p:nvSpPr>
          <p:spPr>
            <a:xfrm>
              <a:off x="6534528" y="4040454"/>
              <a:ext cx="507673" cy="172910"/>
            </a:xfrm>
            <a:custGeom>
              <a:avLst/>
              <a:gdLst/>
              <a:ahLst/>
              <a:cxnLst/>
              <a:rect l="l" t="t" r="r" b="b"/>
              <a:pathLst>
                <a:path w="12695" h="4160" extrusionOk="0">
                  <a:moveTo>
                    <a:pt x="1164" y="0"/>
                  </a:moveTo>
                  <a:cubicBezTo>
                    <a:pt x="924" y="0"/>
                    <a:pt x="692" y="77"/>
                    <a:pt x="530" y="215"/>
                  </a:cubicBezTo>
                  <a:cubicBezTo>
                    <a:pt x="264" y="438"/>
                    <a:pt x="94" y="694"/>
                    <a:pt x="44" y="988"/>
                  </a:cubicBezTo>
                  <a:cubicBezTo>
                    <a:pt x="0" y="1250"/>
                    <a:pt x="182" y="1507"/>
                    <a:pt x="493" y="1629"/>
                  </a:cubicBezTo>
                  <a:cubicBezTo>
                    <a:pt x="3237" y="2714"/>
                    <a:pt x="7107" y="3478"/>
                    <a:pt x="11312" y="4146"/>
                  </a:cubicBezTo>
                  <a:cubicBezTo>
                    <a:pt x="11369" y="4155"/>
                    <a:pt x="11428" y="4159"/>
                    <a:pt x="11487" y="4159"/>
                  </a:cubicBezTo>
                  <a:cubicBezTo>
                    <a:pt x="11615" y="4159"/>
                    <a:pt x="11743" y="4138"/>
                    <a:pt x="11860" y="4095"/>
                  </a:cubicBezTo>
                  <a:cubicBezTo>
                    <a:pt x="12522" y="3853"/>
                    <a:pt x="12695" y="3426"/>
                    <a:pt x="12513" y="2865"/>
                  </a:cubicBezTo>
                  <a:cubicBezTo>
                    <a:pt x="12446" y="2655"/>
                    <a:pt x="12242" y="2485"/>
                    <a:pt x="11973" y="2412"/>
                  </a:cubicBezTo>
                  <a:lnTo>
                    <a:pt x="11973" y="2413"/>
                  </a:lnTo>
                  <a:cubicBezTo>
                    <a:pt x="8065" y="1355"/>
                    <a:pt x="4400" y="471"/>
                    <a:pt x="1335" y="13"/>
                  </a:cubicBezTo>
                  <a:cubicBezTo>
                    <a:pt x="1278" y="5"/>
                    <a:pt x="1221"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8"/>
            <p:cNvSpPr/>
            <p:nvPr/>
          </p:nvSpPr>
          <p:spPr>
            <a:xfrm>
              <a:off x="6993401" y="4156669"/>
              <a:ext cx="31752" cy="45638"/>
            </a:xfrm>
            <a:custGeom>
              <a:avLst/>
              <a:gdLst/>
              <a:ahLst/>
              <a:cxnLst/>
              <a:rect l="l" t="t" r="r" b="b"/>
              <a:pathLst>
                <a:path w="794" h="1098" fill="none" extrusionOk="0">
                  <a:moveTo>
                    <a:pt x="638" y="0"/>
                  </a:moveTo>
                  <a:cubicBezTo>
                    <a:pt x="422" y="41"/>
                    <a:pt x="241" y="165"/>
                    <a:pt x="137" y="314"/>
                  </a:cubicBezTo>
                  <a:cubicBezTo>
                    <a:pt x="33" y="463"/>
                    <a:pt x="1" y="635"/>
                    <a:pt x="11" y="805"/>
                  </a:cubicBezTo>
                  <a:cubicBezTo>
                    <a:pt x="16" y="870"/>
                    <a:pt x="27" y="939"/>
                    <a:pt x="71" y="996"/>
                  </a:cubicBezTo>
                  <a:cubicBezTo>
                    <a:pt x="114" y="1054"/>
                    <a:pt x="197" y="1098"/>
                    <a:pt x="285" y="1094"/>
                  </a:cubicBezTo>
                  <a:cubicBezTo>
                    <a:pt x="390" y="1089"/>
                    <a:pt x="467" y="1021"/>
                    <a:pt x="524" y="954"/>
                  </a:cubicBezTo>
                  <a:cubicBezTo>
                    <a:pt x="638" y="821"/>
                    <a:pt x="720" y="671"/>
                    <a:pt x="766" y="515"/>
                  </a:cubicBezTo>
                  <a:cubicBezTo>
                    <a:pt x="783" y="453"/>
                    <a:pt x="793" y="382"/>
                    <a:pt x="739" y="333"/>
                  </a:cubicBezTo>
                  <a:cubicBezTo>
                    <a:pt x="669" y="270"/>
                    <a:pt x="527" y="286"/>
                    <a:pt x="448" y="343"/>
                  </a:cubicBezTo>
                  <a:cubicBezTo>
                    <a:pt x="370" y="400"/>
                    <a:pt x="339" y="485"/>
                    <a:pt x="312" y="56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8"/>
            <p:cNvSpPr/>
            <p:nvPr/>
          </p:nvSpPr>
          <p:spPr>
            <a:xfrm>
              <a:off x="6787000" y="4106126"/>
              <a:ext cx="168798" cy="34083"/>
            </a:xfrm>
            <a:custGeom>
              <a:avLst/>
              <a:gdLst/>
              <a:ahLst/>
              <a:cxnLst/>
              <a:rect l="l" t="t" r="r" b="b"/>
              <a:pathLst>
                <a:path w="4221" h="820" fill="none" extrusionOk="0">
                  <a:moveTo>
                    <a:pt x="0" y="196"/>
                  </a:moveTo>
                  <a:cubicBezTo>
                    <a:pt x="682" y="0"/>
                    <a:pt x="1446" y="169"/>
                    <a:pt x="2122" y="373"/>
                  </a:cubicBezTo>
                  <a:cubicBezTo>
                    <a:pt x="2798" y="577"/>
                    <a:pt x="3495" y="819"/>
                    <a:pt x="4221" y="77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8"/>
            <p:cNvSpPr/>
            <p:nvPr/>
          </p:nvSpPr>
          <p:spPr>
            <a:xfrm>
              <a:off x="6828552" y="4137757"/>
              <a:ext cx="98375" cy="27267"/>
            </a:xfrm>
            <a:custGeom>
              <a:avLst/>
              <a:gdLst/>
              <a:ahLst/>
              <a:cxnLst/>
              <a:rect l="l" t="t" r="r" b="b"/>
              <a:pathLst>
                <a:path w="2460" h="656" fill="none" extrusionOk="0">
                  <a:moveTo>
                    <a:pt x="1" y="94"/>
                  </a:moveTo>
                  <a:cubicBezTo>
                    <a:pt x="420" y="0"/>
                    <a:pt x="864" y="144"/>
                    <a:pt x="1246" y="306"/>
                  </a:cubicBezTo>
                  <a:cubicBezTo>
                    <a:pt x="1629" y="468"/>
                    <a:pt x="2021" y="655"/>
                    <a:pt x="2460" y="6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8"/>
            <p:cNvSpPr/>
            <p:nvPr/>
          </p:nvSpPr>
          <p:spPr>
            <a:xfrm>
              <a:off x="6039821" y="4034178"/>
              <a:ext cx="512792" cy="156492"/>
            </a:xfrm>
            <a:custGeom>
              <a:avLst/>
              <a:gdLst/>
              <a:ahLst/>
              <a:cxnLst/>
              <a:rect l="l" t="t" r="r" b="b"/>
              <a:pathLst>
                <a:path w="12823" h="3765" extrusionOk="0">
                  <a:moveTo>
                    <a:pt x="11701" y="0"/>
                  </a:moveTo>
                  <a:cubicBezTo>
                    <a:pt x="11658" y="0"/>
                    <a:pt x="11615" y="3"/>
                    <a:pt x="11572" y="8"/>
                  </a:cubicBezTo>
                  <a:cubicBezTo>
                    <a:pt x="8480" y="349"/>
                    <a:pt x="4762" y="1093"/>
                    <a:pt x="788" y="2002"/>
                  </a:cubicBezTo>
                  <a:cubicBezTo>
                    <a:pt x="515" y="2064"/>
                    <a:pt x="300" y="2225"/>
                    <a:pt x="219" y="2432"/>
                  </a:cubicBezTo>
                  <a:cubicBezTo>
                    <a:pt x="0" y="2987"/>
                    <a:pt x="145" y="3420"/>
                    <a:pt x="789" y="3686"/>
                  </a:cubicBezTo>
                  <a:cubicBezTo>
                    <a:pt x="915" y="3738"/>
                    <a:pt x="1057" y="3765"/>
                    <a:pt x="1199" y="3765"/>
                  </a:cubicBezTo>
                  <a:cubicBezTo>
                    <a:pt x="1244" y="3765"/>
                    <a:pt x="1289" y="3762"/>
                    <a:pt x="1333" y="3757"/>
                  </a:cubicBezTo>
                  <a:cubicBezTo>
                    <a:pt x="5577" y="3248"/>
                    <a:pt x="9492" y="2634"/>
                    <a:pt x="12306" y="1654"/>
                  </a:cubicBezTo>
                  <a:cubicBezTo>
                    <a:pt x="12624" y="1543"/>
                    <a:pt x="12823" y="1294"/>
                    <a:pt x="12796" y="1031"/>
                  </a:cubicBezTo>
                  <a:cubicBezTo>
                    <a:pt x="12767" y="733"/>
                    <a:pt x="12613" y="473"/>
                    <a:pt x="12363" y="239"/>
                  </a:cubicBezTo>
                  <a:cubicBezTo>
                    <a:pt x="12200" y="86"/>
                    <a:pt x="11956"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8"/>
            <p:cNvSpPr/>
            <p:nvPr/>
          </p:nvSpPr>
          <p:spPr>
            <a:xfrm>
              <a:off x="6098330" y="4120674"/>
              <a:ext cx="16956" cy="52289"/>
            </a:xfrm>
            <a:custGeom>
              <a:avLst/>
              <a:gdLst/>
              <a:ahLst/>
              <a:cxnLst/>
              <a:rect l="l" t="t" r="r" b="b"/>
              <a:pathLst>
                <a:path w="424" h="1258" fill="none" extrusionOk="0">
                  <a:moveTo>
                    <a:pt x="0" y="0"/>
                  </a:moveTo>
                  <a:cubicBezTo>
                    <a:pt x="303" y="372"/>
                    <a:pt x="424" y="825"/>
                    <a:pt x="339" y="12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8"/>
            <p:cNvSpPr/>
            <p:nvPr/>
          </p:nvSpPr>
          <p:spPr>
            <a:xfrm>
              <a:off x="6056018" y="4132395"/>
              <a:ext cx="37031" cy="47758"/>
            </a:xfrm>
            <a:custGeom>
              <a:avLst/>
              <a:gdLst/>
              <a:ahLst/>
              <a:cxnLst/>
              <a:rect l="l" t="t" r="r" b="b"/>
              <a:pathLst>
                <a:path w="926" h="1149" fill="none" extrusionOk="0">
                  <a:moveTo>
                    <a:pt x="926" y="505"/>
                  </a:moveTo>
                  <a:cubicBezTo>
                    <a:pt x="889" y="383"/>
                    <a:pt x="843" y="259"/>
                    <a:pt x="740" y="162"/>
                  </a:cubicBezTo>
                  <a:cubicBezTo>
                    <a:pt x="637" y="65"/>
                    <a:pt x="463" y="0"/>
                    <a:pt x="305" y="34"/>
                  </a:cubicBezTo>
                  <a:cubicBezTo>
                    <a:pt x="197" y="57"/>
                    <a:pt x="111" y="122"/>
                    <a:pt x="62" y="198"/>
                  </a:cubicBezTo>
                  <a:cubicBezTo>
                    <a:pt x="14" y="273"/>
                    <a:pt x="0" y="359"/>
                    <a:pt x="3" y="443"/>
                  </a:cubicBezTo>
                  <a:cubicBezTo>
                    <a:pt x="9" y="663"/>
                    <a:pt x="129" y="880"/>
                    <a:pt x="331" y="1040"/>
                  </a:cubicBezTo>
                  <a:cubicBezTo>
                    <a:pt x="402" y="1095"/>
                    <a:pt x="505" y="1148"/>
                    <a:pt x="602" y="1122"/>
                  </a:cubicBezTo>
                  <a:cubicBezTo>
                    <a:pt x="689" y="1099"/>
                    <a:pt x="730" y="1026"/>
                    <a:pt x="749" y="957"/>
                  </a:cubicBezTo>
                  <a:cubicBezTo>
                    <a:pt x="787" y="816"/>
                    <a:pt x="769" y="667"/>
                    <a:pt x="699" y="533"/>
                  </a:cubicBezTo>
                  <a:cubicBezTo>
                    <a:pt x="660" y="457"/>
                    <a:pt x="578" y="376"/>
                    <a:pt x="472" y="388"/>
                  </a:cubicBezTo>
                  <a:cubicBezTo>
                    <a:pt x="390" y="399"/>
                    <a:pt x="336" y="466"/>
                    <a:pt x="335" y="529"/>
                  </a:cubicBezTo>
                  <a:cubicBezTo>
                    <a:pt x="334" y="591"/>
                    <a:pt x="372" y="650"/>
                    <a:pt x="407" y="7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8"/>
            <p:cNvSpPr/>
            <p:nvPr/>
          </p:nvSpPr>
          <p:spPr>
            <a:xfrm>
              <a:off x="6138322" y="4118720"/>
              <a:ext cx="190472" cy="40983"/>
            </a:xfrm>
            <a:custGeom>
              <a:avLst/>
              <a:gdLst/>
              <a:ahLst/>
              <a:cxnLst/>
              <a:rect l="l" t="t" r="r" b="b"/>
              <a:pathLst>
                <a:path w="4763" h="986" fill="none" extrusionOk="0">
                  <a:moveTo>
                    <a:pt x="1" y="985"/>
                  </a:moveTo>
                  <a:cubicBezTo>
                    <a:pt x="462" y="728"/>
                    <a:pt x="1070" y="680"/>
                    <a:pt x="1644" y="678"/>
                  </a:cubicBezTo>
                  <a:cubicBezTo>
                    <a:pt x="2220" y="678"/>
                    <a:pt x="2806" y="715"/>
                    <a:pt x="3358" y="595"/>
                  </a:cubicBezTo>
                  <a:cubicBezTo>
                    <a:pt x="3876" y="482"/>
                    <a:pt x="4325" y="239"/>
                    <a:pt x="476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8"/>
            <p:cNvSpPr/>
            <p:nvPr/>
          </p:nvSpPr>
          <p:spPr>
            <a:xfrm>
              <a:off x="6168676" y="4100556"/>
              <a:ext cx="140845" cy="22154"/>
            </a:xfrm>
            <a:custGeom>
              <a:avLst/>
              <a:gdLst/>
              <a:ahLst/>
              <a:cxnLst/>
              <a:rect l="l" t="t" r="r" b="b"/>
              <a:pathLst>
                <a:path w="3522" h="533" fill="none" extrusionOk="0">
                  <a:moveTo>
                    <a:pt x="3522" y="0"/>
                  </a:moveTo>
                  <a:cubicBezTo>
                    <a:pt x="2726" y="78"/>
                    <a:pt x="1931" y="158"/>
                    <a:pt x="1137" y="236"/>
                  </a:cubicBezTo>
                  <a:cubicBezTo>
                    <a:pt x="732" y="277"/>
                    <a:pt x="302" y="325"/>
                    <a:pt x="0" y="53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8"/>
            <p:cNvSpPr/>
            <p:nvPr/>
          </p:nvSpPr>
          <p:spPr>
            <a:xfrm>
              <a:off x="6520570" y="4071752"/>
              <a:ext cx="447848" cy="260862"/>
            </a:xfrm>
            <a:custGeom>
              <a:avLst/>
              <a:gdLst/>
              <a:ahLst/>
              <a:cxnLst/>
              <a:rect l="l" t="t" r="r" b="b"/>
              <a:pathLst>
                <a:path w="11199" h="6276" extrusionOk="0">
                  <a:moveTo>
                    <a:pt x="1346" y="0"/>
                  </a:moveTo>
                  <a:cubicBezTo>
                    <a:pt x="1163" y="0"/>
                    <a:pt x="978" y="55"/>
                    <a:pt x="822" y="161"/>
                  </a:cubicBezTo>
                  <a:cubicBezTo>
                    <a:pt x="502" y="377"/>
                    <a:pt x="262" y="642"/>
                    <a:pt x="124" y="970"/>
                  </a:cubicBezTo>
                  <a:cubicBezTo>
                    <a:pt x="0" y="1263"/>
                    <a:pt x="90" y="1581"/>
                    <a:pt x="342" y="1767"/>
                  </a:cubicBezTo>
                  <a:cubicBezTo>
                    <a:pt x="2567" y="3405"/>
                    <a:pt x="5948" y="4844"/>
                    <a:pt x="9670" y="6222"/>
                  </a:cubicBezTo>
                  <a:cubicBezTo>
                    <a:pt x="9764" y="6257"/>
                    <a:pt x="9866" y="6275"/>
                    <a:pt x="9970" y="6275"/>
                  </a:cubicBezTo>
                  <a:cubicBezTo>
                    <a:pt x="10046" y="6275"/>
                    <a:pt x="10122" y="6266"/>
                    <a:pt x="10198" y="6246"/>
                  </a:cubicBezTo>
                  <a:cubicBezTo>
                    <a:pt x="10893" y="6069"/>
                    <a:pt x="11189" y="5608"/>
                    <a:pt x="11196" y="4941"/>
                  </a:cubicBezTo>
                  <a:cubicBezTo>
                    <a:pt x="11199" y="4694"/>
                    <a:pt x="11062" y="4470"/>
                    <a:pt x="10834" y="4347"/>
                  </a:cubicBezTo>
                  <a:cubicBezTo>
                    <a:pt x="7509" y="2568"/>
                    <a:pt x="4361" y="1023"/>
                    <a:pt x="1639" y="49"/>
                  </a:cubicBezTo>
                  <a:cubicBezTo>
                    <a:pt x="1545" y="16"/>
                    <a:pt x="1446" y="0"/>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8"/>
            <p:cNvSpPr/>
            <p:nvPr/>
          </p:nvSpPr>
          <p:spPr>
            <a:xfrm>
              <a:off x="6910817" y="4262576"/>
              <a:ext cx="44229" cy="56695"/>
            </a:xfrm>
            <a:custGeom>
              <a:avLst/>
              <a:gdLst/>
              <a:ahLst/>
              <a:cxnLst/>
              <a:rect l="l" t="t" r="r" b="b"/>
              <a:pathLst>
                <a:path w="1106" h="1364" fill="none" extrusionOk="0">
                  <a:moveTo>
                    <a:pt x="795" y="0"/>
                  </a:moveTo>
                  <a:cubicBezTo>
                    <a:pt x="523" y="87"/>
                    <a:pt x="295" y="249"/>
                    <a:pt x="164" y="449"/>
                  </a:cubicBezTo>
                  <a:cubicBezTo>
                    <a:pt x="34" y="649"/>
                    <a:pt x="1" y="885"/>
                    <a:pt x="75" y="1100"/>
                  </a:cubicBezTo>
                  <a:cubicBezTo>
                    <a:pt x="105" y="1184"/>
                    <a:pt x="154" y="1270"/>
                    <a:pt x="251" y="1315"/>
                  </a:cubicBezTo>
                  <a:cubicBezTo>
                    <a:pt x="355" y="1363"/>
                    <a:pt x="491" y="1353"/>
                    <a:pt x="596" y="1309"/>
                  </a:cubicBezTo>
                  <a:cubicBezTo>
                    <a:pt x="703" y="1266"/>
                    <a:pt x="782" y="1193"/>
                    <a:pt x="848" y="1117"/>
                  </a:cubicBezTo>
                  <a:cubicBezTo>
                    <a:pt x="952" y="997"/>
                    <a:pt x="1028" y="864"/>
                    <a:pt x="1073" y="725"/>
                  </a:cubicBezTo>
                  <a:cubicBezTo>
                    <a:pt x="1092" y="664"/>
                    <a:pt x="1106" y="600"/>
                    <a:pt x="1091" y="538"/>
                  </a:cubicBezTo>
                  <a:cubicBezTo>
                    <a:pt x="1077" y="477"/>
                    <a:pt x="1028" y="416"/>
                    <a:pt x="953" y="391"/>
                  </a:cubicBezTo>
                  <a:cubicBezTo>
                    <a:pt x="824" y="347"/>
                    <a:pt x="670" y="420"/>
                    <a:pt x="612" y="516"/>
                  </a:cubicBezTo>
                  <a:cubicBezTo>
                    <a:pt x="555" y="612"/>
                    <a:pt x="567" y="723"/>
                    <a:pt x="581" y="82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8"/>
            <p:cNvSpPr/>
            <p:nvPr/>
          </p:nvSpPr>
          <p:spPr>
            <a:xfrm>
              <a:off x="6586078" y="4073789"/>
              <a:ext cx="289728" cy="136001"/>
            </a:xfrm>
            <a:custGeom>
              <a:avLst/>
              <a:gdLst/>
              <a:ahLst/>
              <a:cxnLst/>
              <a:rect l="l" t="t" r="r" b="b"/>
              <a:pathLst>
                <a:path w="7245" h="3272" fill="none" extrusionOk="0">
                  <a:moveTo>
                    <a:pt x="7245" y="3271"/>
                  </a:moveTo>
                  <a:cubicBezTo>
                    <a:pt x="4642" y="1930"/>
                    <a:pt x="2184" y="782"/>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8"/>
            <p:cNvSpPr/>
            <p:nvPr/>
          </p:nvSpPr>
          <p:spPr>
            <a:xfrm>
              <a:off x="6889021" y="4252434"/>
              <a:ext cx="41030" cy="31049"/>
            </a:xfrm>
            <a:custGeom>
              <a:avLst/>
              <a:gdLst/>
              <a:ahLst/>
              <a:cxnLst/>
              <a:rect l="l" t="t" r="r" b="b"/>
              <a:pathLst>
                <a:path w="1026" h="747" fill="none" extrusionOk="0">
                  <a:moveTo>
                    <a:pt x="1025" y="0"/>
                  </a:moveTo>
                  <a:cubicBezTo>
                    <a:pt x="562" y="120"/>
                    <a:pt x="177" y="401"/>
                    <a:pt x="1" y="74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8"/>
            <p:cNvSpPr/>
            <p:nvPr/>
          </p:nvSpPr>
          <p:spPr>
            <a:xfrm>
              <a:off x="6688899" y="4164899"/>
              <a:ext cx="141725" cy="53245"/>
            </a:xfrm>
            <a:custGeom>
              <a:avLst/>
              <a:gdLst/>
              <a:ahLst/>
              <a:cxnLst/>
              <a:rect l="l" t="t" r="r" b="b"/>
              <a:pathLst>
                <a:path w="3544" h="1281" fill="none" extrusionOk="0">
                  <a:moveTo>
                    <a:pt x="0" y="1"/>
                  </a:moveTo>
                  <a:cubicBezTo>
                    <a:pt x="303" y="244"/>
                    <a:pt x="712" y="397"/>
                    <a:pt x="1129" y="505"/>
                  </a:cubicBezTo>
                  <a:cubicBezTo>
                    <a:pt x="1548" y="614"/>
                    <a:pt x="1982" y="684"/>
                    <a:pt x="2401" y="790"/>
                  </a:cubicBezTo>
                  <a:cubicBezTo>
                    <a:pt x="2820" y="896"/>
                    <a:pt x="3232" y="1043"/>
                    <a:pt x="3543" y="128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8"/>
            <p:cNvSpPr/>
            <p:nvPr/>
          </p:nvSpPr>
          <p:spPr>
            <a:xfrm>
              <a:off x="6693938" y="4209913"/>
              <a:ext cx="155441" cy="52621"/>
            </a:xfrm>
            <a:custGeom>
              <a:avLst/>
              <a:gdLst/>
              <a:ahLst/>
              <a:cxnLst/>
              <a:rect l="l" t="t" r="r" b="b"/>
              <a:pathLst>
                <a:path w="3887" h="1266" fill="none" extrusionOk="0">
                  <a:moveTo>
                    <a:pt x="1" y="0"/>
                  </a:moveTo>
                  <a:cubicBezTo>
                    <a:pt x="407" y="0"/>
                    <a:pt x="790" y="147"/>
                    <a:pt x="1120" y="325"/>
                  </a:cubicBezTo>
                  <a:cubicBezTo>
                    <a:pt x="1451" y="503"/>
                    <a:pt x="1748" y="717"/>
                    <a:pt x="2091" y="882"/>
                  </a:cubicBezTo>
                  <a:cubicBezTo>
                    <a:pt x="2622" y="1136"/>
                    <a:pt x="3257" y="1266"/>
                    <a:pt x="3886" y="124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8"/>
            <p:cNvSpPr/>
            <p:nvPr/>
          </p:nvSpPr>
          <p:spPr>
            <a:xfrm>
              <a:off x="6095730" y="4070214"/>
              <a:ext cx="463844" cy="263938"/>
            </a:xfrm>
            <a:custGeom>
              <a:avLst/>
              <a:gdLst/>
              <a:ahLst/>
              <a:cxnLst/>
              <a:rect l="l" t="t" r="r" b="b"/>
              <a:pathLst>
                <a:path w="11599" h="6350" extrusionOk="0">
                  <a:moveTo>
                    <a:pt x="10222" y="0"/>
                  </a:moveTo>
                  <a:cubicBezTo>
                    <a:pt x="10116" y="0"/>
                    <a:pt x="10011" y="17"/>
                    <a:pt x="9911" y="52"/>
                  </a:cubicBezTo>
                  <a:cubicBezTo>
                    <a:pt x="7092" y="1047"/>
                    <a:pt x="3827" y="2618"/>
                    <a:pt x="380" y="4425"/>
                  </a:cubicBezTo>
                  <a:lnTo>
                    <a:pt x="380" y="4426"/>
                  </a:lnTo>
                  <a:cubicBezTo>
                    <a:pt x="144" y="4550"/>
                    <a:pt x="1" y="4775"/>
                    <a:pt x="2" y="5023"/>
                  </a:cubicBezTo>
                  <a:cubicBezTo>
                    <a:pt x="6" y="5692"/>
                    <a:pt x="311" y="6151"/>
                    <a:pt x="1028" y="6323"/>
                  </a:cubicBezTo>
                  <a:cubicBezTo>
                    <a:pt x="1103" y="6341"/>
                    <a:pt x="1180" y="6350"/>
                    <a:pt x="1256" y="6350"/>
                  </a:cubicBezTo>
                  <a:cubicBezTo>
                    <a:pt x="1366" y="6350"/>
                    <a:pt x="1474" y="6331"/>
                    <a:pt x="1574" y="6295"/>
                  </a:cubicBezTo>
                  <a:cubicBezTo>
                    <a:pt x="5429" y="4886"/>
                    <a:pt x="8933" y="3421"/>
                    <a:pt x="11243" y="1762"/>
                  </a:cubicBezTo>
                  <a:cubicBezTo>
                    <a:pt x="11504" y="1573"/>
                    <a:pt x="11598" y="1255"/>
                    <a:pt x="11472" y="963"/>
                  </a:cubicBezTo>
                  <a:cubicBezTo>
                    <a:pt x="11331" y="635"/>
                    <a:pt x="11083" y="371"/>
                    <a:pt x="10756" y="157"/>
                  </a:cubicBezTo>
                  <a:cubicBezTo>
                    <a:pt x="10596" y="53"/>
                    <a:pt x="10409" y="0"/>
                    <a:pt x="102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8"/>
            <p:cNvSpPr/>
            <p:nvPr/>
          </p:nvSpPr>
          <p:spPr>
            <a:xfrm>
              <a:off x="6296133" y="4093615"/>
              <a:ext cx="141485" cy="64176"/>
            </a:xfrm>
            <a:custGeom>
              <a:avLst/>
              <a:gdLst/>
              <a:ahLst/>
              <a:cxnLst/>
              <a:rect l="l" t="t" r="r" b="b"/>
              <a:pathLst>
                <a:path w="3538" h="1544" fill="none" extrusionOk="0">
                  <a:moveTo>
                    <a:pt x="1" y="1544"/>
                  </a:moveTo>
                  <a:cubicBezTo>
                    <a:pt x="1228" y="966"/>
                    <a:pt x="2412" y="445"/>
                    <a:pt x="3537"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8"/>
            <p:cNvSpPr/>
            <p:nvPr/>
          </p:nvSpPr>
          <p:spPr>
            <a:xfrm>
              <a:off x="6102369" y="4270847"/>
              <a:ext cx="54546" cy="54492"/>
            </a:xfrm>
            <a:custGeom>
              <a:avLst/>
              <a:gdLst/>
              <a:ahLst/>
              <a:cxnLst/>
              <a:rect l="l" t="t" r="r" b="b"/>
              <a:pathLst>
                <a:path w="1364" h="1311" fill="none" extrusionOk="0">
                  <a:moveTo>
                    <a:pt x="75" y="49"/>
                  </a:moveTo>
                  <a:cubicBezTo>
                    <a:pt x="1" y="474"/>
                    <a:pt x="234" y="921"/>
                    <a:pt x="672" y="1195"/>
                  </a:cubicBezTo>
                  <a:cubicBezTo>
                    <a:pt x="731" y="1231"/>
                    <a:pt x="796" y="1267"/>
                    <a:pt x="869" y="1287"/>
                  </a:cubicBezTo>
                  <a:cubicBezTo>
                    <a:pt x="943" y="1307"/>
                    <a:pt x="1026" y="1311"/>
                    <a:pt x="1097" y="1288"/>
                  </a:cubicBezTo>
                  <a:cubicBezTo>
                    <a:pt x="1202" y="1255"/>
                    <a:pt x="1262" y="1173"/>
                    <a:pt x="1297" y="1092"/>
                  </a:cubicBezTo>
                  <a:cubicBezTo>
                    <a:pt x="1364" y="928"/>
                    <a:pt x="1346" y="747"/>
                    <a:pt x="1270" y="585"/>
                  </a:cubicBezTo>
                  <a:cubicBezTo>
                    <a:pt x="1195" y="423"/>
                    <a:pt x="1065" y="278"/>
                    <a:pt x="911" y="153"/>
                  </a:cubicBezTo>
                  <a:cubicBezTo>
                    <a:pt x="854" y="106"/>
                    <a:pt x="793" y="62"/>
                    <a:pt x="719" y="35"/>
                  </a:cubicBezTo>
                  <a:cubicBezTo>
                    <a:pt x="643" y="7"/>
                    <a:pt x="552" y="1"/>
                    <a:pt x="479" y="30"/>
                  </a:cubicBezTo>
                  <a:cubicBezTo>
                    <a:pt x="361" y="76"/>
                    <a:pt x="331" y="191"/>
                    <a:pt x="331" y="291"/>
                  </a:cubicBezTo>
                  <a:cubicBezTo>
                    <a:pt x="332" y="426"/>
                    <a:pt x="366" y="561"/>
                    <a:pt x="433" y="688"/>
                  </a:cubicBezTo>
                  <a:cubicBezTo>
                    <a:pt x="462" y="743"/>
                    <a:pt x="499" y="799"/>
                    <a:pt x="563" y="834"/>
                  </a:cubicBezTo>
                  <a:cubicBezTo>
                    <a:pt x="628" y="868"/>
                    <a:pt x="725" y="876"/>
                    <a:pt x="782" y="835"/>
                  </a:cubicBezTo>
                  <a:cubicBezTo>
                    <a:pt x="797" y="825"/>
                    <a:pt x="809" y="813"/>
                    <a:pt x="817" y="799"/>
                  </a:cubicBezTo>
                  <a:cubicBezTo>
                    <a:pt x="865" y="720"/>
                    <a:pt x="810" y="629"/>
                    <a:pt x="757" y="55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8"/>
            <p:cNvSpPr/>
            <p:nvPr/>
          </p:nvSpPr>
          <p:spPr>
            <a:xfrm>
              <a:off x="6134243" y="4253889"/>
              <a:ext cx="42389" cy="55157"/>
            </a:xfrm>
            <a:custGeom>
              <a:avLst/>
              <a:gdLst/>
              <a:ahLst/>
              <a:cxnLst/>
              <a:rect l="l" t="t" r="r" b="b"/>
              <a:pathLst>
                <a:path w="1060" h="1327" fill="none" extrusionOk="0">
                  <a:moveTo>
                    <a:pt x="0" y="1"/>
                  </a:moveTo>
                  <a:cubicBezTo>
                    <a:pt x="632" y="257"/>
                    <a:pt x="1055" y="786"/>
                    <a:pt x="1060" y="132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8"/>
            <p:cNvSpPr/>
            <p:nvPr/>
          </p:nvSpPr>
          <p:spPr>
            <a:xfrm>
              <a:off x="6189793" y="4161823"/>
              <a:ext cx="183194" cy="87286"/>
            </a:xfrm>
            <a:custGeom>
              <a:avLst/>
              <a:gdLst/>
              <a:ahLst/>
              <a:cxnLst/>
              <a:rect l="l" t="t" r="r" b="b"/>
              <a:pathLst>
                <a:path w="4581" h="2100" fill="none" extrusionOk="0">
                  <a:moveTo>
                    <a:pt x="1" y="2099"/>
                  </a:moveTo>
                  <a:cubicBezTo>
                    <a:pt x="236" y="1834"/>
                    <a:pt x="584" y="1635"/>
                    <a:pt x="959" y="1489"/>
                  </a:cubicBezTo>
                  <a:cubicBezTo>
                    <a:pt x="1335" y="1341"/>
                    <a:pt x="1738" y="1242"/>
                    <a:pt x="2140" y="1142"/>
                  </a:cubicBezTo>
                  <a:cubicBezTo>
                    <a:pt x="2604" y="1026"/>
                    <a:pt x="3069" y="906"/>
                    <a:pt x="3498" y="729"/>
                  </a:cubicBezTo>
                  <a:cubicBezTo>
                    <a:pt x="3927" y="552"/>
                    <a:pt x="4321" y="313"/>
                    <a:pt x="458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8"/>
            <p:cNvSpPr/>
            <p:nvPr/>
          </p:nvSpPr>
          <p:spPr>
            <a:xfrm>
              <a:off x="6260979" y="4216688"/>
              <a:ext cx="90737" cy="27059"/>
            </a:xfrm>
            <a:custGeom>
              <a:avLst/>
              <a:gdLst/>
              <a:ahLst/>
              <a:cxnLst/>
              <a:rect l="l" t="t" r="r" b="b"/>
              <a:pathLst>
                <a:path w="2269" h="651" fill="none" extrusionOk="0">
                  <a:moveTo>
                    <a:pt x="1" y="650"/>
                  </a:moveTo>
                  <a:cubicBezTo>
                    <a:pt x="237" y="395"/>
                    <a:pt x="666" y="287"/>
                    <a:pt x="1073" y="230"/>
                  </a:cubicBezTo>
                  <a:cubicBezTo>
                    <a:pt x="1480" y="175"/>
                    <a:pt x="1906" y="151"/>
                    <a:pt x="2268"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8"/>
            <p:cNvSpPr/>
            <p:nvPr/>
          </p:nvSpPr>
          <p:spPr>
            <a:xfrm>
              <a:off x="6352922" y="4095195"/>
              <a:ext cx="201590" cy="271128"/>
            </a:xfrm>
            <a:custGeom>
              <a:avLst/>
              <a:gdLst/>
              <a:ahLst/>
              <a:cxnLst/>
              <a:rect l="l" t="t" r="r" b="b"/>
              <a:pathLst>
                <a:path w="5041" h="6523" extrusionOk="0">
                  <a:moveTo>
                    <a:pt x="3078" y="1"/>
                  </a:moveTo>
                  <a:cubicBezTo>
                    <a:pt x="2787" y="1"/>
                    <a:pt x="2561" y="76"/>
                    <a:pt x="2471" y="204"/>
                  </a:cubicBezTo>
                  <a:cubicBezTo>
                    <a:pt x="1467" y="1634"/>
                    <a:pt x="706" y="3526"/>
                    <a:pt x="46" y="5609"/>
                  </a:cubicBezTo>
                  <a:cubicBezTo>
                    <a:pt x="1" y="5752"/>
                    <a:pt x="118" y="5923"/>
                    <a:pt x="357" y="6063"/>
                  </a:cubicBezTo>
                  <a:cubicBezTo>
                    <a:pt x="861" y="6357"/>
                    <a:pt x="1369" y="6523"/>
                    <a:pt x="1884" y="6523"/>
                  </a:cubicBezTo>
                  <a:cubicBezTo>
                    <a:pt x="2028" y="6523"/>
                    <a:pt x="2173" y="6510"/>
                    <a:pt x="2318" y="6483"/>
                  </a:cubicBezTo>
                  <a:cubicBezTo>
                    <a:pt x="2488" y="6451"/>
                    <a:pt x="2613" y="6387"/>
                    <a:pt x="2671" y="6299"/>
                  </a:cubicBezTo>
                  <a:cubicBezTo>
                    <a:pt x="3999" y="4317"/>
                    <a:pt x="5025" y="2410"/>
                    <a:pt x="5038" y="761"/>
                  </a:cubicBezTo>
                  <a:lnTo>
                    <a:pt x="5039" y="760"/>
                  </a:lnTo>
                  <a:cubicBezTo>
                    <a:pt x="5041" y="574"/>
                    <a:pt x="4799" y="364"/>
                    <a:pt x="4431" y="238"/>
                  </a:cubicBezTo>
                  <a:cubicBezTo>
                    <a:pt x="4018" y="96"/>
                    <a:pt x="3593" y="23"/>
                    <a:pt x="3159" y="3"/>
                  </a:cubicBezTo>
                  <a:cubicBezTo>
                    <a:pt x="3132" y="1"/>
                    <a:pt x="3105" y="1"/>
                    <a:pt x="30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8"/>
            <p:cNvSpPr/>
            <p:nvPr/>
          </p:nvSpPr>
          <p:spPr>
            <a:xfrm>
              <a:off x="6374518" y="4103632"/>
              <a:ext cx="77261" cy="163932"/>
            </a:xfrm>
            <a:custGeom>
              <a:avLst/>
              <a:gdLst/>
              <a:ahLst/>
              <a:cxnLst/>
              <a:rect l="l" t="t" r="r" b="b"/>
              <a:pathLst>
                <a:path w="1932" h="3944" fill="none" extrusionOk="0">
                  <a:moveTo>
                    <a:pt x="1931" y="1"/>
                  </a:moveTo>
                  <a:cubicBezTo>
                    <a:pt x="1169" y="1087"/>
                    <a:pt x="546" y="2441"/>
                    <a:pt x="1" y="394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8"/>
            <p:cNvSpPr/>
            <p:nvPr/>
          </p:nvSpPr>
          <p:spPr>
            <a:xfrm>
              <a:off x="6372398" y="4316485"/>
              <a:ext cx="71142" cy="41316"/>
            </a:xfrm>
            <a:custGeom>
              <a:avLst/>
              <a:gdLst/>
              <a:ahLst/>
              <a:cxnLst/>
              <a:rect l="l" t="t" r="r" b="b"/>
              <a:pathLst>
                <a:path w="1779" h="994" fill="none" extrusionOk="0">
                  <a:moveTo>
                    <a:pt x="1651" y="951"/>
                  </a:moveTo>
                  <a:cubicBezTo>
                    <a:pt x="1101" y="993"/>
                    <a:pt x="530" y="820"/>
                    <a:pt x="172" y="501"/>
                  </a:cubicBezTo>
                  <a:cubicBezTo>
                    <a:pt x="108" y="444"/>
                    <a:pt x="49" y="380"/>
                    <a:pt x="25" y="306"/>
                  </a:cubicBezTo>
                  <a:cubicBezTo>
                    <a:pt x="0" y="233"/>
                    <a:pt x="16" y="150"/>
                    <a:pt x="85" y="95"/>
                  </a:cubicBezTo>
                  <a:cubicBezTo>
                    <a:pt x="157" y="38"/>
                    <a:pt x="267" y="25"/>
                    <a:pt x="370" y="21"/>
                  </a:cubicBezTo>
                  <a:cubicBezTo>
                    <a:pt x="811" y="0"/>
                    <a:pt x="1255" y="99"/>
                    <a:pt x="1628" y="279"/>
                  </a:cubicBezTo>
                  <a:cubicBezTo>
                    <a:pt x="1683" y="305"/>
                    <a:pt x="1740" y="337"/>
                    <a:pt x="1758" y="384"/>
                  </a:cubicBezTo>
                  <a:cubicBezTo>
                    <a:pt x="1778" y="437"/>
                    <a:pt x="1743" y="494"/>
                    <a:pt x="1687" y="528"/>
                  </a:cubicBezTo>
                  <a:cubicBezTo>
                    <a:pt x="1632" y="562"/>
                    <a:pt x="1559" y="577"/>
                    <a:pt x="1489" y="585"/>
                  </a:cubicBezTo>
                  <a:cubicBezTo>
                    <a:pt x="1137" y="628"/>
                    <a:pt x="762" y="530"/>
                    <a:pt x="521" y="33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8"/>
            <p:cNvSpPr/>
            <p:nvPr/>
          </p:nvSpPr>
          <p:spPr>
            <a:xfrm>
              <a:off x="6416630" y="4171133"/>
              <a:ext cx="47988" cy="113181"/>
            </a:xfrm>
            <a:custGeom>
              <a:avLst/>
              <a:gdLst/>
              <a:ahLst/>
              <a:cxnLst/>
              <a:rect l="l" t="t" r="r" b="b"/>
              <a:pathLst>
                <a:path w="1200" h="2723" fill="none" extrusionOk="0">
                  <a:moveTo>
                    <a:pt x="1199" y="0"/>
                  </a:moveTo>
                  <a:cubicBezTo>
                    <a:pt x="756" y="305"/>
                    <a:pt x="462" y="732"/>
                    <a:pt x="389" y="1182"/>
                  </a:cubicBezTo>
                  <a:cubicBezTo>
                    <a:pt x="346" y="1447"/>
                    <a:pt x="378" y="1716"/>
                    <a:pt x="354" y="1983"/>
                  </a:cubicBezTo>
                  <a:cubicBezTo>
                    <a:pt x="330" y="2250"/>
                    <a:pt x="241" y="2526"/>
                    <a:pt x="1" y="272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8"/>
            <p:cNvSpPr/>
            <p:nvPr/>
          </p:nvSpPr>
          <p:spPr>
            <a:xfrm>
              <a:off x="6464021" y="4210412"/>
              <a:ext cx="24554" cy="77352"/>
            </a:xfrm>
            <a:custGeom>
              <a:avLst/>
              <a:gdLst/>
              <a:ahLst/>
              <a:cxnLst/>
              <a:rect l="l" t="t" r="r" b="b"/>
              <a:pathLst>
                <a:path w="614" h="1861" fill="none" extrusionOk="0">
                  <a:moveTo>
                    <a:pt x="1" y="1861"/>
                  </a:moveTo>
                  <a:cubicBezTo>
                    <a:pt x="428" y="1508"/>
                    <a:pt x="614" y="997"/>
                    <a:pt x="487" y="529"/>
                  </a:cubicBezTo>
                  <a:cubicBezTo>
                    <a:pt x="439" y="354"/>
                    <a:pt x="352" y="167"/>
                    <a:pt x="44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8"/>
            <p:cNvSpPr/>
            <p:nvPr/>
          </p:nvSpPr>
          <p:spPr>
            <a:xfrm>
              <a:off x="6503214" y="4095195"/>
              <a:ext cx="201550" cy="271128"/>
            </a:xfrm>
            <a:custGeom>
              <a:avLst/>
              <a:gdLst/>
              <a:ahLst/>
              <a:cxnLst/>
              <a:rect l="l" t="t" r="r" b="b"/>
              <a:pathLst>
                <a:path w="5040" h="6523" extrusionOk="0">
                  <a:moveTo>
                    <a:pt x="1962" y="1"/>
                  </a:moveTo>
                  <a:cubicBezTo>
                    <a:pt x="1935" y="1"/>
                    <a:pt x="1908" y="1"/>
                    <a:pt x="1881" y="3"/>
                  </a:cubicBezTo>
                  <a:cubicBezTo>
                    <a:pt x="1447" y="23"/>
                    <a:pt x="1022" y="96"/>
                    <a:pt x="609" y="238"/>
                  </a:cubicBezTo>
                  <a:cubicBezTo>
                    <a:pt x="241" y="364"/>
                    <a:pt x="0" y="574"/>
                    <a:pt x="2" y="760"/>
                  </a:cubicBezTo>
                  <a:lnTo>
                    <a:pt x="2" y="761"/>
                  </a:lnTo>
                  <a:cubicBezTo>
                    <a:pt x="14" y="2410"/>
                    <a:pt x="1041" y="4317"/>
                    <a:pt x="2369" y="6299"/>
                  </a:cubicBezTo>
                  <a:cubicBezTo>
                    <a:pt x="2427" y="6387"/>
                    <a:pt x="2552" y="6451"/>
                    <a:pt x="2723" y="6483"/>
                  </a:cubicBezTo>
                  <a:cubicBezTo>
                    <a:pt x="2868" y="6510"/>
                    <a:pt x="3013" y="6523"/>
                    <a:pt x="3158" y="6523"/>
                  </a:cubicBezTo>
                  <a:cubicBezTo>
                    <a:pt x="3672" y="6523"/>
                    <a:pt x="4180" y="6357"/>
                    <a:pt x="4683" y="6063"/>
                  </a:cubicBezTo>
                  <a:cubicBezTo>
                    <a:pt x="4922" y="5923"/>
                    <a:pt x="5039" y="5752"/>
                    <a:pt x="4994" y="5609"/>
                  </a:cubicBezTo>
                  <a:cubicBezTo>
                    <a:pt x="4334" y="3526"/>
                    <a:pt x="3574" y="1634"/>
                    <a:pt x="2568" y="204"/>
                  </a:cubicBezTo>
                  <a:cubicBezTo>
                    <a:pt x="2479" y="76"/>
                    <a:pt x="2253" y="1"/>
                    <a:pt x="1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8"/>
            <p:cNvSpPr/>
            <p:nvPr/>
          </p:nvSpPr>
          <p:spPr>
            <a:xfrm>
              <a:off x="6619552" y="4324964"/>
              <a:ext cx="56826" cy="30758"/>
            </a:xfrm>
            <a:custGeom>
              <a:avLst/>
              <a:gdLst/>
              <a:ahLst/>
              <a:cxnLst/>
              <a:rect l="l" t="t" r="r" b="b"/>
              <a:pathLst>
                <a:path w="1421" h="740" fill="none" extrusionOk="0">
                  <a:moveTo>
                    <a:pt x="1272" y="15"/>
                  </a:moveTo>
                  <a:cubicBezTo>
                    <a:pt x="920" y="0"/>
                    <a:pt x="562" y="73"/>
                    <a:pt x="269" y="221"/>
                  </a:cubicBezTo>
                  <a:cubicBezTo>
                    <a:pt x="197" y="257"/>
                    <a:pt x="127" y="298"/>
                    <a:pt x="78" y="353"/>
                  </a:cubicBezTo>
                  <a:cubicBezTo>
                    <a:pt x="29" y="406"/>
                    <a:pt x="1" y="474"/>
                    <a:pt x="19" y="537"/>
                  </a:cubicBezTo>
                  <a:cubicBezTo>
                    <a:pt x="43" y="626"/>
                    <a:pt x="149" y="692"/>
                    <a:pt x="264" y="716"/>
                  </a:cubicBezTo>
                  <a:cubicBezTo>
                    <a:pt x="378" y="740"/>
                    <a:pt x="500" y="728"/>
                    <a:pt x="617" y="709"/>
                  </a:cubicBezTo>
                  <a:cubicBezTo>
                    <a:pt x="859" y="670"/>
                    <a:pt x="1092" y="598"/>
                    <a:pt x="1301" y="497"/>
                  </a:cubicBezTo>
                  <a:cubicBezTo>
                    <a:pt x="1356" y="470"/>
                    <a:pt x="1416" y="434"/>
                    <a:pt x="1418" y="384"/>
                  </a:cubicBezTo>
                  <a:cubicBezTo>
                    <a:pt x="1421" y="325"/>
                    <a:pt x="1339" y="283"/>
                    <a:pt x="1263" y="266"/>
                  </a:cubicBezTo>
                  <a:cubicBezTo>
                    <a:pt x="1067" y="220"/>
                    <a:pt x="840" y="255"/>
                    <a:pt x="684" y="3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8"/>
            <p:cNvSpPr/>
            <p:nvPr/>
          </p:nvSpPr>
          <p:spPr>
            <a:xfrm>
              <a:off x="6503254" y="4126825"/>
              <a:ext cx="81900" cy="209986"/>
            </a:xfrm>
            <a:custGeom>
              <a:avLst/>
              <a:gdLst/>
              <a:ahLst/>
              <a:cxnLst/>
              <a:rect l="l" t="t" r="r" b="b"/>
              <a:pathLst>
                <a:path w="2048" h="5052" fill="none" extrusionOk="0">
                  <a:moveTo>
                    <a:pt x="2048" y="5052"/>
                  </a:moveTo>
                  <a:cubicBezTo>
                    <a:pt x="1029" y="3476"/>
                    <a:pt x="241" y="1960"/>
                    <a:pt x="46" y="595"/>
                  </a:cubicBezTo>
                  <a:cubicBezTo>
                    <a:pt x="17" y="392"/>
                    <a:pt x="2" y="195"/>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8"/>
            <p:cNvSpPr/>
            <p:nvPr/>
          </p:nvSpPr>
          <p:spPr>
            <a:xfrm>
              <a:off x="6605914" y="4103632"/>
              <a:ext cx="78220" cy="166759"/>
            </a:xfrm>
            <a:custGeom>
              <a:avLst/>
              <a:gdLst/>
              <a:ahLst/>
              <a:cxnLst/>
              <a:rect l="l" t="t" r="r" b="b"/>
              <a:pathLst>
                <a:path w="1956" h="4012" fill="none" extrusionOk="0">
                  <a:moveTo>
                    <a:pt x="0" y="1"/>
                  </a:moveTo>
                  <a:cubicBezTo>
                    <a:pt x="776" y="1103"/>
                    <a:pt x="1405" y="2483"/>
                    <a:pt x="1955" y="401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8"/>
            <p:cNvSpPr/>
            <p:nvPr/>
          </p:nvSpPr>
          <p:spPr>
            <a:xfrm>
              <a:off x="6542966" y="4154882"/>
              <a:ext cx="72942" cy="124072"/>
            </a:xfrm>
            <a:custGeom>
              <a:avLst/>
              <a:gdLst/>
              <a:ahLst/>
              <a:cxnLst/>
              <a:rect l="l" t="t" r="r" b="b"/>
              <a:pathLst>
                <a:path w="1824" h="2985" fill="none" extrusionOk="0">
                  <a:moveTo>
                    <a:pt x="0" y="0"/>
                  </a:moveTo>
                  <a:cubicBezTo>
                    <a:pt x="12" y="634"/>
                    <a:pt x="335" y="1264"/>
                    <a:pt x="896" y="1738"/>
                  </a:cubicBezTo>
                  <a:cubicBezTo>
                    <a:pt x="1112" y="1921"/>
                    <a:pt x="1363" y="2083"/>
                    <a:pt x="1543" y="2288"/>
                  </a:cubicBezTo>
                  <a:cubicBezTo>
                    <a:pt x="1722" y="2491"/>
                    <a:pt x="1824" y="2758"/>
                    <a:pt x="1700" y="298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8"/>
            <p:cNvSpPr/>
            <p:nvPr/>
          </p:nvSpPr>
          <p:spPr>
            <a:xfrm>
              <a:off x="6601515" y="4186138"/>
              <a:ext cx="39030" cy="80470"/>
            </a:xfrm>
            <a:custGeom>
              <a:avLst/>
              <a:gdLst/>
              <a:ahLst/>
              <a:cxnLst/>
              <a:rect l="l" t="t" r="r" b="b"/>
              <a:pathLst>
                <a:path w="976" h="1936" fill="none" extrusionOk="0">
                  <a:moveTo>
                    <a:pt x="958" y="1935"/>
                  </a:moveTo>
                  <a:cubicBezTo>
                    <a:pt x="975" y="1552"/>
                    <a:pt x="829" y="1167"/>
                    <a:pt x="544" y="849"/>
                  </a:cubicBezTo>
                  <a:cubicBezTo>
                    <a:pt x="427" y="716"/>
                    <a:pt x="285" y="596"/>
                    <a:pt x="179" y="458"/>
                  </a:cubicBezTo>
                  <a:cubicBezTo>
                    <a:pt x="71" y="321"/>
                    <a:pt x="0" y="158"/>
                    <a:pt x="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8"/>
            <p:cNvSpPr/>
            <p:nvPr/>
          </p:nvSpPr>
          <p:spPr>
            <a:xfrm>
              <a:off x="6255540" y="3282064"/>
              <a:ext cx="600330" cy="798588"/>
            </a:xfrm>
            <a:custGeom>
              <a:avLst/>
              <a:gdLst/>
              <a:ahLst/>
              <a:cxnLst/>
              <a:rect l="l" t="t" r="r" b="b"/>
              <a:pathLst>
                <a:path w="15012" h="19213" extrusionOk="0">
                  <a:moveTo>
                    <a:pt x="6664" y="1"/>
                  </a:moveTo>
                  <a:cubicBezTo>
                    <a:pt x="6558" y="1"/>
                    <a:pt x="6451" y="59"/>
                    <a:pt x="6408" y="186"/>
                  </a:cubicBezTo>
                  <a:cubicBezTo>
                    <a:pt x="5971" y="1482"/>
                    <a:pt x="4741" y="2681"/>
                    <a:pt x="4827" y="4084"/>
                  </a:cubicBezTo>
                  <a:cubicBezTo>
                    <a:pt x="4861" y="4635"/>
                    <a:pt x="5100" y="5150"/>
                    <a:pt x="5330" y="5653"/>
                  </a:cubicBezTo>
                  <a:cubicBezTo>
                    <a:pt x="5611" y="6267"/>
                    <a:pt x="5889" y="6910"/>
                    <a:pt x="5767" y="7602"/>
                  </a:cubicBezTo>
                  <a:cubicBezTo>
                    <a:pt x="5724" y="7845"/>
                    <a:pt x="5625" y="8078"/>
                    <a:pt x="5464" y="8264"/>
                  </a:cubicBezTo>
                  <a:cubicBezTo>
                    <a:pt x="5217" y="8552"/>
                    <a:pt x="4917" y="8670"/>
                    <a:pt x="4613" y="8670"/>
                  </a:cubicBezTo>
                  <a:cubicBezTo>
                    <a:pt x="4176" y="8670"/>
                    <a:pt x="3730" y="8426"/>
                    <a:pt x="3419" y="8099"/>
                  </a:cubicBezTo>
                  <a:cubicBezTo>
                    <a:pt x="3010" y="7665"/>
                    <a:pt x="2767" y="7105"/>
                    <a:pt x="2452" y="6599"/>
                  </a:cubicBezTo>
                  <a:cubicBezTo>
                    <a:pt x="2300" y="6356"/>
                    <a:pt x="2121" y="6117"/>
                    <a:pt x="1911" y="5921"/>
                  </a:cubicBezTo>
                  <a:cubicBezTo>
                    <a:pt x="1875" y="5888"/>
                    <a:pt x="1835" y="5874"/>
                    <a:pt x="1795" y="5874"/>
                  </a:cubicBezTo>
                  <a:cubicBezTo>
                    <a:pt x="1682" y="5874"/>
                    <a:pt x="1580" y="5991"/>
                    <a:pt x="1644" y="6116"/>
                  </a:cubicBezTo>
                  <a:cubicBezTo>
                    <a:pt x="1764" y="6353"/>
                    <a:pt x="1860" y="6590"/>
                    <a:pt x="1907" y="6708"/>
                  </a:cubicBezTo>
                  <a:cubicBezTo>
                    <a:pt x="2075" y="7136"/>
                    <a:pt x="2175" y="7488"/>
                    <a:pt x="2137" y="7952"/>
                  </a:cubicBezTo>
                  <a:cubicBezTo>
                    <a:pt x="2046" y="9101"/>
                    <a:pt x="1539" y="10167"/>
                    <a:pt x="1075" y="11204"/>
                  </a:cubicBezTo>
                  <a:cubicBezTo>
                    <a:pt x="524" y="12438"/>
                    <a:pt x="0" y="13780"/>
                    <a:pt x="255" y="15107"/>
                  </a:cubicBezTo>
                  <a:cubicBezTo>
                    <a:pt x="496" y="16372"/>
                    <a:pt x="1434" y="17425"/>
                    <a:pt x="2556" y="18057"/>
                  </a:cubicBezTo>
                  <a:cubicBezTo>
                    <a:pt x="3677" y="18691"/>
                    <a:pt x="4970" y="18952"/>
                    <a:pt x="6248" y="19098"/>
                  </a:cubicBezTo>
                  <a:cubicBezTo>
                    <a:pt x="6860" y="19168"/>
                    <a:pt x="7482" y="19212"/>
                    <a:pt x="8102" y="19212"/>
                  </a:cubicBezTo>
                  <a:cubicBezTo>
                    <a:pt x="9280" y="19212"/>
                    <a:pt x="10451" y="19052"/>
                    <a:pt x="11534" y="18603"/>
                  </a:cubicBezTo>
                  <a:cubicBezTo>
                    <a:pt x="13188" y="17918"/>
                    <a:pt x="14603" y="16451"/>
                    <a:pt x="14821" y="14676"/>
                  </a:cubicBezTo>
                  <a:cubicBezTo>
                    <a:pt x="15011" y="13107"/>
                    <a:pt x="14282" y="11590"/>
                    <a:pt x="13590" y="10167"/>
                  </a:cubicBezTo>
                  <a:cubicBezTo>
                    <a:pt x="13059" y="9074"/>
                    <a:pt x="12529" y="7904"/>
                    <a:pt x="12441" y="6714"/>
                  </a:cubicBezTo>
                  <a:cubicBezTo>
                    <a:pt x="12434" y="6623"/>
                    <a:pt x="12362" y="6575"/>
                    <a:pt x="12289" y="6575"/>
                  </a:cubicBezTo>
                  <a:cubicBezTo>
                    <a:pt x="12228" y="6575"/>
                    <a:pt x="12167" y="6610"/>
                    <a:pt x="12146" y="6685"/>
                  </a:cubicBezTo>
                  <a:cubicBezTo>
                    <a:pt x="11929" y="7507"/>
                    <a:pt x="11825" y="8359"/>
                    <a:pt x="11840" y="9209"/>
                  </a:cubicBezTo>
                  <a:cubicBezTo>
                    <a:pt x="11849" y="9723"/>
                    <a:pt x="11885" y="10294"/>
                    <a:pt x="11428" y="10639"/>
                  </a:cubicBezTo>
                  <a:cubicBezTo>
                    <a:pt x="11253" y="10771"/>
                    <a:pt x="11047" y="10833"/>
                    <a:pt x="10838" y="10833"/>
                  </a:cubicBezTo>
                  <a:cubicBezTo>
                    <a:pt x="10586" y="10833"/>
                    <a:pt x="10330" y="10743"/>
                    <a:pt x="10121" y="10579"/>
                  </a:cubicBezTo>
                  <a:cubicBezTo>
                    <a:pt x="9480" y="10079"/>
                    <a:pt x="9423" y="9203"/>
                    <a:pt x="9607" y="8455"/>
                  </a:cubicBezTo>
                  <a:cubicBezTo>
                    <a:pt x="9767" y="7810"/>
                    <a:pt x="10082" y="7214"/>
                    <a:pt x="10271" y="6578"/>
                  </a:cubicBezTo>
                  <a:cubicBezTo>
                    <a:pt x="10639" y="5346"/>
                    <a:pt x="10500" y="3977"/>
                    <a:pt x="9925" y="2830"/>
                  </a:cubicBezTo>
                  <a:cubicBezTo>
                    <a:pt x="9879" y="2739"/>
                    <a:pt x="9797" y="2698"/>
                    <a:pt x="9716" y="2698"/>
                  </a:cubicBezTo>
                  <a:cubicBezTo>
                    <a:pt x="9594" y="2698"/>
                    <a:pt x="9473" y="2790"/>
                    <a:pt x="9476" y="2941"/>
                  </a:cubicBezTo>
                  <a:cubicBezTo>
                    <a:pt x="9482" y="3251"/>
                    <a:pt x="9442" y="3559"/>
                    <a:pt x="9310" y="3860"/>
                  </a:cubicBezTo>
                  <a:cubicBezTo>
                    <a:pt x="9238" y="4027"/>
                    <a:pt x="9133" y="4180"/>
                    <a:pt x="8999" y="4302"/>
                  </a:cubicBezTo>
                  <a:cubicBezTo>
                    <a:pt x="8763" y="4516"/>
                    <a:pt x="8508" y="4607"/>
                    <a:pt x="8258" y="4607"/>
                  </a:cubicBezTo>
                  <a:cubicBezTo>
                    <a:pt x="7639" y="4607"/>
                    <a:pt x="7053" y="4050"/>
                    <a:pt x="6866" y="3425"/>
                  </a:cubicBezTo>
                  <a:cubicBezTo>
                    <a:pt x="6647" y="2696"/>
                    <a:pt x="6805" y="1916"/>
                    <a:pt x="6898" y="1158"/>
                  </a:cubicBezTo>
                  <a:cubicBezTo>
                    <a:pt x="6933" y="866"/>
                    <a:pt x="6955" y="563"/>
                    <a:pt x="6942" y="264"/>
                  </a:cubicBezTo>
                  <a:cubicBezTo>
                    <a:pt x="6934" y="95"/>
                    <a:pt x="6799" y="1"/>
                    <a:pt x="6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8"/>
            <p:cNvSpPr/>
            <p:nvPr/>
          </p:nvSpPr>
          <p:spPr>
            <a:xfrm>
              <a:off x="6319408" y="3672149"/>
              <a:ext cx="435051" cy="320466"/>
            </a:xfrm>
            <a:custGeom>
              <a:avLst/>
              <a:gdLst/>
              <a:ahLst/>
              <a:cxnLst/>
              <a:rect l="l" t="t" r="r" b="b"/>
              <a:pathLst>
                <a:path w="10879" h="7710" extrusionOk="0">
                  <a:moveTo>
                    <a:pt x="5277" y="1"/>
                  </a:moveTo>
                  <a:cubicBezTo>
                    <a:pt x="5213" y="1"/>
                    <a:pt x="5150" y="49"/>
                    <a:pt x="5149" y="129"/>
                  </a:cubicBezTo>
                  <a:cubicBezTo>
                    <a:pt x="5147" y="356"/>
                    <a:pt x="5125" y="581"/>
                    <a:pt x="5067" y="802"/>
                  </a:cubicBezTo>
                  <a:cubicBezTo>
                    <a:pt x="4933" y="1316"/>
                    <a:pt x="4559" y="1803"/>
                    <a:pt x="4038" y="1911"/>
                  </a:cubicBezTo>
                  <a:cubicBezTo>
                    <a:pt x="3963" y="1927"/>
                    <a:pt x="3888" y="1934"/>
                    <a:pt x="3813" y="1934"/>
                  </a:cubicBezTo>
                  <a:cubicBezTo>
                    <a:pt x="3544" y="1934"/>
                    <a:pt x="3277" y="1841"/>
                    <a:pt x="3048" y="1701"/>
                  </a:cubicBezTo>
                  <a:cubicBezTo>
                    <a:pt x="2804" y="1553"/>
                    <a:pt x="2577" y="1188"/>
                    <a:pt x="2271" y="1188"/>
                  </a:cubicBezTo>
                  <a:cubicBezTo>
                    <a:pt x="2264" y="1188"/>
                    <a:pt x="2258" y="1188"/>
                    <a:pt x="2251" y="1188"/>
                  </a:cubicBezTo>
                  <a:cubicBezTo>
                    <a:pt x="1915" y="1206"/>
                    <a:pt x="1835" y="1537"/>
                    <a:pt x="1750" y="1798"/>
                  </a:cubicBezTo>
                  <a:cubicBezTo>
                    <a:pt x="1624" y="2184"/>
                    <a:pt x="1422" y="2539"/>
                    <a:pt x="1207" y="2881"/>
                  </a:cubicBezTo>
                  <a:lnTo>
                    <a:pt x="1205" y="2881"/>
                  </a:lnTo>
                  <a:cubicBezTo>
                    <a:pt x="645" y="3769"/>
                    <a:pt x="0" y="4755"/>
                    <a:pt x="799" y="5873"/>
                  </a:cubicBezTo>
                  <a:cubicBezTo>
                    <a:pt x="1037" y="6207"/>
                    <a:pt x="1361" y="6470"/>
                    <a:pt x="1715" y="6678"/>
                  </a:cubicBezTo>
                  <a:cubicBezTo>
                    <a:pt x="3288" y="7609"/>
                    <a:pt x="5173" y="7709"/>
                    <a:pt x="6995" y="7709"/>
                  </a:cubicBezTo>
                  <a:cubicBezTo>
                    <a:pt x="7073" y="7709"/>
                    <a:pt x="7152" y="7709"/>
                    <a:pt x="7230" y="7709"/>
                  </a:cubicBezTo>
                  <a:cubicBezTo>
                    <a:pt x="8039" y="7705"/>
                    <a:pt x="8895" y="7677"/>
                    <a:pt x="9577" y="7243"/>
                  </a:cubicBezTo>
                  <a:cubicBezTo>
                    <a:pt x="10326" y="6767"/>
                    <a:pt x="10723" y="5872"/>
                    <a:pt x="10811" y="4989"/>
                  </a:cubicBezTo>
                  <a:cubicBezTo>
                    <a:pt x="10878" y="4307"/>
                    <a:pt x="10787" y="3625"/>
                    <a:pt x="10659" y="2948"/>
                  </a:cubicBezTo>
                  <a:cubicBezTo>
                    <a:pt x="10643" y="2864"/>
                    <a:pt x="10571" y="2818"/>
                    <a:pt x="10499" y="2818"/>
                  </a:cubicBezTo>
                  <a:cubicBezTo>
                    <a:pt x="10439" y="2818"/>
                    <a:pt x="10380" y="2849"/>
                    <a:pt x="10353" y="2915"/>
                  </a:cubicBezTo>
                  <a:cubicBezTo>
                    <a:pt x="10290" y="3071"/>
                    <a:pt x="10203" y="3196"/>
                    <a:pt x="10030" y="3273"/>
                  </a:cubicBezTo>
                  <a:cubicBezTo>
                    <a:pt x="9853" y="3351"/>
                    <a:pt x="9662" y="3381"/>
                    <a:pt x="9468" y="3381"/>
                  </a:cubicBezTo>
                  <a:cubicBezTo>
                    <a:pt x="9278" y="3381"/>
                    <a:pt x="9086" y="3352"/>
                    <a:pt x="8901" y="3314"/>
                  </a:cubicBezTo>
                  <a:cubicBezTo>
                    <a:pt x="8329" y="3195"/>
                    <a:pt x="7756" y="2968"/>
                    <a:pt x="7371" y="2531"/>
                  </a:cubicBezTo>
                  <a:cubicBezTo>
                    <a:pt x="7254" y="2399"/>
                    <a:pt x="7201" y="2225"/>
                    <a:pt x="7204" y="2050"/>
                  </a:cubicBezTo>
                  <a:cubicBezTo>
                    <a:pt x="7214" y="1334"/>
                    <a:pt x="7048" y="864"/>
                    <a:pt x="7013" y="369"/>
                  </a:cubicBezTo>
                  <a:cubicBezTo>
                    <a:pt x="7005" y="275"/>
                    <a:pt x="6930" y="219"/>
                    <a:pt x="6850" y="219"/>
                  </a:cubicBezTo>
                  <a:cubicBezTo>
                    <a:pt x="6806" y="219"/>
                    <a:pt x="6761" y="236"/>
                    <a:pt x="6724" y="274"/>
                  </a:cubicBezTo>
                  <a:cubicBezTo>
                    <a:pt x="6641" y="361"/>
                    <a:pt x="6541" y="435"/>
                    <a:pt x="6425" y="486"/>
                  </a:cubicBezTo>
                  <a:cubicBezTo>
                    <a:pt x="6335" y="527"/>
                    <a:pt x="6239" y="546"/>
                    <a:pt x="6143" y="546"/>
                  </a:cubicBezTo>
                  <a:cubicBezTo>
                    <a:pt x="5983" y="546"/>
                    <a:pt x="5822" y="493"/>
                    <a:pt x="5690" y="397"/>
                  </a:cubicBezTo>
                  <a:cubicBezTo>
                    <a:pt x="5561" y="303"/>
                    <a:pt x="5463" y="189"/>
                    <a:pt x="5384" y="62"/>
                  </a:cubicBezTo>
                  <a:cubicBezTo>
                    <a:pt x="5358" y="20"/>
                    <a:pt x="5317" y="1"/>
                    <a:pt x="5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6" name="Google Shape;1526;p58"/>
          <p:cNvSpPr/>
          <p:nvPr/>
        </p:nvSpPr>
        <p:spPr>
          <a:xfrm rot="10800000">
            <a:off x="8134392" y="-39890"/>
            <a:ext cx="589008" cy="1832165"/>
          </a:xfrm>
          <a:custGeom>
            <a:avLst/>
            <a:gdLst/>
            <a:ahLst/>
            <a:cxnLst/>
            <a:rect l="l" t="t" r="r" b="b"/>
            <a:pathLst>
              <a:path w="14241" h="44298" extrusionOk="0">
                <a:moveTo>
                  <a:pt x="0" y="1"/>
                </a:moveTo>
                <a:cubicBezTo>
                  <a:pt x="112" y="687"/>
                  <a:pt x="283" y="1363"/>
                  <a:pt x="511" y="2019"/>
                </a:cubicBezTo>
                <a:cubicBezTo>
                  <a:pt x="621" y="2335"/>
                  <a:pt x="745" y="2646"/>
                  <a:pt x="895" y="2945"/>
                </a:cubicBezTo>
                <a:cubicBezTo>
                  <a:pt x="1662" y="4476"/>
                  <a:pt x="3145" y="5629"/>
                  <a:pt x="4818" y="5993"/>
                </a:cubicBezTo>
                <a:cubicBezTo>
                  <a:pt x="5043" y="6042"/>
                  <a:pt x="5335" y="6082"/>
                  <a:pt x="5636" y="6082"/>
                </a:cubicBezTo>
                <a:cubicBezTo>
                  <a:pt x="5990" y="6082"/>
                  <a:pt x="6356" y="6028"/>
                  <a:pt x="6635" y="5872"/>
                </a:cubicBezTo>
                <a:cubicBezTo>
                  <a:pt x="6716" y="6090"/>
                  <a:pt x="6767" y="6322"/>
                  <a:pt x="6795" y="6537"/>
                </a:cubicBezTo>
                <a:cubicBezTo>
                  <a:pt x="6848" y="6932"/>
                  <a:pt x="6860" y="7333"/>
                  <a:pt x="6882" y="7730"/>
                </a:cubicBezTo>
                <a:cubicBezTo>
                  <a:pt x="6907" y="8152"/>
                  <a:pt x="6929" y="8574"/>
                  <a:pt x="6947" y="8996"/>
                </a:cubicBezTo>
                <a:cubicBezTo>
                  <a:pt x="6989" y="9938"/>
                  <a:pt x="7016" y="10880"/>
                  <a:pt x="7035" y="11823"/>
                </a:cubicBezTo>
                <a:cubicBezTo>
                  <a:pt x="6837" y="11151"/>
                  <a:pt x="6324" y="10483"/>
                  <a:pt x="5932" y="10045"/>
                </a:cubicBezTo>
                <a:cubicBezTo>
                  <a:pt x="4441" y="8382"/>
                  <a:pt x="2233" y="7386"/>
                  <a:pt x="0" y="7370"/>
                </a:cubicBezTo>
                <a:lnTo>
                  <a:pt x="0" y="7370"/>
                </a:lnTo>
                <a:cubicBezTo>
                  <a:pt x="112" y="8056"/>
                  <a:pt x="283" y="8733"/>
                  <a:pt x="511" y="9388"/>
                </a:cubicBezTo>
                <a:cubicBezTo>
                  <a:pt x="621" y="9703"/>
                  <a:pt x="745" y="10015"/>
                  <a:pt x="895" y="10313"/>
                </a:cubicBezTo>
                <a:cubicBezTo>
                  <a:pt x="1662" y="11844"/>
                  <a:pt x="3144" y="12997"/>
                  <a:pt x="4818" y="13363"/>
                </a:cubicBezTo>
                <a:cubicBezTo>
                  <a:pt x="5042" y="13411"/>
                  <a:pt x="5336" y="13451"/>
                  <a:pt x="5637" y="13451"/>
                </a:cubicBezTo>
                <a:cubicBezTo>
                  <a:pt x="6232" y="13451"/>
                  <a:pt x="6859" y="13298"/>
                  <a:pt x="7053" y="12766"/>
                </a:cubicBezTo>
                <a:cubicBezTo>
                  <a:pt x="7059" y="13180"/>
                  <a:pt x="7062" y="13593"/>
                  <a:pt x="7065" y="14006"/>
                </a:cubicBezTo>
                <a:cubicBezTo>
                  <a:pt x="7075" y="15741"/>
                  <a:pt x="7062" y="17474"/>
                  <a:pt x="7041" y="19209"/>
                </a:cubicBezTo>
                <a:cubicBezTo>
                  <a:pt x="6846" y="18532"/>
                  <a:pt x="6328" y="17856"/>
                  <a:pt x="5932" y="17415"/>
                </a:cubicBezTo>
                <a:cubicBezTo>
                  <a:pt x="4442" y="15751"/>
                  <a:pt x="2233" y="14755"/>
                  <a:pt x="0" y="14740"/>
                </a:cubicBezTo>
                <a:lnTo>
                  <a:pt x="0" y="14740"/>
                </a:lnTo>
                <a:cubicBezTo>
                  <a:pt x="112" y="15426"/>
                  <a:pt x="283" y="16102"/>
                  <a:pt x="511" y="16758"/>
                </a:cubicBezTo>
                <a:cubicBezTo>
                  <a:pt x="621" y="17073"/>
                  <a:pt x="745" y="17384"/>
                  <a:pt x="895" y="17682"/>
                </a:cubicBezTo>
                <a:cubicBezTo>
                  <a:pt x="1662" y="19213"/>
                  <a:pt x="3145" y="20366"/>
                  <a:pt x="4818" y="20732"/>
                </a:cubicBezTo>
                <a:cubicBezTo>
                  <a:pt x="5042" y="20781"/>
                  <a:pt x="5336" y="20820"/>
                  <a:pt x="5637" y="20820"/>
                </a:cubicBezTo>
                <a:cubicBezTo>
                  <a:pt x="6208" y="20820"/>
                  <a:pt x="6809" y="20680"/>
                  <a:pt x="7028" y="20199"/>
                </a:cubicBezTo>
                <a:lnTo>
                  <a:pt x="7028" y="20199"/>
                </a:lnTo>
                <a:cubicBezTo>
                  <a:pt x="7010" y="21510"/>
                  <a:pt x="6988" y="22822"/>
                  <a:pt x="6970" y="24134"/>
                </a:cubicBezTo>
                <a:cubicBezTo>
                  <a:pt x="6943" y="26034"/>
                  <a:pt x="6916" y="42119"/>
                  <a:pt x="6889" y="44020"/>
                </a:cubicBezTo>
                <a:cubicBezTo>
                  <a:pt x="6887" y="44205"/>
                  <a:pt x="7030" y="44298"/>
                  <a:pt x="7174" y="44298"/>
                </a:cubicBezTo>
                <a:cubicBezTo>
                  <a:pt x="7318" y="44298"/>
                  <a:pt x="7463" y="44205"/>
                  <a:pt x="7465" y="44020"/>
                </a:cubicBezTo>
                <a:cubicBezTo>
                  <a:pt x="7502" y="41398"/>
                  <a:pt x="7539" y="24592"/>
                  <a:pt x="7576" y="21968"/>
                </a:cubicBezTo>
                <a:cubicBezTo>
                  <a:pt x="7858" y="22137"/>
                  <a:pt x="8237" y="22195"/>
                  <a:pt x="8603" y="22195"/>
                </a:cubicBezTo>
                <a:cubicBezTo>
                  <a:pt x="8905" y="22195"/>
                  <a:pt x="9198" y="22155"/>
                  <a:pt x="9422" y="22107"/>
                </a:cubicBezTo>
                <a:cubicBezTo>
                  <a:pt x="11095" y="21742"/>
                  <a:pt x="12579" y="20589"/>
                  <a:pt x="13346" y="19058"/>
                </a:cubicBezTo>
                <a:cubicBezTo>
                  <a:pt x="13496" y="18759"/>
                  <a:pt x="13618" y="18448"/>
                  <a:pt x="13729" y="18132"/>
                </a:cubicBezTo>
                <a:cubicBezTo>
                  <a:pt x="13958" y="17476"/>
                  <a:pt x="14129" y="16800"/>
                  <a:pt x="14240" y="16114"/>
                </a:cubicBezTo>
                <a:lnTo>
                  <a:pt x="14240" y="16114"/>
                </a:lnTo>
                <a:cubicBezTo>
                  <a:pt x="12006" y="16130"/>
                  <a:pt x="9798" y="17127"/>
                  <a:pt x="8308" y="18789"/>
                </a:cubicBezTo>
                <a:cubicBezTo>
                  <a:pt x="8087" y="19037"/>
                  <a:pt x="7827" y="19357"/>
                  <a:pt x="7607" y="19709"/>
                </a:cubicBezTo>
                <a:cubicBezTo>
                  <a:pt x="7608" y="19633"/>
                  <a:pt x="7609" y="19556"/>
                  <a:pt x="7610" y="19480"/>
                </a:cubicBezTo>
                <a:cubicBezTo>
                  <a:pt x="7632" y="17866"/>
                  <a:pt x="7646" y="16251"/>
                  <a:pt x="7643" y="14637"/>
                </a:cubicBezTo>
                <a:lnTo>
                  <a:pt x="7643" y="14637"/>
                </a:lnTo>
                <a:cubicBezTo>
                  <a:pt x="7916" y="14777"/>
                  <a:pt x="8264" y="14826"/>
                  <a:pt x="8602" y="14826"/>
                </a:cubicBezTo>
                <a:cubicBezTo>
                  <a:pt x="8904" y="14826"/>
                  <a:pt x="9197" y="14787"/>
                  <a:pt x="9422" y="14737"/>
                </a:cubicBezTo>
                <a:lnTo>
                  <a:pt x="9421" y="14737"/>
                </a:lnTo>
                <a:cubicBezTo>
                  <a:pt x="11095" y="14373"/>
                  <a:pt x="12579" y="13220"/>
                  <a:pt x="13346" y="11689"/>
                </a:cubicBezTo>
                <a:cubicBezTo>
                  <a:pt x="13496" y="11390"/>
                  <a:pt x="13618" y="11079"/>
                  <a:pt x="13729" y="10763"/>
                </a:cubicBezTo>
                <a:cubicBezTo>
                  <a:pt x="13957" y="10107"/>
                  <a:pt x="14128" y="9431"/>
                  <a:pt x="14239" y="8745"/>
                </a:cubicBezTo>
                <a:lnTo>
                  <a:pt x="14239" y="8745"/>
                </a:lnTo>
                <a:cubicBezTo>
                  <a:pt x="12006" y="8761"/>
                  <a:pt x="9798" y="9757"/>
                  <a:pt x="8308" y="11420"/>
                </a:cubicBezTo>
                <a:cubicBezTo>
                  <a:pt x="8092" y="11662"/>
                  <a:pt x="7837" y="11975"/>
                  <a:pt x="7620" y="12319"/>
                </a:cubicBezTo>
                <a:cubicBezTo>
                  <a:pt x="7602" y="11268"/>
                  <a:pt x="7575" y="10219"/>
                  <a:pt x="7530" y="9168"/>
                </a:cubicBezTo>
                <a:cubicBezTo>
                  <a:pt x="7510" y="8689"/>
                  <a:pt x="7485" y="8209"/>
                  <a:pt x="7458" y="7730"/>
                </a:cubicBezTo>
                <a:cubicBezTo>
                  <a:pt x="7446" y="7527"/>
                  <a:pt x="7436" y="7322"/>
                  <a:pt x="7422" y="7118"/>
                </a:cubicBezTo>
                <a:lnTo>
                  <a:pt x="7422" y="7118"/>
                </a:lnTo>
                <a:cubicBezTo>
                  <a:pt x="7710" y="7374"/>
                  <a:pt x="8165" y="7456"/>
                  <a:pt x="8603" y="7456"/>
                </a:cubicBezTo>
                <a:cubicBezTo>
                  <a:pt x="8905" y="7456"/>
                  <a:pt x="9198" y="7417"/>
                  <a:pt x="9422" y="7368"/>
                </a:cubicBezTo>
                <a:cubicBezTo>
                  <a:pt x="11095" y="7004"/>
                  <a:pt x="12579" y="5851"/>
                  <a:pt x="13346" y="4320"/>
                </a:cubicBezTo>
                <a:cubicBezTo>
                  <a:pt x="13496" y="4021"/>
                  <a:pt x="13618" y="3710"/>
                  <a:pt x="13729" y="3395"/>
                </a:cubicBezTo>
                <a:cubicBezTo>
                  <a:pt x="13957" y="2738"/>
                  <a:pt x="14129" y="2062"/>
                  <a:pt x="14239" y="1377"/>
                </a:cubicBezTo>
                <a:lnTo>
                  <a:pt x="14239" y="1377"/>
                </a:lnTo>
                <a:cubicBezTo>
                  <a:pt x="12006" y="1392"/>
                  <a:pt x="9798" y="2388"/>
                  <a:pt x="8308" y="4051"/>
                </a:cubicBezTo>
                <a:cubicBezTo>
                  <a:pt x="7923" y="4481"/>
                  <a:pt x="7419" y="5134"/>
                  <a:pt x="7214" y="5794"/>
                </a:cubicBezTo>
                <a:cubicBezTo>
                  <a:pt x="7169" y="5659"/>
                  <a:pt x="7115" y="5529"/>
                  <a:pt x="7051" y="5403"/>
                </a:cubicBezTo>
                <a:cubicBezTo>
                  <a:pt x="7065" y="5368"/>
                  <a:pt x="7076" y="5331"/>
                  <a:pt x="7086" y="5291"/>
                </a:cubicBezTo>
                <a:cubicBezTo>
                  <a:pt x="7298" y="4389"/>
                  <a:pt x="6490" y="3298"/>
                  <a:pt x="5932" y="2676"/>
                </a:cubicBezTo>
                <a:cubicBezTo>
                  <a:pt x="4442" y="1012"/>
                  <a:pt x="2233" y="17"/>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8"/>
          <p:cNvSpPr/>
          <p:nvPr/>
        </p:nvSpPr>
        <p:spPr>
          <a:xfrm rot="5609326" flipH="1">
            <a:off x="3876768" y="3107341"/>
            <a:ext cx="488942" cy="429949"/>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31"/>
        <p:cNvGrpSpPr/>
        <p:nvPr/>
      </p:nvGrpSpPr>
      <p:grpSpPr>
        <a:xfrm>
          <a:off x="0" y="0"/>
          <a:ext cx="0" cy="0"/>
          <a:chOff x="0" y="0"/>
          <a:chExt cx="0" cy="0"/>
        </a:xfrm>
      </p:grpSpPr>
      <p:sp>
        <p:nvSpPr>
          <p:cNvPr id="1532" name="Google Shape;1532;p59"/>
          <p:cNvSpPr/>
          <p:nvPr/>
        </p:nvSpPr>
        <p:spPr>
          <a:xfrm rot="5400000">
            <a:off x="3618820" y="-1004059"/>
            <a:ext cx="1906359" cy="657222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9"/>
          <p:cNvSpPr txBox="1">
            <a:spLocks noGrp="1"/>
          </p:cNvSpPr>
          <p:nvPr>
            <p:ph type="subTitle" idx="1"/>
          </p:nvPr>
        </p:nvSpPr>
        <p:spPr>
          <a:xfrm>
            <a:off x="1594050" y="3359525"/>
            <a:ext cx="5955900" cy="45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years ago, the so-called “Lower Paleolithic” period began</a:t>
            </a:r>
            <a:endParaRPr/>
          </a:p>
        </p:txBody>
      </p:sp>
      <p:sp>
        <p:nvSpPr>
          <p:cNvPr id="1534" name="Google Shape;1534;p59"/>
          <p:cNvSpPr txBox="1">
            <a:spLocks noGrp="1"/>
          </p:cNvSpPr>
          <p:nvPr>
            <p:ph type="title"/>
          </p:nvPr>
        </p:nvSpPr>
        <p:spPr>
          <a:xfrm>
            <a:off x="1594045" y="1443175"/>
            <a:ext cx="5955900" cy="162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7500"/>
              <a:t>2.5+ million</a:t>
            </a:r>
            <a:endParaRPr sz="7500"/>
          </a:p>
        </p:txBody>
      </p:sp>
      <p:sp>
        <p:nvSpPr>
          <p:cNvPr id="1535" name="Google Shape;1535;p59"/>
          <p:cNvSpPr/>
          <p:nvPr/>
        </p:nvSpPr>
        <p:spPr>
          <a:xfrm rot="1393912">
            <a:off x="528675" y="3537651"/>
            <a:ext cx="727344" cy="57472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39"/>
        <p:cNvGrpSpPr/>
        <p:nvPr/>
      </p:nvGrpSpPr>
      <p:grpSpPr>
        <a:xfrm>
          <a:off x="0" y="0"/>
          <a:ext cx="0" cy="0"/>
          <a:chOff x="0" y="0"/>
          <a:chExt cx="0" cy="0"/>
        </a:xfrm>
      </p:grpSpPr>
      <p:sp>
        <p:nvSpPr>
          <p:cNvPr id="1540" name="Google Shape;1540;p60"/>
          <p:cNvSpPr txBox="1">
            <a:spLocks noGrp="1"/>
          </p:cNvSpPr>
          <p:nvPr>
            <p:ph type="subTitle" idx="1"/>
          </p:nvPr>
        </p:nvSpPr>
        <p:spPr>
          <a:xfrm>
            <a:off x="2142150" y="1233950"/>
            <a:ext cx="4859700" cy="3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years ago, the </a:t>
            </a:r>
            <a:r>
              <a:rPr lang="en" i="1"/>
              <a:t>Australopithecus</a:t>
            </a:r>
            <a:r>
              <a:rPr lang="en"/>
              <a:t> appeared</a:t>
            </a:r>
            <a:endParaRPr/>
          </a:p>
        </p:txBody>
      </p:sp>
      <p:sp>
        <p:nvSpPr>
          <p:cNvPr id="1541" name="Google Shape;1541;p60"/>
          <p:cNvSpPr txBox="1">
            <a:spLocks noGrp="1"/>
          </p:cNvSpPr>
          <p:nvPr>
            <p:ph type="title"/>
          </p:nvPr>
        </p:nvSpPr>
        <p:spPr>
          <a:xfrm>
            <a:off x="2142150" y="530500"/>
            <a:ext cx="4859700" cy="70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 million</a:t>
            </a:r>
            <a:endParaRPr/>
          </a:p>
        </p:txBody>
      </p:sp>
      <p:sp>
        <p:nvSpPr>
          <p:cNvPr id="1542" name="Google Shape;1542;p60"/>
          <p:cNvSpPr txBox="1">
            <a:spLocks noGrp="1"/>
          </p:cNvSpPr>
          <p:nvPr>
            <p:ph type="title" idx="2"/>
          </p:nvPr>
        </p:nvSpPr>
        <p:spPr>
          <a:xfrm>
            <a:off x="2142150" y="2053800"/>
            <a:ext cx="4859700" cy="70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2.5 million</a:t>
            </a:r>
            <a:endParaRPr/>
          </a:p>
        </p:txBody>
      </p:sp>
      <p:sp>
        <p:nvSpPr>
          <p:cNvPr id="1543" name="Google Shape;1543;p60"/>
          <p:cNvSpPr txBox="1">
            <a:spLocks noGrp="1"/>
          </p:cNvSpPr>
          <p:nvPr>
            <p:ph type="subTitle" idx="3"/>
          </p:nvPr>
        </p:nvSpPr>
        <p:spPr>
          <a:xfrm>
            <a:off x="2142150" y="2757275"/>
            <a:ext cx="4859700" cy="3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years ago, the </a:t>
            </a:r>
            <a:r>
              <a:rPr lang="en" i="1"/>
              <a:t>Homo habilis</a:t>
            </a:r>
            <a:r>
              <a:rPr lang="en"/>
              <a:t> appeared</a:t>
            </a:r>
            <a:endParaRPr/>
          </a:p>
        </p:txBody>
      </p:sp>
      <p:sp>
        <p:nvSpPr>
          <p:cNvPr id="1544" name="Google Shape;1544;p60"/>
          <p:cNvSpPr txBox="1">
            <a:spLocks noGrp="1"/>
          </p:cNvSpPr>
          <p:nvPr>
            <p:ph type="title" idx="4"/>
          </p:nvPr>
        </p:nvSpPr>
        <p:spPr>
          <a:xfrm>
            <a:off x="2142150" y="3577100"/>
            <a:ext cx="4859700" cy="70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1.8 million</a:t>
            </a:r>
            <a:endParaRPr/>
          </a:p>
        </p:txBody>
      </p:sp>
      <p:sp>
        <p:nvSpPr>
          <p:cNvPr id="1545" name="Google Shape;1545;p60"/>
          <p:cNvSpPr txBox="1">
            <a:spLocks noGrp="1"/>
          </p:cNvSpPr>
          <p:nvPr>
            <p:ph type="subTitle" idx="5"/>
          </p:nvPr>
        </p:nvSpPr>
        <p:spPr>
          <a:xfrm>
            <a:off x="2142150" y="4280600"/>
            <a:ext cx="4859700" cy="322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years ago, the </a:t>
            </a:r>
            <a:r>
              <a:rPr lang="en" i="1"/>
              <a:t>Homo erectus</a:t>
            </a:r>
            <a:r>
              <a:rPr lang="en"/>
              <a:t> appeared</a:t>
            </a:r>
            <a:endParaRPr/>
          </a:p>
        </p:txBody>
      </p:sp>
      <p:grpSp>
        <p:nvGrpSpPr>
          <p:cNvPr id="1546" name="Google Shape;1546;p60"/>
          <p:cNvGrpSpPr/>
          <p:nvPr/>
        </p:nvGrpSpPr>
        <p:grpSpPr>
          <a:xfrm rot="5124102">
            <a:off x="4381184" y="394448"/>
            <a:ext cx="381632" cy="2821653"/>
            <a:chOff x="1815225" y="508725"/>
            <a:chExt cx="204650" cy="1331525"/>
          </a:xfrm>
        </p:grpSpPr>
        <p:sp>
          <p:nvSpPr>
            <p:cNvPr id="1547" name="Google Shape;1547;p60"/>
            <p:cNvSpPr/>
            <p:nvPr/>
          </p:nvSpPr>
          <p:spPr>
            <a:xfrm>
              <a:off x="1815225" y="639700"/>
              <a:ext cx="171525" cy="1200550"/>
            </a:xfrm>
            <a:custGeom>
              <a:avLst/>
              <a:gdLst/>
              <a:ahLst/>
              <a:cxnLst/>
              <a:rect l="l" t="t" r="r" b="b"/>
              <a:pathLst>
                <a:path w="6861" h="48022" extrusionOk="0">
                  <a:moveTo>
                    <a:pt x="5990" y="0"/>
                  </a:moveTo>
                  <a:cubicBezTo>
                    <a:pt x="6133" y="2721"/>
                    <a:pt x="0" y="47805"/>
                    <a:pt x="2021" y="48021"/>
                  </a:cubicBezTo>
                  <a:cubicBezTo>
                    <a:pt x="2026" y="48021"/>
                    <a:pt x="2031" y="48022"/>
                    <a:pt x="2036" y="48022"/>
                  </a:cubicBezTo>
                  <a:cubicBezTo>
                    <a:pt x="4049" y="48022"/>
                    <a:pt x="5861" y="4552"/>
                    <a:pt x="6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0"/>
            <p:cNvSpPr/>
            <p:nvPr/>
          </p:nvSpPr>
          <p:spPr>
            <a:xfrm>
              <a:off x="1950250" y="508725"/>
              <a:ext cx="68000" cy="126225"/>
            </a:xfrm>
            <a:custGeom>
              <a:avLst/>
              <a:gdLst/>
              <a:ahLst/>
              <a:cxnLst/>
              <a:rect l="l" t="t" r="r" b="b"/>
              <a:pathLst>
                <a:path w="2720" h="5049" extrusionOk="0">
                  <a:moveTo>
                    <a:pt x="1867" y="1"/>
                  </a:moveTo>
                  <a:cubicBezTo>
                    <a:pt x="1651" y="1"/>
                    <a:pt x="191" y="3273"/>
                    <a:pt x="96" y="3506"/>
                  </a:cubicBezTo>
                  <a:cubicBezTo>
                    <a:pt x="1" y="3737"/>
                    <a:pt x="488" y="5047"/>
                    <a:pt x="488" y="5047"/>
                  </a:cubicBezTo>
                  <a:lnTo>
                    <a:pt x="488" y="5048"/>
                  </a:lnTo>
                  <a:lnTo>
                    <a:pt x="1651" y="5048"/>
                  </a:lnTo>
                  <a:cubicBezTo>
                    <a:pt x="1651" y="5048"/>
                    <a:pt x="2719" y="3895"/>
                    <a:pt x="2692" y="3584"/>
                  </a:cubicBezTo>
                  <a:cubicBezTo>
                    <a:pt x="2665" y="3273"/>
                    <a:pt x="2083" y="1"/>
                    <a:pt x="1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0"/>
            <p:cNvSpPr/>
            <p:nvPr/>
          </p:nvSpPr>
          <p:spPr>
            <a:xfrm>
              <a:off x="1952025" y="567925"/>
              <a:ext cx="67850" cy="93475"/>
            </a:xfrm>
            <a:custGeom>
              <a:avLst/>
              <a:gdLst/>
              <a:ahLst/>
              <a:cxnLst/>
              <a:rect l="l" t="t" r="r" b="b"/>
              <a:pathLst>
                <a:path w="2714" h="3739" extrusionOk="0">
                  <a:moveTo>
                    <a:pt x="2565" y="1"/>
                  </a:moveTo>
                  <a:cubicBezTo>
                    <a:pt x="2541" y="1"/>
                    <a:pt x="2516" y="11"/>
                    <a:pt x="2495" y="35"/>
                  </a:cubicBezTo>
                  <a:cubicBezTo>
                    <a:pt x="1926" y="692"/>
                    <a:pt x="1418" y="1399"/>
                    <a:pt x="976" y="2147"/>
                  </a:cubicBezTo>
                  <a:cubicBezTo>
                    <a:pt x="758" y="1540"/>
                    <a:pt x="509" y="944"/>
                    <a:pt x="224" y="365"/>
                  </a:cubicBezTo>
                  <a:cubicBezTo>
                    <a:pt x="206" y="327"/>
                    <a:pt x="175" y="311"/>
                    <a:pt x="143" y="311"/>
                  </a:cubicBezTo>
                  <a:cubicBezTo>
                    <a:pt x="74" y="311"/>
                    <a:pt x="0" y="388"/>
                    <a:pt x="41" y="471"/>
                  </a:cubicBezTo>
                  <a:cubicBezTo>
                    <a:pt x="348" y="1093"/>
                    <a:pt x="610" y="1736"/>
                    <a:pt x="836" y="2391"/>
                  </a:cubicBezTo>
                  <a:cubicBezTo>
                    <a:pt x="647" y="2726"/>
                    <a:pt x="468" y="3068"/>
                    <a:pt x="307" y="3419"/>
                  </a:cubicBezTo>
                  <a:cubicBezTo>
                    <a:pt x="268" y="3504"/>
                    <a:pt x="341" y="3581"/>
                    <a:pt x="410" y="3581"/>
                  </a:cubicBezTo>
                  <a:cubicBezTo>
                    <a:pt x="441" y="3581"/>
                    <a:pt x="472" y="3565"/>
                    <a:pt x="490" y="3526"/>
                  </a:cubicBezTo>
                  <a:cubicBezTo>
                    <a:pt x="625" y="3231"/>
                    <a:pt x="772" y="2942"/>
                    <a:pt x="927" y="2659"/>
                  </a:cubicBezTo>
                  <a:cubicBezTo>
                    <a:pt x="1036" y="2990"/>
                    <a:pt x="1139" y="3325"/>
                    <a:pt x="1227" y="3664"/>
                  </a:cubicBezTo>
                  <a:cubicBezTo>
                    <a:pt x="1241" y="3716"/>
                    <a:pt x="1281" y="3739"/>
                    <a:pt x="1323" y="3739"/>
                  </a:cubicBezTo>
                  <a:cubicBezTo>
                    <a:pt x="1386" y="3739"/>
                    <a:pt x="1451" y="3687"/>
                    <a:pt x="1431" y="3608"/>
                  </a:cubicBezTo>
                  <a:cubicBezTo>
                    <a:pt x="1326" y="3205"/>
                    <a:pt x="1202" y="2807"/>
                    <a:pt x="1067" y="2413"/>
                  </a:cubicBezTo>
                  <a:cubicBezTo>
                    <a:pt x="1520" y="1622"/>
                    <a:pt x="2048" y="875"/>
                    <a:pt x="2646" y="185"/>
                  </a:cubicBezTo>
                  <a:cubicBezTo>
                    <a:pt x="2713" y="107"/>
                    <a:pt x="2642" y="1"/>
                    <a:pt x="25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0"/>
            <p:cNvSpPr/>
            <p:nvPr/>
          </p:nvSpPr>
          <p:spPr>
            <a:xfrm>
              <a:off x="1952850" y="628900"/>
              <a:ext cx="45950" cy="16900"/>
            </a:xfrm>
            <a:custGeom>
              <a:avLst/>
              <a:gdLst/>
              <a:ahLst/>
              <a:cxnLst/>
              <a:rect l="l" t="t" r="r" b="b"/>
              <a:pathLst>
                <a:path w="1838" h="676" extrusionOk="0">
                  <a:moveTo>
                    <a:pt x="680" y="0"/>
                  </a:moveTo>
                  <a:cubicBezTo>
                    <a:pt x="562" y="0"/>
                    <a:pt x="445" y="3"/>
                    <a:pt x="327" y="7"/>
                  </a:cubicBezTo>
                  <a:cubicBezTo>
                    <a:pt x="160" y="15"/>
                    <a:pt x="1" y="149"/>
                    <a:pt x="8" y="326"/>
                  </a:cubicBezTo>
                  <a:cubicBezTo>
                    <a:pt x="16" y="488"/>
                    <a:pt x="142" y="643"/>
                    <a:pt x="315" y="643"/>
                  </a:cubicBezTo>
                  <a:cubicBezTo>
                    <a:pt x="319" y="643"/>
                    <a:pt x="323" y="643"/>
                    <a:pt x="327" y="643"/>
                  </a:cubicBezTo>
                  <a:cubicBezTo>
                    <a:pt x="445" y="639"/>
                    <a:pt x="562" y="636"/>
                    <a:pt x="680" y="636"/>
                  </a:cubicBezTo>
                  <a:cubicBezTo>
                    <a:pt x="958" y="636"/>
                    <a:pt x="1236" y="649"/>
                    <a:pt x="1513" y="675"/>
                  </a:cubicBezTo>
                  <a:cubicBezTo>
                    <a:pt x="1520" y="675"/>
                    <a:pt x="1527" y="676"/>
                    <a:pt x="1533" y="676"/>
                  </a:cubicBezTo>
                  <a:cubicBezTo>
                    <a:pt x="1692" y="676"/>
                    <a:pt x="1837" y="511"/>
                    <a:pt x="1831" y="357"/>
                  </a:cubicBezTo>
                  <a:cubicBezTo>
                    <a:pt x="1823" y="172"/>
                    <a:pt x="1691" y="55"/>
                    <a:pt x="1513" y="39"/>
                  </a:cubicBezTo>
                  <a:cubicBezTo>
                    <a:pt x="1236" y="13"/>
                    <a:pt x="958"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60"/>
          <p:cNvGrpSpPr/>
          <p:nvPr/>
        </p:nvGrpSpPr>
        <p:grpSpPr>
          <a:xfrm rot="-5124102" flipH="1">
            <a:off x="4381184" y="1917761"/>
            <a:ext cx="381632" cy="2821653"/>
            <a:chOff x="1815225" y="508725"/>
            <a:chExt cx="204650" cy="1331525"/>
          </a:xfrm>
        </p:grpSpPr>
        <p:sp>
          <p:nvSpPr>
            <p:cNvPr id="1552" name="Google Shape;1552;p60"/>
            <p:cNvSpPr/>
            <p:nvPr/>
          </p:nvSpPr>
          <p:spPr>
            <a:xfrm>
              <a:off x="1815225" y="639700"/>
              <a:ext cx="171525" cy="1200550"/>
            </a:xfrm>
            <a:custGeom>
              <a:avLst/>
              <a:gdLst/>
              <a:ahLst/>
              <a:cxnLst/>
              <a:rect l="l" t="t" r="r" b="b"/>
              <a:pathLst>
                <a:path w="6861" h="48022" extrusionOk="0">
                  <a:moveTo>
                    <a:pt x="5990" y="0"/>
                  </a:moveTo>
                  <a:cubicBezTo>
                    <a:pt x="6133" y="2721"/>
                    <a:pt x="0" y="47805"/>
                    <a:pt x="2021" y="48021"/>
                  </a:cubicBezTo>
                  <a:cubicBezTo>
                    <a:pt x="2026" y="48021"/>
                    <a:pt x="2031" y="48022"/>
                    <a:pt x="2036" y="48022"/>
                  </a:cubicBezTo>
                  <a:cubicBezTo>
                    <a:pt x="4049" y="48022"/>
                    <a:pt x="5861" y="4552"/>
                    <a:pt x="68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0"/>
            <p:cNvSpPr/>
            <p:nvPr/>
          </p:nvSpPr>
          <p:spPr>
            <a:xfrm>
              <a:off x="1950250" y="508725"/>
              <a:ext cx="68000" cy="126225"/>
            </a:xfrm>
            <a:custGeom>
              <a:avLst/>
              <a:gdLst/>
              <a:ahLst/>
              <a:cxnLst/>
              <a:rect l="l" t="t" r="r" b="b"/>
              <a:pathLst>
                <a:path w="2720" h="5049" extrusionOk="0">
                  <a:moveTo>
                    <a:pt x="1867" y="1"/>
                  </a:moveTo>
                  <a:cubicBezTo>
                    <a:pt x="1651" y="1"/>
                    <a:pt x="191" y="3273"/>
                    <a:pt x="96" y="3506"/>
                  </a:cubicBezTo>
                  <a:cubicBezTo>
                    <a:pt x="1" y="3737"/>
                    <a:pt x="488" y="5047"/>
                    <a:pt x="488" y="5047"/>
                  </a:cubicBezTo>
                  <a:lnTo>
                    <a:pt x="488" y="5048"/>
                  </a:lnTo>
                  <a:lnTo>
                    <a:pt x="1651" y="5048"/>
                  </a:lnTo>
                  <a:cubicBezTo>
                    <a:pt x="1651" y="5048"/>
                    <a:pt x="2719" y="3895"/>
                    <a:pt x="2692" y="3584"/>
                  </a:cubicBezTo>
                  <a:cubicBezTo>
                    <a:pt x="2665" y="3273"/>
                    <a:pt x="2083" y="1"/>
                    <a:pt x="1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0"/>
            <p:cNvSpPr/>
            <p:nvPr/>
          </p:nvSpPr>
          <p:spPr>
            <a:xfrm>
              <a:off x="1952025" y="567925"/>
              <a:ext cx="67850" cy="93475"/>
            </a:xfrm>
            <a:custGeom>
              <a:avLst/>
              <a:gdLst/>
              <a:ahLst/>
              <a:cxnLst/>
              <a:rect l="l" t="t" r="r" b="b"/>
              <a:pathLst>
                <a:path w="2714" h="3739" extrusionOk="0">
                  <a:moveTo>
                    <a:pt x="2565" y="1"/>
                  </a:moveTo>
                  <a:cubicBezTo>
                    <a:pt x="2541" y="1"/>
                    <a:pt x="2516" y="11"/>
                    <a:pt x="2495" y="35"/>
                  </a:cubicBezTo>
                  <a:cubicBezTo>
                    <a:pt x="1926" y="692"/>
                    <a:pt x="1418" y="1399"/>
                    <a:pt x="976" y="2147"/>
                  </a:cubicBezTo>
                  <a:cubicBezTo>
                    <a:pt x="758" y="1540"/>
                    <a:pt x="509" y="944"/>
                    <a:pt x="224" y="365"/>
                  </a:cubicBezTo>
                  <a:cubicBezTo>
                    <a:pt x="206" y="327"/>
                    <a:pt x="175" y="311"/>
                    <a:pt x="143" y="311"/>
                  </a:cubicBezTo>
                  <a:cubicBezTo>
                    <a:pt x="74" y="311"/>
                    <a:pt x="0" y="388"/>
                    <a:pt x="41" y="471"/>
                  </a:cubicBezTo>
                  <a:cubicBezTo>
                    <a:pt x="348" y="1093"/>
                    <a:pt x="610" y="1736"/>
                    <a:pt x="836" y="2391"/>
                  </a:cubicBezTo>
                  <a:cubicBezTo>
                    <a:pt x="647" y="2726"/>
                    <a:pt x="468" y="3068"/>
                    <a:pt x="307" y="3419"/>
                  </a:cubicBezTo>
                  <a:cubicBezTo>
                    <a:pt x="268" y="3504"/>
                    <a:pt x="341" y="3581"/>
                    <a:pt x="410" y="3581"/>
                  </a:cubicBezTo>
                  <a:cubicBezTo>
                    <a:pt x="441" y="3581"/>
                    <a:pt x="472" y="3565"/>
                    <a:pt x="490" y="3526"/>
                  </a:cubicBezTo>
                  <a:cubicBezTo>
                    <a:pt x="625" y="3231"/>
                    <a:pt x="772" y="2942"/>
                    <a:pt x="927" y="2659"/>
                  </a:cubicBezTo>
                  <a:cubicBezTo>
                    <a:pt x="1036" y="2990"/>
                    <a:pt x="1139" y="3325"/>
                    <a:pt x="1227" y="3664"/>
                  </a:cubicBezTo>
                  <a:cubicBezTo>
                    <a:pt x="1241" y="3716"/>
                    <a:pt x="1281" y="3739"/>
                    <a:pt x="1323" y="3739"/>
                  </a:cubicBezTo>
                  <a:cubicBezTo>
                    <a:pt x="1386" y="3739"/>
                    <a:pt x="1451" y="3687"/>
                    <a:pt x="1431" y="3608"/>
                  </a:cubicBezTo>
                  <a:cubicBezTo>
                    <a:pt x="1326" y="3205"/>
                    <a:pt x="1202" y="2807"/>
                    <a:pt x="1067" y="2413"/>
                  </a:cubicBezTo>
                  <a:cubicBezTo>
                    <a:pt x="1520" y="1622"/>
                    <a:pt x="2048" y="875"/>
                    <a:pt x="2646" y="185"/>
                  </a:cubicBezTo>
                  <a:cubicBezTo>
                    <a:pt x="2713" y="107"/>
                    <a:pt x="2642" y="1"/>
                    <a:pt x="25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0"/>
            <p:cNvSpPr/>
            <p:nvPr/>
          </p:nvSpPr>
          <p:spPr>
            <a:xfrm>
              <a:off x="1952850" y="628900"/>
              <a:ext cx="45950" cy="16900"/>
            </a:xfrm>
            <a:custGeom>
              <a:avLst/>
              <a:gdLst/>
              <a:ahLst/>
              <a:cxnLst/>
              <a:rect l="l" t="t" r="r" b="b"/>
              <a:pathLst>
                <a:path w="1838" h="676" extrusionOk="0">
                  <a:moveTo>
                    <a:pt x="680" y="0"/>
                  </a:moveTo>
                  <a:cubicBezTo>
                    <a:pt x="562" y="0"/>
                    <a:pt x="445" y="3"/>
                    <a:pt x="327" y="7"/>
                  </a:cubicBezTo>
                  <a:cubicBezTo>
                    <a:pt x="160" y="15"/>
                    <a:pt x="1" y="149"/>
                    <a:pt x="8" y="326"/>
                  </a:cubicBezTo>
                  <a:cubicBezTo>
                    <a:pt x="16" y="488"/>
                    <a:pt x="142" y="643"/>
                    <a:pt x="315" y="643"/>
                  </a:cubicBezTo>
                  <a:cubicBezTo>
                    <a:pt x="319" y="643"/>
                    <a:pt x="323" y="643"/>
                    <a:pt x="327" y="643"/>
                  </a:cubicBezTo>
                  <a:cubicBezTo>
                    <a:pt x="445" y="639"/>
                    <a:pt x="562" y="636"/>
                    <a:pt x="680" y="636"/>
                  </a:cubicBezTo>
                  <a:cubicBezTo>
                    <a:pt x="958" y="636"/>
                    <a:pt x="1236" y="649"/>
                    <a:pt x="1513" y="675"/>
                  </a:cubicBezTo>
                  <a:cubicBezTo>
                    <a:pt x="1520" y="675"/>
                    <a:pt x="1527" y="676"/>
                    <a:pt x="1533" y="676"/>
                  </a:cubicBezTo>
                  <a:cubicBezTo>
                    <a:pt x="1692" y="676"/>
                    <a:pt x="1837" y="511"/>
                    <a:pt x="1831" y="357"/>
                  </a:cubicBezTo>
                  <a:cubicBezTo>
                    <a:pt x="1823" y="172"/>
                    <a:pt x="1691" y="55"/>
                    <a:pt x="1513" y="39"/>
                  </a:cubicBezTo>
                  <a:cubicBezTo>
                    <a:pt x="1236" y="13"/>
                    <a:pt x="958"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59"/>
        <p:cNvGrpSpPr/>
        <p:nvPr/>
      </p:nvGrpSpPr>
      <p:grpSpPr>
        <a:xfrm>
          <a:off x="0" y="0"/>
          <a:ext cx="0" cy="0"/>
          <a:chOff x="0" y="0"/>
          <a:chExt cx="0" cy="0"/>
        </a:xfrm>
      </p:grpSpPr>
      <p:sp>
        <p:nvSpPr>
          <p:cNvPr id="1560" name="Google Shape;1560;p61"/>
          <p:cNvSpPr txBox="1">
            <a:spLocks noGrp="1"/>
          </p:cNvSpPr>
          <p:nvPr>
            <p:ph type="title"/>
          </p:nvPr>
        </p:nvSpPr>
        <p:spPr>
          <a:xfrm>
            <a:off x="1175675" y="1924975"/>
            <a:ext cx="14748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45%</a:t>
            </a:r>
            <a:endParaRPr/>
          </a:p>
        </p:txBody>
      </p:sp>
      <p:sp>
        <p:nvSpPr>
          <p:cNvPr id="1561" name="Google Shape;1561;p61"/>
          <p:cNvSpPr txBox="1">
            <a:spLocks noGrp="1"/>
          </p:cNvSpPr>
          <p:nvPr>
            <p:ph type="title" idx="2"/>
          </p:nvPr>
        </p:nvSpPr>
        <p:spPr>
          <a:xfrm>
            <a:off x="3834600" y="1924975"/>
            <a:ext cx="14748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30%</a:t>
            </a:r>
            <a:endParaRPr/>
          </a:p>
        </p:txBody>
      </p:sp>
      <p:sp>
        <p:nvSpPr>
          <p:cNvPr id="1562" name="Google Shape;1562;p61"/>
          <p:cNvSpPr txBox="1">
            <a:spLocks noGrp="1"/>
          </p:cNvSpPr>
          <p:nvPr>
            <p:ph type="title" idx="3"/>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Most important hominid changes</a:t>
            </a:r>
            <a:endParaRPr/>
          </a:p>
        </p:txBody>
      </p:sp>
      <p:sp>
        <p:nvSpPr>
          <p:cNvPr id="1563" name="Google Shape;1563;p61"/>
          <p:cNvSpPr txBox="1">
            <a:spLocks noGrp="1"/>
          </p:cNvSpPr>
          <p:nvPr>
            <p:ph type="title" idx="4"/>
          </p:nvPr>
        </p:nvSpPr>
        <p:spPr>
          <a:xfrm>
            <a:off x="6498900" y="1924975"/>
            <a:ext cx="1474800" cy="62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a:t>
            </a:r>
            <a:endParaRPr/>
          </a:p>
        </p:txBody>
      </p:sp>
      <p:sp>
        <p:nvSpPr>
          <p:cNvPr id="1564" name="Google Shape;1564;p61"/>
          <p:cNvSpPr txBox="1">
            <a:spLocks noGrp="1"/>
          </p:cNvSpPr>
          <p:nvPr>
            <p:ph type="subTitle" idx="1"/>
          </p:nvPr>
        </p:nvSpPr>
        <p:spPr>
          <a:xfrm>
            <a:off x="722688" y="3224875"/>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Bigger skull</a:t>
            </a:r>
            <a:endParaRPr/>
          </a:p>
        </p:txBody>
      </p:sp>
      <p:sp>
        <p:nvSpPr>
          <p:cNvPr id="1565" name="Google Shape;1565;p61"/>
          <p:cNvSpPr txBox="1">
            <a:spLocks noGrp="1"/>
          </p:cNvSpPr>
          <p:nvPr>
            <p:ph type="subTitle" idx="5"/>
          </p:nvPr>
        </p:nvSpPr>
        <p:spPr>
          <a:xfrm>
            <a:off x="3381613" y="3224875"/>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Bipedal gait</a:t>
            </a:r>
            <a:endParaRPr/>
          </a:p>
        </p:txBody>
      </p:sp>
      <p:sp>
        <p:nvSpPr>
          <p:cNvPr id="1566" name="Google Shape;1566;p61"/>
          <p:cNvSpPr txBox="1">
            <a:spLocks noGrp="1"/>
          </p:cNvSpPr>
          <p:nvPr>
            <p:ph type="subTitle" idx="6"/>
          </p:nvPr>
        </p:nvSpPr>
        <p:spPr>
          <a:xfrm>
            <a:off x="725375" y="3736300"/>
            <a:ext cx="2375400" cy="85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567" name="Google Shape;1567;p61"/>
          <p:cNvSpPr txBox="1">
            <a:spLocks noGrp="1"/>
          </p:cNvSpPr>
          <p:nvPr>
            <p:ph type="subTitle" idx="7"/>
          </p:nvPr>
        </p:nvSpPr>
        <p:spPr>
          <a:xfrm>
            <a:off x="3384300" y="3736300"/>
            <a:ext cx="2375400" cy="85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568" name="Google Shape;1568;p61"/>
          <p:cNvSpPr txBox="1">
            <a:spLocks noGrp="1"/>
          </p:cNvSpPr>
          <p:nvPr>
            <p:ph type="subTitle" idx="8"/>
          </p:nvPr>
        </p:nvSpPr>
        <p:spPr>
          <a:xfrm>
            <a:off x="6045913" y="3224875"/>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Language</a:t>
            </a:r>
            <a:endParaRPr/>
          </a:p>
        </p:txBody>
      </p:sp>
      <p:sp>
        <p:nvSpPr>
          <p:cNvPr id="1569" name="Google Shape;1569;p61"/>
          <p:cNvSpPr txBox="1">
            <a:spLocks noGrp="1"/>
          </p:cNvSpPr>
          <p:nvPr>
            <p:ph type="subTitle" idx="9"/>
          </p:nvPr>
        </p:nvSpPr>
        <p:spPr>
          <a:xfrm>
            <a:off x="6048600" y="3736300"/>
            <a:ext cx="2375400" cy="855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grpSp>
        <p:nvGrpSpPr>
          <p:cNvPr id="1570" name="Google Shape;1570;p61"/>
          <p:cNvGrpSpPr/>
          <p:nvPr/>
        </p:nvGrpSpPr>
        <p:grpSpPr>
          <a:xfrm>
            <a:off x="1008025" y="1329045"/>
            <a:ext cx="1810099" cy="1810099"/>
            <a:chOff x="3616362" y="1641317"/>
            <a:chExt cx="1911000" cy="1911000"/>
          </a:xfrm>
        </p:grpSpPr>
        <p:sp>
          <p:nvSpPr>
            <p:cNvPr id="1571" name="Google Shape;1571;p61"/>
            <p:cNvSpPr/>
            <p:nvPr/>
          </p:nvSpPr>
          <p:spPr>
            <a:xfrm>
              <a:off x="3658500" y="1683399"/>
              <a:ext cx="1827000" cy="1827000"/>
            </a:xfrm>
            <a:prstGeom prst="donut">
              <a:avLst>
                <a:gd name="adj" fmla="val 1941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sp>
          <p:nvSpPr>
            <p:cNvPr id="1572" name="Google Shape;1572;p61"/>
            <p:cNvSpPr/>
            <p:nvPr/>
          </p:nvSpPr>
          <p:spPr>
            <a:xfrm rot="10637925" flipH="1">
              <a:off x="3658397" y="1683352"/>
              <a:ext cx="1826930" cy="1826930"/>
            </a:xfrm>
            <a:prstGeom prst="blockArc">
              <a:avLst>
                <a:gd name="adj1" fmla="val 17724738"/>
                <a:gd name="adj2" fmla="val 5272221"/>
                <a:gd name="adj3" fmla="val 19611"/>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 name="Google Shape;1573;p61"/>
          <p:cNvGrpSpPr/>
          <p:nvPr/>
        </p:nvGrpSpPr>
        <p:grpSpPr>
          <a:xfrm>
            <a:off x="3706733" y="1368791"/>
            <a:ext cx="1730534" cy="1730608"/>
            <a:chOff x="974700" y="1683376"/>
            <a:chExt cx="1827000" cy="1827078"/>
          </a:xfrm>
        </p:grpSpPr>
        <p:sp>
          <p:nvSpPr>
            <p:cNvPr id="1574" name="Google Shape;1574;p61"/>
            <p:cNvSpPr/>
            <p:nvPr/>
          </p:nvSpPr>
          <p:spPr>
            <a:xfrm>
              <a:off x="977626" y="1683454"/>
              <a:ext cx="1824000" cy="1827000"/>
            </a:xfrm>
            <a:prstGeom prst="donut">
              <a:avLst>
                <a:gd name="adj" fmla="val 1941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1"/>
            <p:cNvSpPr/>
            <p:nvPr/>
          </p:nvSpPr>
          <p:spPr>
            <a:xfrm flipH="1">
              <a:off x="974700" y="1683376"/>
              <a:ext cx="1827000" cy="1827000"/>
            </a:xfrm>
            <a:prstGeom prst="blockArc">
              <a:avLst>
                <a:gd name="adj1" fmla="val 9192349"/>
                <a:gd name="adj2" fmla="val 16203859"/>
                <a:gd name="adj3" fmla="val 1952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grpSp>
      <p:grpSp>
        <p:nvGrpSpPr>
          <p:cNvPr id="1576" name="Google Shape;1576;p61"/>
          <p:cNvGrpSpPr/>
          <p:nvPr/>
        </p:nvGrpSpPr>
        <p:grpSpPr>
          <a:xfrm>
            <a:off x="6371033" y="1368794"/>
            <a:ext cx="1730534" cy="1730602"/>
            <a:chOff x="6342300" y="1683275"/>
            <a:chExt cx="1827000" cy="1827072"/>
          </a:xfrm>
        </p:grpSpPr>
        <p:sp>
          <p:nvSpPr>
            <p:cNvPr id="1577" name="Google Shape;1577;p61"/>
            <p:cNvSpPr/>
            <p:nvPr/>
          </p:nvSpPr>
          <p:spPr>
            <a:xfrm>
              <a:off x="6342300" y="1683347"/>
              <a:ext cx="1827000" cy="1827000"/>
            </a:xfrm>
            <a:prstGeom prst="donut">
              <a:avLst>
                <a:gd name="adj" fmla="val 1941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151038"/>
                </a:solidFill>
              </a:endParaRPr>
            </a:p>
          </p:txBody>
        </p:sp>
        <p:sp>
          <p:nvSpPr>
            <p:cNvPr id="1578" name="Google Shape;1578;p61"/>
            <p:cNvSpPr/>
            <p:nvPr/>
          </p:nvSpPr>
          <p:spPr>
            <a:xfrm flipH="1">
              <a:off x="6342300" y="1683275"/>
              <a:ext cx="1827000" cy="1827000"/>
            </a:xfrm>
            <a:prstGeom prst="blockArc">
              <a:avLst>
                <a:gd name="adj1" fmla="val 12617190"/>
                <a:gd name="adj2" fmla="val 16233252"/>
                <a:gd name="adj3" fmla="val 19368"/>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61"/>
          <p:cNvSpPr/>
          <p:nvPr/>
        </p:nvSpPr>
        <p:spPr>
          <a:xfrm rot="-9495767">
            <a:off x="2994352" y="2130841"/>
            <a:ext cx="496380" cy="4363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1"/>
          <p:cNvSpPr/>
          <p:nvPr/>
        </p:nvSpPr>
        <p:spPr>
          <a:xfrm rot="-9495767">
            <a:off x="5675402" y="2086066"/>
            <a:ext cx="496380" cy="4363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80"/>
        <p:cNvGrpSpPr/>
        <p:nvPr/>
      </p:nvGrpSpPr>
      <p:grpSpPr>
        <a:xfrm>
          <a:off x="0" y="0"/>
          <a:ext cx="0" cy="0"/>
          <a:chOff x="0" y="0"/>
          <a:chExt cx="0" cy="0"/>
        </a:xfrm>
      </p:grpSpPr>
      <p:sp>
        <p:nvSpPr>
          <p:cNvPr id="881" name="Google Shape;881;p44"/>
          <p:cNvSpPr/>
          <p:nvPr/>
        </p:nvSpPr>
        <p:spPr>
          <a:xfrm>
            <a:off x="739977" y="1222949"/>
            <a:ext cx="708846" cy="65769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2" name="Google Shape;882;p44"/>
          <p:cNvSpPr/>
          <p:nvPr/>
        </p:nvSpPr>
        <p:spPr>
          <a:xfrm>
            <a:off x="739977" y="2127057"/>
            <a:ext cx="708846" cy="65769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3" name="Google Shape;883;p44"/>
          <p:cNvSpPr/>
          <p:nvPr/>
        </p:nvSpPr>
        <p:spPr>
          <a:xfrm>
            <a:off x="739977" y="3031165"/>
            <a:ext cx="708846" cy="65769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4" name="Google Shape;884;p44"/>
          <p:cNvSpPr/>
          <p:nvPr/>
        </p:nvSpPr>
        <p:spPr>
          <a:xfrm>
            <a:off x="739977" y="3935274"/>
            <a:ext cx="708846" cy="65769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885" name="Google Shape;885;p44"/>
          <p:cNvSpPr txBox="1">
            <a:spLocks noGrp="1"/>
          </p:cNvSpPr>
          <p:nvPr>
            <p:ph type="subTitle" idx="1"/>
          </p:nvPr>
        </p:nvSpPr>
        <p:spPr>
          <a:xfrm>
            <a:off x="1468800" y="1552575"/>
            <a:ext cx="42627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86" name="Google Shape;886;p44"/>
          <p:cNvSpPr txBox="1">
            <a:spLocks noGrp="1"/>
          </p:cNvSpPr>
          <p:nvPr>
            <p:ph type="title"/>
          </p:nvPr>
        </p:nvSpPr>
        <p:spPr>
          <a:xfrm>
            <a:off x="720000" y="1361594"/>
            <a:ext cx="748800" cy="3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87" name="Google Shape;887;p44"/>
          <p:cNvSpPr txBox="1">
            <a:spLocks noGrp="1"/>
          </p:cNvSpPr>
          <p:nvPr>
            <p:ph type="subTitle" idx="2"/>
          </p:nvPr>
        </p:nvSpPr>
        <p:spPr>
          <a:xfrm>
            <a:off x="1468800" y="1251575"/>
            <a:ext cx="42627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Overview</a:t>
            </a:r>
            <a:endParaRPr/>
          </a:p>
        </p:txBody>
      </p:sp>
      <p:sp>
        <p:nvSpPr>
          <p:cNvPr id="888" name="Google Shape;888;p44"/>
          <p:cNvSpPr txBox="1">
            <a:spLocks noGrp="1"/>
          </p:cNvSpPr>
          <p:nvPr>
            <p:ph type="title" idx="3"/>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l" rtl="0">
              <a:spcBef>
                <a:spcPts val="0"/>
              </a:spcBef>
              <a:spcAft>
                <a:spcPts val="0"/>
              </a:spcAft>
              <a:buNone/>
            </a:pPr>
            <a:r>
              <a:rPr lang="en"/>
              <a:t>Table of contents</a:t>
            </a:r>
            <a:endParaRPr/>
          </a:p>
        </p:txBody>
      </p:sp>
      <p:sp>
        <p:nvSpPr>
          <p:cNvPr id="889" name="Google Shape;889;p44"/>
          <p:cNvSpPr txBox="1">
            <a:spLocks noGrp="1"/>
          </p:cNvSpPr>
          <p:nvPr>
            <p:ph type="title" idx="4"/>
          </p:nvPr>
        </p:nvSpPr>
        <p:spPr>
          <a:xfrm>
            <a:off x="720000" y="2265702"/>
            <a:ext cx="748800" cy="3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890" name="Google Shape;890;p44"/>
          <p:cNvSpPr txBox="1">
            <a:spLocks noGrp="1"/>
          </p:cNvSpPr>
          <p:nvPr>
            <p:ph type="subTitle" idx="5"/>
          </p:nvPr>
        </p:nvSpPr>
        <p:spPr>
          <a:xfrm>
            <a:off x="1468800" y="2449625"/>
            <a:ext cx="42627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91" name="Google Shape;891;p44"/>
          <p:cNvSpPr txBox="1">
            <a:spLocks noGrp="1"/>
          </p:cNvSpPr>
          <p:nvPr>
            <p:ph type="subTitle" idx="6"/>
          </p:nvPr>
        </p:nvSpPr>
        <p:spPr>
          <a:xfrm>
            <a:off x="1468800" y="2148625"/>
            <a:ext cx="42627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Hominization</a:t>
            </a:r>
            <a:endParaRPr/>
          </a:p>
        </p:txBody>
      </p:sp>
      <p:sp>
        <p:nvSpPr>
          <p:cNvPr id="892" name="Google Shape;892;p44"/>
          <p:cNvSpPr txBox="1">
            <a:spLocks noGrp="1"/>
          </p:cNvSpPr>
          <p:nvPr>
            <p:ph type="title" idx="7"/>
          </p:nvPr>
        </p:nvSpPr>
        <p:spPr>
          <a:xfrm>
            <a:off x="720000" y="4073919"/>
            <a:ext cx="748800" cy="3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893" name="Google Shape;893;p44"/>
          <p:cNvSpPr txBox="1">
            <a:spLocks noGrp="1"/>
          </p:cNvSpPr>
          <p:nvPr>
            <p:ph type="subTitle" idx="8"/>
          </p:nvPr>
        </p:nvSpPr>
        <p:spPr>
          <a:xfrm>
            <a:off x="1468800" y="4243725"/>
            <a:ext cx="42627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94" name="Google Shape;894;p44"/>
          <p:cNvSpPr txBox="1">
            <a:spLocks noGrp="1"/>
          </p:cNvSpPr>
          <p:nvPr>
            <p:ph type="subTitle" idx="9"/>
          </p:nvPr>
        </p:nvSpPr>
        <p:spPr>
          <a:xfrm>
            <a:off x="1468800" y="3942725"/>
            <a:ext cx="42627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Developments</a:t>
            </a:r>
            <a:endParaRPr/>
          </a:p>
        </p:txBody>
      </p:sp>
      <p:sp>
        <p:nvSpPr>
          <p:cNvPr id="895" name="Google Shape;895;p44"/>
          <p:cNvSpPr txBox="1">
            <a:spLocks noGrp="1"/>
          </p:cNvSpPr>
          <p:nvPr>
            <p:ph type="title" idx="13"/>
          </p:nvPr>
        </p:nvSpPr>
        <p:spPr>
          <a:xfrm>
            <a:off x="720000" y="3169810"/>
            <a:ext cx="748800" cy="38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896" name="Google Shape;896;p44"/>
          <p:cNvSpPr txBox="1">
            <a:spLocks noGrp="1"/>
          </p:cNvSpPr>
          <p:nvPr>
            <p:ph type="subTitle" idx="14"/>
          </p:nvPr>
        </p:nvSpPr>
        <p:spPr>
          <a:xfrm>
            <a:off x="1468800" y="3346675"/>
            <a:ext cx="4262700" cy="32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897" name="Google Shape;897;p44"/>
          <p:cNvSpPr txBox="1">
            <a:spLocks noGrp="1"/>
          </p:cNvSpPr>
          <p:nvPr>
            <p:ph type="subTitle" idx="15"/>
          </p:nvPr>
        </p:nvSpPr>
        <p:spPr>
          <a:xfrm>
            <a:off x="1468800" y="3045675"/>
            <a:ext cx="42627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Paleolithic stages</a:t>
            </a:r>
            <a:endParaRPr/>
          </a:p>
        </p:txBody>
      </p:sp>
      <p:grpSp>
        <p:nvGrpSpPr>
          <p:cNvPr id="898" name="Google Shape;898;p44"/>
          <p:cNvGrpSpPr/>
          <p:nvPr/>
        </p:nvGrpSpPr>
        <p:grpSpPr>
          <a:xfrm>
            <a:off x="5968298" y="1693877"/>
            <a:ext cx="2933454" cy="2826653"/>
            <a:chOff x="5853569" y="1572674"/>
            <a:chExt cx="3033248" cy="2922813"/>
          </a:xfrm>
        </p:grpSpPr>
        <p:sp>
          <p:nvSpPr>
            <p:cNvPr id="899" name="Google Shape;899;p44"/>
            <p:cNvSpPr/>
            <p:nvPr/>
          </p:nvSpPr>
          <p:spPr>
            <a:xfrm>
              <a:off x="8144194" y="3069053"/>
              <a:ext cx="300736" cy="526993"/>
            </a:xfrm>
            <a:custGeom>
              <a:avLst/>
              <a:gdLst/>
              <a:ahLst/>
              <a:cxnLst/>
              <a:rect l="l" t="t" r="r" b="b"/>
              <a:pathLst>
                <a:path w="5120" h="8972" fill="none" extrusionOk="0">
                  <a:moveTo>
                    <a:pt x="1" y="1"/>
                  </a:moveTo>
                  <a:lnTo>
                    <a:pt x="5119" y="8972"/>
                  </a:ln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4"/>
            <p:cNvSpPr/>
            <p:nvPr/>
          </p:nvSpPr>
          <p:spPr>
            <a:xfrm>
              <a:off x="7115533" y="1785242"/>
              <a:ext cx="1032840" cy="694453"/>
            </a:xfrm>
            <a:custGeom>
              <a:avLst/>
              <a:gdLst/>
              <a:ahLst/>
              <a:cxnLst/>
              <a:rect l="l" t="t" r="r" b="b"/>
              <a:pathLst>
                <a:path w="17584" h="11823" extrusionOk="0">
                  <a:moveTo>
                    <a:pt x="8143" y="0"/>
                  </a:moveTo>
                  <a:cubicBezTo>
                    <a:pt x="7948" y="0"/>
                    <a:pt x="7753" y="39"/>
                    <a:pt x="7568" y="117"/>
                  </a:cubicBezTo>
                  <a:cubicBezTo>
                    <a:pt x="7083" y="326"/>
                    <a:pt x="6683" y="812"/>
                    <a:pt x="6487" y="1401"/>
                  </a:cubicBezTo>
                  <a:cubicBezTo>
                    <a:pt x="6273" y="1197"/>
                    <a:pt x="6002" y="1086"/>
                    <a:pt x="5732" y="1086"/>
                  </a:cubicBezTo>
                  <a:cubicBezTo>
                    <a:pt x="5595" y="1086"/>
                    <a:pt x="5459" y="1115"/>
                    <a:pt x="5330" y="1173"/>
                  </a:cubicBezTo>
                  <a:cubicBezTo>
                    <a:pt x="4891" y="1374"/>
                    <a:pt x="4568" y="1918"/>
                    <a:pt x="4544" y="2500"/>
                  </a:cubicBezTo>
                  <a:cubicBezTo>
                    <a:pt x="4530" y="2814"/>
                    <a:pt x="4597" y="3134"/>
                    <a:pt x="4546" y="3443"/>
                  </a:cubicBezTo>
                  <a:cubicBezTo>
                    <a:pt x="4446" y="4051"/>
                    <a:pt x="3947" y="4401"/>
                    <a:pt x="3508" y="4696"/>
                  </a:cubicBezTo>
                  <a:cubicBezTo>
                    <a:pt x="3069" y="4992"/>
                    <a:pt x="2588" y="5415"/>
                    <a:pt x="2572" y="6036"/>
                  </a:cubicBezTo>
                  <a:cubicBezTo>
                    <a:pt x="2562" y="6463"/>
                    <a:pt x="2785" y="6848"/>
                    <a:pt x="2833" y="7271"/>
                  </a:cubicBezTo>
                  <a:cubicBezTo>
                    <a:pt x="2897" y="7854"/>
                    <a:pt x="2618" y="8421"/>
                    <a:pt x="2265" y="8814"/>
                  </a:cubicBezTo>
                  <a:cubicBezTo>
                    <a:pt x="1912" y="9207"/>
                    <a:pt x="1484" y="9480"/>
                    <a:pt x="1115" y="9848"/>
                  </a:cubicBezTo>
                  <a:cubicBezTo>
                    <a:pt x="602" y="10358"/>
                    <a:pt x="216" y="11053"/>
                    <a:pt x="1" y="11822"/>
                  </a:cubicBezTo>
                  <a:lnTo>
                    <a:pt x="17583" y="11822"/>
                  </a:lnTo>
                  <a:cubicBezTo>
                    <a:pt x="17460" y="11197"/>
                    <a:pt x="17217" y="10609"/>
                    <a:pt x="16867" y="10135"/>
                  </a:cubicBezTo>
                  <a:cubicBezTo>
                    <a:pt x="16329" y="9407"/>
                    <a:pt x="15525" y="8844"/>
                    <a:pt x="15401" y="7868"/>
                  </a:cubicBezTo>
                  <a:cubicBezTo>
                    <a:pt x="15345" y="7433"/>
                    <a:pt x="15438" y="6962"/>
                    <a:pt x="15283" y="6565"/>
                  </a:cubicBezTo>
                  <a:cubicBezTo>
                    <a:pt x="15080" y="6040"/>
                    <a:pt x="14545" y="5884"/>
                    <a:pt x="14080" y="5816"/>
                  </a:cubicBezTo>
                  <a:cubicBezTo>
                    <a:pt x="13613" y="5749"/>
                    <a:pt x="13085" y="5667"/>
                    <a:pt x="12809" y="5195"/>
                  </a:cubicBezTo>
                  <a:cubicBezTo>
                    <a:pt x="12288" y="4303"/>
                    <a:pt x="13118" y="2851"/>
                    <a:pt x="12546" y="2009"/>
                  </a:cubicBezTo>
                  <a:cubicBezTo>
                    <a:pt x="12307" y="1656"/>
                    <a:pt x="11909" y="1569"/>
                    <a:pt x="11530" y="1569"/>
                  </a:cubicBezTo>
                  <a:cubicBezTo>
                    <a:pt x="11483" y="1569"/>
                    <a:pt x="11436" y="1570"/>
                    <a:pt x="11389" y="1573"/>
                  </a:cubicBezTo>
                  <a:cubicBezTo>
                    <a:pt x="11213" y="1582"/>
                    <a:pt x="11033" y="1599"/>
                    <a:pt x="10855" y="1599"/>
                  </a:cubicBezTo>
                  <a:cubicBezTo>
                    <a:pt x="10611" y="1599"/>
                    <a:pt x="10372" y="1566"/>
                    <a:pt x="10155" y="1432"/>
                  </a:cubicBezTo>
                  <a:cubicBezTo>
                    <a:pt x="9819" y="1225"/>
                    <a:pt x="9601" y="812"/>
                    <a:pt x="9312" y="513"/>
                  </a:cubicBezTo>
                  <a:cubicBezTo>
                    <a:pt x="8988" y="179"/>
                    <a:pt x="8565" y="0"/>
                    <a:pt x="8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6583552" y="1572674"/>
              <a:ext cx="519298" cy="559768"/>
            </a:xfrm>
            <a:custGeom>
              <a:avLst/>
              <a:gdLst/>
              <a:ahLst/>
              <a:cxnLst/>
              <a:rect l="l" t="t" r="r" b="b"/>
              <a:pathLst>
                <a:path w="8841" h="9530" extrusionOk="0">
                  <a:moveTo>
                    <a:pt x="3305" y="0"/>
                  </a:moveTo>
                  <a:lnTo>
                    <a:pt x="981" y="933"/>
                  </a:lnTo>
                  <a:lnTo>
                    <a:pt x="921" y="2064"/>
                  </a:lnTo>
                  <a:lnTo>
                    <a:pt x="1" y="2566"/>
                  </a:lnTo>
                  <a:lnTo>
                    <a:pt x="6" y="3352"/>
                  </a:lnTo>
                  <a:lnTo>
                    <a:pt x="3628" y="6468"/>
                  </a:lnTo>
                  <a:lnTo>
                    <a:pt x="5967" y="7823"/>
                  </a:lnTo>
                  <a:lnTo>
                    <a:pt x="6971" y="9530"/>
                  </a:lnTo>
                  <a:lnTo>
                    <a:pt x="8840" y="8793"/>
                  </a:lnTo>
                  <a:lnTo>
                    <a:pt x="6975" y="2507"/>
                  </a:lnTo>
                  <a:lnTo>
                    <a:pt x="33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5853569" y="2006210"/>
              <a:ext cx="1297453" cy="1272724"/>
            </a:xfrm>
            <a:custGeom>
              <a:avLst/>
              <a:gdLst/>
              <a:ahLst/>
              <a:cxnLst/>
              <a:rect l="l" t="t" r="r" b="b"/>
              <a:pathLst>
                <a:path w="22089" h="21668" extrusionOk="0">
                  <a:moveTo>
                    <a:pt x="14702" y="1"/>
                  </a:moveTo>
                  <a:cubicBezTo>
                    <a:pt x="14702" y="1"/>
                    <a:pt x="1" y="19518"/>
                    <a:pt x="8029" y="21461"/>
                  </a:cubicBezTo>
                  <a:cubicBezTo>
                    <a:pt x="8619" y="21605"/>
                    <a:pt x="9253" y="21668"/>
                    <a:pt x="9911" y="21668"/>
                  </a:cubicBezTo>
                  <a:cubicBezTo>
                    <a:pt x="14834" y="21668"/>
                    <a:pt x="21120" y="18132"/>
                    <a:pt x="21120" y="18132"/>
                  </a:cubicBezTo>
                  <a:lnTo>
                    <a:pt x="22089" y="6677"/>
                  </a:lnTo>
                  <a:lnTo>
                    <a:pt x="22089" y="6677"/>
                  </a:lnTo>
                  <a:lnTo>
                    <a:pt x="16632" y="8319"/>
                  </a:lnTo>
                  <a:lnTo>
                    <a:pt x="17662" y="2438"/>
                  </a:lnTo>
                  <a:lnTo>
                    <a:pt x="14702"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6760703" y="2494842"/>
              <a:ext cx="69780" cy="320589"/>
            </a:xfrm>
            <a:custGeom>
              <a:avLst/>
              <a:gdLst/>
              <a:ahLst/>
              <a:cxnLst/>
              <a:rect l="l" t="t" r="r" b="b"/>
              <a:pathLst>
                <a:path w="1188" h="5458" fill="none" extrusionOk="0">
                  <a:moveTo>
                    <a:pt x="1188" y="0"/>
                  </a:moveTo>
                  <a:lnTo>
                    <a:pt x="0" y="5457"/>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6717120" y="1679751"/>
              <a:ext cx="372337" cy="469724"/>
            </a:xfrm>
            <a:custGeom>
              <a:avLst/>
              <a:gdLst/>
              <a:ahLst/>
              <a:cxnLst/>
              <a:rect l="l" t="t" r="r" b="b"/>
              <a:pathLst>
                <a:path w="6339" h="7997" extrusionOk="0">
                  <a:moveTo>
                    <a:pt x="4848" y="1"/>
                  </a:moveTo>
                  <a:cubicBezTo>
                    <a:pt x="4588" y="1"/>
                    <a:pt x="3008" y="2653"/>
                    <a:pt x="2346" y="3293"/>
                  </a:cubicBezTo>
                  <a:cubicBezTo>
                    <a:pt x="2119" y="3510"/>
                    <a:pt x="1531" y="3661"/>
                    <a:pt x="1531" y="3661"/>
                  </a:cubicBezTo>
                  <a:cubicBezTo>
                    <a:pt x="1531" y="3661"/>
                    <a:pt x="1607" y="3061"/>
                    <a:pt x="1529" y="2557"/>
                  </a:cubicBezTo>
                  <a:cubicBezTo>
                    <a:pt x="1502" y="2388"/>
                    <a:pt x="1363" y="2300"/>
                    <a:pt x="1224" y="2300"/>
                  </a:cubicBezTo>
                  <a:cubicBezTo>
                    <a:pt x="1099" y="2300"/>
                    <a:pt x="974" y="2371"/>
                    <a:pt x="928" y="2518"/>
                  </a:cubicBezTo>
                  <a:cubicBezTo>
                    <a:pt x="647" y="3432"/>
                    <a:pt x="296" y="4661"/>
                    <a:pt x="0" y="5559"/>
                  </a:cubicBezTo>
                  <a:lnTo>
                    <a:pt x="2960" y="7996"/>
                  </a:lnTo>
                  <a:cubicBezTo>
                    <a:pt x="2960" y="7996"/>
                    <a:pt x="6339" y="4538"/>
                    <a:pt x="6151" y="4250"/>
                  </a:cubicBezTo>
                  <a:cubicBezTo>
                    <a:pt x="6057" y="4103"/>
                    <a:pt x="5852" y="4067"/>
                    <a:pt x="5673" y="4067"/>
                  </a:cubicBezTo>
                  <a:cubicBezTo>
                    <a:pt x="5501" y="4067"/>
                    <a:pt x="5354" y="4101"/>
                    <a:pt x="5354" y="4101"/>
                  </a:cubicBezTo>
                  <a:cubicBezTo>
                    <a:pt x="5354" y="4101"/>
                    <a:pt x="6217" y="3442"/>
                    <a:pt x="6065" y="3131"/>
                  </a:cubicBezTo>
                  <a:cubicBezTo>
                    <a:pt x="6025" y="3047"/>
                    <a:pt x="5941" y="3017"/>
                    <a:pt x="5840" y="3017"/>
                  </a:cubicBezTo>
                  <a:cubicBezTo>
                    <a:pt x="5582" y="3017"/>
                    <a:pt x="5215" y="3216"/>
                    <a:pt x="5191" y="3216"/>
                  </a:cubicBezTo>
                  <a:cubicBezTo>
                    <a:pt x="5190" y="3216"/>
                    <a:pt x="5190" y="3216"/>
                    <a:pt x="5190" y="3214"/>
                  </a:cubicBezTo>
                  <a:cubicBezTo>
                    <a:pt x="5213" y="3180"/>
                    <a:pt x="6131" y="1497"/>
                    <a:pt x="5895" y="1218"/>
                  </a:cubicBezTo>
                  <a:cubicBezTo>
                    <a:pt x="5864" y="1181"/>
                    <a:pt x="5823" y="1165"/>
                    <a:pt x="5774" y="1165"/>
                  </a:cubicBezTo>
                  <a:cubicBezTo>
                    <a:pt x="5454" y="1165"/>
                    <a:pt x="4824" y="1868"/>
                    <a:pt x="4824" y="1868"/>
                  </a:cubicBezTo>
                  <a:cubicBezTo>
                    <a:pt x="4824" y="1868"/>
                    <a:pt x="5452" y="241"/>
                    <a:pt x="4859" y="3"/>
                  </a:cubicBezTo>
                  <a:cubicBezTo>
                    <a:pt x="4856" y="2"/>
                    <a:pt x="4852" y="1"/>
                    <a:pt x="4848"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4"/>
            <p:cNvSpPr/>
            <p:nvPr/>
          </p:nvSpPr>
          <p:spPr>
            <a:xfrm>
              <a:off x="6988544" y="1920572"/>
              <a:ext cx="43055" cy="46579"/>
            </a:xfrm>
            <a:custGeom>
              <a:avLst/>
              <a:gdLst/>
              <a:ahLst/>
              <a:cxnLst/>
              <a:rect l="l" t="t" r="r" b="b"/>
              <a:pathLst>
                <a:path w="733" h="793" fill="none" extrusionOk="0">
                  <a:moveTo>
                    <a:pt x="733" y="1"/>
                  </a:moveTo>
                  <a:cubicBezTo>
                    <a:pt x="733" y="1"/>
                    <a:pt x="337" y="514"/>
                    <a:pt x="0" y="79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6978089" y="1868531"/>
              <a:ext cx="43936" cy="56858"/>
            </a:xfrm>
            <a:custGeom>
              <a:avLst/>
              <a:gdLst/>
              <a:ahLst/>
              <a:cxnLst/>
              <a:rect l="l" t="t" r="r" b="b"/>
              <a:pathLst>
                <a:path w="748" h="968" fill="none" extrusionOk="0">
                  <a:moveTo>
                    <a:pt x="747" y="0"/>
                  </a:moveTo>
                  <a:cubicBezTo>
                    <a:pt x="747" y="0"/>
                    <a:pt x="238" y="615"/>
                    <a:pt x="0" y="96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6942024" y="1789412"/>
              <a:ext cx="58444" cy="92864"/>
            </a:xfrm>
            <a:custGeom>
              <a:avLst/>
              <a:gdLst/>
              <a:ahLst/>
              <a:cxnLst/>
              <a:rect l="l" t="t" r="r" b="b"/>
              <a:pathLst>
                <a:path w="995" h="1581" fill="none" extrusionOk="0">
                  <a:moveTo>
                    <a:pt x="995" y="1"/>
                  </a:moveTo>
                  <a:cubicBezTo>
                    <a:pt x="995" y="1"/>
                    <a:pt x="377" y="1184"/>
                    <a:pt x="1" y="158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7066018" y="2338073"/>
              <a:ext cx="1131872" cy="1065263"/>
            </a:xfrm>
            <a:custGeom>
              <a:avLst/>
              <a:gdLst/>
              <a:ahLst/>
              <a:cxnLst/>
              <a:rect l="l" t="t" r="r" b="b"/>
              <a:pathLst>
                <a:path w="19270" h="18136" extrusionOk="0">
                  <a:moveTo>
                    <a:pt x="10651" y="1"/>
                  </a:moveTo>
                  <a:cubicBezTo>
                    <a:pt x="7566" y="1"/>
                    <a:pt x="4556" y="290"/>
                    <a:pt x="1447" y="1027"/>
                  </a:cubicBezTo>
                  <a:lnTo>
                    <a:pt x="0" y="18135"/>
                  </a:lnTo>
                  <a:lnTo>
                    <a:pt x="19270" y="18135"/>
                  </a:lnTo>
                  <a:lnTo>
                    <a:pt x="18137" y="458"/>
                  </a:lnTo>
                  <a:cubicBezTo>
                    <a:pt x="15539" y="179"/>
                    <a:pt x="13072" y="1"/>
                    <a:pt x="106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4"/>
            <p:cNvSpPr/>
            <p:nvPr/>
          </p:nvSpPr>
          <p:spPr>
            <a:xfrm>
              <a:off x="7094094" y="2338191"/>
              <a:ext cx="813279" cy="733103"/>
            </a:xfrm>
            <a:custGeom>
              <a:avLst/>
              <a:gdLst/>
              <a:ahLst/>
              <a:cxnLst/>
              <a:rect l="l" t="t" r="r" b="b"/>
              <a:pathLst>
                <a:path w="13846" h="12481" extrusionOk="0">
                  <a:moveTo>
                    <a:pt x="10164" y="1"/>
                  </a:moveTo>
                  <a:cubicBezTo>
                    <a:pt x="7081" y="1"/>
                    <a:pt x="4074" y="288"/>
                    <a:pt x="969" y="1023"/>
                  </a:cubicBezTo>
                  <a:lnTo>
                    <a:pt x="0" y="12480"/>
                  </a:lnTo>
                  <a:cubicBezTo>
                    <a:pt x="8315" y="11186"/>
                    <a:pt x="12450" y="3413"/>
                    <a:pt x="13845" y="125"/>
                  </a:cubicBezTo>
                  <a:cubicBezTo>
                    <a:pt x="12600" y="45"/>
                    <a:pt x="11376" y="1"/>
                    <a:pt x="10164"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7344784" y="1925330"/>
              <a:ext cx="414804" cy="542441"/>
            </a:xfrm>
            <a:custGeom>
              <a:avLst/>
              <a:gdLst/>
              <a:ahLst/>
              <a:cxnLst/>
              <a:rect l="l" t="t" r="r" b="b"/>
              <a:pathLst>
                <a:path w="7062" h="9235" extrusionOk="0">
                  <a:moveTo>
                    <a:pt x="3273" y="1"/>
                  </a:moveTo>
                  <a:cubicBezTo>
                    <a:pt x="3273" y="1"/>
                    <a:pt x="1" y="4163"/>
                    <a:pt x="303" y="4989"/>
                  </a:cubicBezTo>
                  <a:cubicBezTo>
                    <a:pt x="441" y="5368"/>
                    <a:pt x="2125" y="5625"/>
                    <a:pt x="2125" y="5625"/>
                  </a:cubicBezTo>
                  <a:lnTo>
                    <a:pt x="828" y="8231"/>
                  </a:lnTo>
                  <a:cubicBezTo>
                    <a:pt x="1372" y="8969"/>
                    <a:pt x="2056" y="9234"/>
                    <a:pt x="2811" y="9234"/>
                  </a:cubicBezTo>
                  <a:cubicBezTo>
                    <a:pt x="4131" y="9234"/>
                    <a:pt x="5669" y="8424"/>
                    <a:pt x="7061" y="7915"/>
                  </a:cubicBezTo>
                  <a:lnTo>
                    <a:pt x="6348" y="547"/>
                  </a:lnTo>
                  <a:lnTo>
                    <a:pt x="3273"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7504607" y="1886622"/>
              <a:ext cx="250222" cy="169223"/>
            </a:xfrm>
            <a:custGeom>
              <a:avLst/>
              <a:gdLst/>
              <a:ahLst/>
              <a:cxnLst/>
              <a:rect l="l" t="t" r="r" b="b"/>
              <a:pathLst>
                <a:path w="4260" h="2881" extrusionOk="0">
                  <a:moveTo>
                    <a:pt x="766" y="0"/>
                  </a:moveTo>
                  <a:cubicBezTo>
                    <a:pt x="408" y="0"/>
                    <a:pt x="0" y="92"/>
                    <a:pt x="32" y="488"/>
                  </a:cubicBezTo>
                  <a:cubicBezTo>
                    <a:pt x="66" y="905"/>
                    <a:pt x="503" y="1289"/>
                    <a:pt x="915" y="1289"/>
                  </a:cubicBezTo>
                  <a:cubicBezTo>
                    <a:pt x="926" y="1289"/>
                    <a:pt x="937" y="1289"/>
                    <a:pt x="948" y="1288"/>
                  </a:cubicBezTo>
                  <a:cubicBezTo>
                    <a:pt x="1090" y="1280"/>
                    <a:pt x="1240" y="1237"/>
                    <a:pt x="1380" y="1237"/>
                  </a:cubicBezTo>
                  <a:cubicBezTo>
                    <a:pt x="1457" y="1237"/>
                    <a:pt x="1531" y="1250"/>
                    <a:pt x="1600" y="1289"/>
                  </a:cubicBezTo>
                  <a:cubicBezTo>
                    <a:pt x="1772" y="1387"/>
                    <a:pt x="1847" y="1626"/>
                    <a:pt x="2037" y="1684"/>
                  </a:cubicBezTo>
                  <a:cubicBezTo>
                    <a:pt x="2066" y="1693"/>
                    <a:pt x="2096" y="1697"/>
                    <a:pt x="2126" y="1697"/>
                  </a:cubicBezTo>
                  <a:cubicBezTo>
                    <a:pt x="2285" y="1697"/>
                    <a:pt x="2449" y="1592"/>
                    <a:pt x="2607" y="1592"/>
                  </a:cubicBezTo>
                  <a:cubicBezTo>
                    <a:pt x="2640" y="1592"/>
                    <a:pt x="2673" y="1597"/>
                    <a:pt x="2705" y="1608"/>
                  </a:cubicBezTo>
                  <a:cubicBezTo>
                    <a:pt x="2826" y="1650"/>
                    <a:pt x="2900" y="1772"/>
                    <a:pt x="2933" y="1895"/>
                  </a:cubicBezTo>
                  <a:cubicBezTo>
                    <a:pt x="2967" y="2016"/>
                    <a:pt x="2971" y="2147"/>
                    <a:pt x="3004" y="2269"/>
                  </a:cubicBezTo>
                  <a:cubicBezTo>
                    <a:pt x="3080" y="2561"/>
                    <a:pt x="3329" y="2800"/>
                    <a:pt x="3623" y="2865"/>
                  </a:cubicBezTo>
                  <a:cubicBezTo>
                    <a:pt x="3670" y="2875"/>
                    <a:pt x="3718" y="2881"/>
                    <a:pt x="3766" y="2881"/>
                  </a:cubicBezTo>
                  <a:cubicBezTo>
                    <a:pt x="3879" y="2881"/>
                    <a:pt x="3992" y="2849"/>
                    <a:pt x="4075" y="2774"/>
                  </a:cubicBezTo>
                  <a:cubicBezTo>
                    <a:pt x="4218" y="2642"/>
                    <a:pt x="4232" y="2426"/>
                    <a:pt x="4235" y="2233"/>
                  </a:cubicBezTo>
                  <a:cubicBezTo>
                    <a:pt x="4242" y="1915"/>
                    <a:pt x="4249" y="1599"/>
                    <a:pt x="4256" y="1282"/>
                  </a:cubicBezTo>
                  <a:cubicBezTo>
                    <a:pt x="4259" y="1126"/>
                    <a:pt x="4258" y="958"/>
                    <a:pt x="4167" y="833"/>
                  </a:cubicBezTo>
                  <a:cubicBezTo>
                    <a:pt x="4075" y="704"/>
                    <a:pt x="3912" y="651"/>
                    <a:pt x="3759" y="608"/>
                  </a:cubicBezTo>
                  <a:cubicBezTo>
                    <a:pt x="2895" y="361"/>
                    <a:pt x="2016" y="168"/>
                    <a:pt x="1129" y="29"/>
                  </a:cubicBezTo>
                  <a:cubicBezTo>
                    <a:pt x="1033" y="14"/>
                    <a:pt x="903" y="0"/>
                    <a:pt x="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7223081" y="1982069"/>
              <a:ext cx="501736" cy="433718"/>
            </a:xfrm>
            <a:custGeom>
              <a:avLst/>
              <a:gdLst/>
              <a:ahLst/>
              <a:cxnLst/>
              <a:rect l="l" t="t" r="r" b="b"/>
              <a:pathLst>
                <a:path w="8542" h="7384" extrusionOk="0">
                  <a:moveTo>
                    <a:pt x="8128" y="1"/>
                  </a:moveTo>
                  <a:lnTo>
                    <a:pt x="7971" y="472"/>
                  </a:lnTo>
                  <a:cubicBezTo>
                    <a:pt x="7734" y="1184"/>
                    <a:pt x="7070" y="1638"/>
                    <a:pt x="6350" y="1638"/>
                  </a:cubicBezTo>
                  <a:cubicBezTo>
                    <a:pt x="6211" y="1638"/>
                    <a:pt x="6069" y="1621"/>
                    <a:pt x="5928" y="1585"/>
                  </a:cubicBezTo>
                  <a:cubicBezTo>
                    <a:pt x="5210" y="1403"/>
                    <a:pt x="4522" y="1172"/>
                    <a:pt x="3864" y="885"/>
                  </a:cubicBezTo>
                  <a:cubicBezTo>
                    <a:pt x="3864" y="885"/>
                    <a:pt x="0" y="5882"/>
                    <a:pt x="2900" y="7265"/>
                  </a:cubicBezTo>
                  <a:cubicBezTo>
                    <a:pt x="3068" y="7345"/>
                    <a:pt x="3270" y="7383"/>
                    <a:pt x="3493" y="7383"/>
                  </a:cubicBezTo>
                  <a:cubicBezTo>
                    <a:pt x="4531" y="7383"/>
                    <a:pt x="6031" y="6552"/>
                    <a:pt x="6817" y="5247"/>
                  </a:cubicBezTo>
                  <a:cubicBezTo>
                    <a:pt x="7875" y="3489"/>
                    <a:pt x="8542" y="472"/>
                    <a:pt x="8542" y="472"/>
                  </a:cubicBezTo>
                  <a:lnTo>
                    <a:pt x="81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7495503" y="2010615"/>
              <a:ext cx="34420" cy="48458"/>
            </a:xfrm>
            <a:custGeom>
              <a:avLst/>
              <a:gdLst/>
              <a:ahLst/>
              <a:cxnLst/>
              <a:rect l="l" t="t" r="r" b="b"/>
              <a:pathLst>
                <a:path w="586" h="825" fill="none" extrusionOk="0">
                  <a:moveTo>
                    <a:pt x="586" y="0"/>
                  </a:moveTo>
                  <a:cubicBezTo>
                    <a:pt x="405" y="155"/>
                    <a:pt x="209" y="290"/>
                    <a:pt x="0" y="404"/>
                  </a:cubicBezTo>
                  <a:cubicBezTo>
                    <a:pt x="91" y="481"/>
                    <a:pt x="258" y="748"/>
                    <a:pt x="349" y="82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7479820" y="2070175"/>
              <a:ext cx="50044" cy="34126"/>
            </a:xfrm>
            <a:custGeom>
              <a:avLst/>
              <a:gdLst/>
              <a:ahLst/>
              <a:cxnLst/>
              <a:rect l="l" t="t" r="r" b="b"/>
              <a:pathLst>
                <a:path w="852" h="581" extrusionOk="0">
                  <a:moveTo>
                    <a:pt x="256" y="1"/>
                  </a:moveTo>
                  <a:cubicBezTo>
                    <a:pt x="206" y="1"/>
                    <a:pt x="161" y="10"/>
                    <a:pt x="126" y="32"/>
                  </a:cubicBezTo>
                  <a:cubicBezTo>
                    <a:pt x="1" y="110"/>
                    <a:pt x="26" y="319"/>
                    <a:pt x="99" y="424"/>
                  </a:cubicBezTo>
                  <a:cubicBezTo>
                    <a:pt x="168" y="524"/>
                    <a:pt x="292" y="581"/>
                    <a:pt x="414" y="581"/>
                  </a:cubicBezTo>
                  <a:cubicBezTo>
                    <a:pt x="428" y="581"/>
                    <a:pt x="443" y="580"/>
                    <a:pt x="457" y="578"/>
                  </a:cubicBezTo>
                  <a:cubicBezTo>
                    <a:pt x="592" y="562"/>
                    <a:pt x="715" y="476"/>
                    <a:pt x="787" y="361"/>
                  </a:cubicBezTo>
                  <a:cubicBezTo>
                    <a:pt x="829" y="296"/>
                    <a:pt x="851" y="205"/>
                    <a:pt x="802" y="147"/>
                  </a:cubicBezTo>
                  <a:cubicBezTo>
                    <a:pt x="771" y="109"/>
                    <a:pt x="717" y="96"/>
                    <a:pt x="668" y="88"/>
                  </a:cubicBezTo>
                  <a:cubicBezTo>
                    <a:pt x="565" y="67"/>
                    <a:pt x="393"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7489394" y="1993758"/>
              <a:ext cx="15154" cy="11689"/>
            </a:xfrm>
            <a:custGeom>
              <a:avLst/>
              <a:gdLst/>
              <a:ahLst/>
              <a:cxnLst/>
              <a:rect l="l" t="t" r="r" b="b"/>
              <a:pathLst>
                <a:path w="258" h="199" extrusionOk="0">
                  <a:moveTo>
                    <a:pt x="128" y="0"/>
                  </a:moveTo>
                  <a:cubicBezTo>
                    <a:pt x="1" y="0"/>
                    <a:pt x="1" y="199"/>
                    <a:pt x="128" y="199"/>
                  </a:cubicBezTo>
                  <a:cubicBezTo>
                    <a:pt x="257" y="199"/>
                    <a:pt x="257"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7563227" y="2013728"/>
              <a:ext cx="15154" cy="11689"/>
            </a:xfrm>
            <a:custGeom>
              <a:avLst/>
              <a:gdLst/>
              <a:ahLst/>
              <a:cxnLst/>
              <a:rect l="l" t="t" r="r" b="b"/>
              <a:pathLst>
                <a:path w="258" h="199" extrusionOk="0">
                  <a:moveTo>
                    <a:pt x="128" y="0"/>
                  </a:moveTo>
                  <a:cubicBezTo>
                    <a:pt x="0" y="0"/>
                    <a:pt x="0" y="199"/>
                    <a:pt x="128" y="199"/>
                  </a:cubicBezTo>
                  <a:cubicBezTo>
                    <a:pt x="257" y="199"/>
                    <a:pt x="257" y="0"/>
                    <a:pt x="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7703138" y="2025476"/>
              <a:ext cx="72717" cy="67196"/>
            </a:xfrm>
            <a:custGeom>
              <a:avLst/>
              <a:gdLst/>
              <a:ahLst/>
              <a:cxnLst/>
              <a:rect l="l" t="t" r="r" b="b"/>
              <a:pathLst>
                <a:path w="1238" h="1144" extrusionOk="0">
                  <a:moveTo>
                    <a:pt x="619" y="0"/>
                  </a:moveTo>
                  <a:cubicBezTo>
                    <a:pt x="347" y="0"/>
                    <a:pt x="106" y="195"/>
                    <a:pt x="56" y="472"/>
                  </a:cubicBezTo>
                  <a:cubicBezTo>
                    <a:pt x="1" y="783"/>
                    <a:pt x="208" y="1080"/>
                    <a:pt x="519" y="1134"/>
                  </a:cubicBezTo>
                  <a:cubicBezTo>
                    <a:pt x="553" y="1140"/>
                    <a:pt x="587" y="1143"/>
                    <a:pt x="620" y="1143"/>
                  </a:cubicBezTo>
                  <a:cubicBezTo>
                    <a:pt x="892" y="1143"/>
                    <a:pt x="1133" y="949"/>
                    <a:pt x="1183" y="672"/>
                  </a:cubicBezTo>
                  <a:cubicBezTo>
                    <a:pt x="1237" y="361"/>
                    <a:pt x="1031" y="63"/>
                    <a:pt x="720" y="9"/>
                  </a:cubicBezTo>
                  <a:cubicBezTo>
                    <a:pt x="686" y="3"/>
                    <a:pt x="652" y="0"/>
                    <a:pt x="619"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7718527" y="2041276"/>
              <a:ext cx="41058" cy="17386"/>
            </a:xfrm>
            <a:custGeom>
              <a:avLst/>
              <a:gdLst/>
              <a:ahLst/>
              <a:cxnLst/>
              <a:rect l="l" t="t" r="r" b="b"/>
              <a:pathLst>
                <a:path w="699" h="296" fill="none" extrusionOk="0">
                  <a:moveTo>
                    <a:pt x="0" y="295"/>
                  </a:moveTo>
                  <a:cubicBezTo>
                    <a:pt x="185" y="47"/>
                    <a:pt x="418" y="0"/>
                    <a:pt x="698" y="15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7094094" y="2754165"/>
              <a:ext cx="26843" cy="317124"/>
            </a:xfrm>
            <a:custGeom>
              <a:avLst/>
              <a:gdLst/>
              <a:ahLst/>
              <a:cxnLst/>
              <a:rect l="l" t="t" r="r" b="b"/>
              <a:pathLst>
                <a:path w="457" h="5399" fill="none" extrusionOk="0">
                  <a:moveTo>
                    <a:pt x="0" y="5398"/>
                  </a:moveTo>
                  <a:lnTo>
                    <a:pt x="457"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7517118" y="2467705"/>
              <a:ext cx="285229" cy="591369"/>
            </a:xfrm>
            <a:custGeom>
              <a:avLst/>
              <a:gdLst/>
              <a:ahLst/>
              <a:cxnLst/>
              <a:rect l="l" t="t" r="r" b="b"/>
              <a:pathLst>
                <a:path w="4856" h="10068" extrusionOk="0">
                  <a:moveTo>
                    <a:pt x="4222" y="1"/>
                  </a:moveTo>
                  <a:lnTo>
                    <a:pt x="3537" y="647"/>
                  </a:lnTo>
                  <a:lnTo>
                    <a:pt x="2982" y="647"/>
                  </a:lnTo>
                  <a:lnTo>
                    <a:pt x="2662" y="753"/>
                  </a:lnTo>
                  <a:lnTo>
                    <a:pt x="1362" y="2020"/>
                  </a:lnTo>
                  <a:lnTo>
                    <a:pt x="873" y="4931"/>
                  </a:lnTo>
                  <a:lnTo>
                    <a:pt x="0" y="10068"/>
                  </a:lnTo>
                  <a:lnTo>
                    <a:pt x="739" y="9883"/>
                  </a:lnTo>
                  <a:lnTo>
                    <a:pt x="1749" y="6174"/>
                  </a:lnTo>
                  <a:lnTo>
                    <a:pt x="4275" y="2244"/>
                  </a:lnTo>
                  <a:lnTo>
                    <a:pt x="48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7673417" y="2364916"/>
              <a:ext cx="1213399" cy="998890"/>
            </a:xfrm>
            <a:custGeom>
              <a:avLst/>
              <a:gdLst/>
              <a:ahLst/>
              <a:cxnLst/>
              <a:rect l="l" t="t" r="r" b="b"/>
              <a:pathLst>
                <a:path w="20658" h="17006" extrusionOk="0">
                  <a:moveTo>
                    <a:pt x="7796" y="1"/>
                  </a:moveTo>
                  <a:lnTo>
                    <a:pt x="8317" y="8132"/>
                  </a:lnTo>
                  <a:lnTo>
                    <a:pt x="8317" y="8132"/>
                  </a:lnTo>
                  <a:lnTo>
                    <a:pt x="1409" y="5755"/>
                  </a:lnTo>
                  <a:lnTo>
                    <a:pt x="1" y="10980"/>
                  </a:lnTo>
                  <a:cubicBezTo>
                    <a:pt x="1" y="10980"/>
                    <a:pt x="7806" y="17006"/>
                    <a:pt x="13449" y="17006"/>
                  </a:cubicBezTo>
                  <a:cubicBezTo>
                    <a:pt x="15990" y="17006"/>
                    <a:pt x="18092" y="15784"/>
                    <a:pt x="18846" y="12240"/>
                  </a:cubicBezTo>
                  <a:cubicBezTo>
                    <a:pt x="20657" y="3728"/>
                    <a:pt x="12249" y="709"/>
                    <a:pt x="7796"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8161874" y="2842564"/>
              <a:ext cx="198474" cy="75478"/>
            </a:xfrm>
            <a:custGeom>
              <a:avLst/>
              <a:gdLst/>
              <a:ahLst/>
              <a:cxnLst/>
              <a:rect l="l" t="t" r="r" b="b"/>
              <a:pathLst>
                <a:path w="3379" h="1285" fill="none" extrusionOk="0">
                  <a:moveTo>
                    <a:pt x="1" y="0"/>
                  </a:moveTo>
                  <a:lnTo>
                    <a:pt x="3378" y="1285"/>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7527750" y="2599511"/>
              <a:ext cx="485465" cy="542382"/>
            </a:xfrm>
            <a:custGeom>
              <a:avLst/>
              <a:gdLst/>
              <a:ahLst/>
              <a:cxnLst/>
              <a:rect l="l" t="t" r="r" b="b"/>
              <a:pathLst>
                <a:path w="8265" h="9234" extrusionOk="0">
                  <a:moveTo>
                    <a:pt x="2766" y="0"/>
                  </a:moveTo>
                  <a:cubicBezTo>
                    <a:pt x="2092" y="0"/>
                    <a:pt x="551" y="75"/>
                    <a:pt x="400" y="464"/>
                  </a:cubicBezTo>
                  <a:cubicBezTo>
                    <a:pt x="231" y="892"/>
                    <a:pt x="463" y="1073"/>
                    <a:pt x="612" y="1136"/>
                  </a:cubicBezTo>
                  <a:cubicBezTo>
                    <a:pt x="612" y="1136"/>
                    <a:pt x="310" y="1432"/>
                    <a:pt x="620" y="1747"/>
                  </a:cubicBezTo>
                  <a:cubicBezTo>
                    <a:pt x="620" y="1747"/>
                    <a:pt x="0" y="2100"/>
                    <a:pt x="402" y="2717"/>
                  </a:cubicBezTo>
                  <a:cubicBezTo>
                    <a:pt x="402" y="2717"/>
                    <a:pt x="39" y="2988"/>
                    <a:pt x="185" y="3388"/>
                  </a:cubicBezTo>
                  <a:cubicBezTo>
                    <a:pt x="264" y="3609"/>
                    <a:pt x="503" y="3688"/>
                    <a:pt x="739" y="3688"/>
                  </a:cubicBezTo>
                  <a:cubicBezTo>
                    <a:pt x="933" y="3688"/>
                    <a:pt x="1124" y="3635"/>
                    <a:pt x="1224" y="3562"/>
                  </a:cubicBezTo>
                  <a:cubicBezTo>
                    <a:pt x="1224" y="3562"/>
                    <a:pt x="1242" y="3679"/>
                    <a:pt x="1607" y="3715"/>
                  </a:cubicBezTo>
                  <a:cubicBezTo>
                    <a:pt x="1607" y="3715"/>
                    <a:pt x="983" y="6432"/>
                    <a:pt x="2789" y="7140"/>
                  </a:cubicBezTo>
                  <a:lnTo>
                    <a:pt x="6570" y="9234"/>
                  </a:lnTo>
                  <a:lnTo>
                    <a:pt x="8264" y="3787"/>
                  </a:lnTo>
                  <a:lnTo>
                    <a:pt x="3889" y="1761"/>
                  </a:lnTo>
                  <a:cubicBezTo>
                    <a:pt x="3889" y="1761"/>
                    <a:pt x="3467" y="16"/>
                    <a:pt x="2942" y="2"/>
                  </a:cubicBezTo>
                  <a:cubicBezTo>
                    <a:pt x="2894" y="1"/>
                    <a:pt x="2835" y="0"/>
                    <a:pt x="2766"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7568572" y="2652491"/>
              <a:ext cx="91924" cy="12041"/>
            </a:xfrm>
            <a:custGeom>
              <a:avLst/>
              <a:gdLst/>
              <a:ahLst/>
              <a:cxnLst/>
              <a:rect l="l" t="t" r="r" b="b"/>
              <a:pathLst>
                <a:path w="1565" h="205" fill="none" extrusionOk="0">
                  <a:moveTo>
                    <a:pt x="0" y="204"/>
                  </a:moveTo>
                  <a:cubicBezTo>
                    <a:pt x="504" y="49"/>
                    <a:pt x="1041" y="1"/>
                    <a:pt x="1565" y="63"/>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7568337" y="2694253"/>
              <a:ext cx="85111" cy="14802"/>
            </a:xfrm>
            <a:custGeom>
              <a:avLst/>
              <a:gdLst/>
              <a:ahLst/>
              <a:cxnLst/>
              <a:rect l="l" t="t" r="r" b="b"/>
              <a:pathLst>
                <a:path w="1449" h="252" fill="none" extrusionOk="0">
                  <a:moveTo>
                    <a:pt x="1" y="106"/>
                  </a:moveTo>
                  <a:cubicBezTo>
                    <a:pt x="482" y="0"/>
                    <a:pt x="997" y="52"/>
                    <a:pt x="1448" y="252"/>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4"/>
            <p:cNvSpPr/>
            <p:nvPr/>
          </p:nvSpPr>
          <p:spPr>
            <a:xfrm>
              <a:off x="7557059" y="2748996"/>
              <a:ext cx="80118" cy="8341"/>
            </a:xfrm>
            <a:custGeom>
              <a:avLst/>
              <a:gdLst/>
              <a:ahLst/>
              <a:cxnLst/>
              <a:rect l="l" t="t" r="r" b="b"/>
              <a:pathLst>
                <a:path w="1364" h="142" fill="none" extrusionOk="0">
                  <a:moveTo>
                    <a:pt x="1" y="142"/>
                  </a:moveTo>
                  <a:cubicBezTo>
                    <a:pt x="441" y="8"/>
                    <a:pt x="920" y="0"/>
                    <a:pt x="1364" y="123"/>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4"/>
            <p:cNvSpPr/>
            <p:nvPr/>
          </p:nvSpPr>
          <p:spPr>
            <a:xfrm>
              <a:off x="7587779" y="2794341"/>
              <a:ext cx="52688" cy="22262"/>
            </a:xfrm>
            <a:custGeom>
              <a:avLst/>
              <a:gdLst/>
              <a:ahLst/>
              <a:cxnLst/>
              <a:rect l="l" t="t" r="r" b="b"/>
              <a:pathLst>
                <a:path w="897" h="379" fill="none" extrusionOk="0">
                  <a:moveTo>
                    <a:pt x="1" y="1"/>
                  </a:moveTo>
                  <a:cubicBezTo>
                    <a:pt x="83" y="152"/>
                    <a:pt x="226" y="271"/>
                    <a:pt x="390" y="324"/>
                  </a:cubicBezTo>
                  <a:cubicBezTo>
                    <a:pt x="555" y="379"/>
                    <a:pt x="739" y="367"/>
                    <a:pt x="896" y="294"/>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4"/>
            <p:cNvSpPr/>
            <p:nvPr/>
          </p:nvSpPr>
          <p:spPr>
            <a:xfrm>
              <a:off x="7527750" y="2606442"/>
              <a:ext cx="94450" cy="215684"/>
            </a:xfrm>
            <a:custGeom>
              <a:avLst/>
              <a:gdLst/>
              <a:ahLst/>
              <a:cxnLst/>
              <a:rect l="l" t="t" r="r" b="b"/>
              <a:pathLst>
                <a:path w="1608" h="3672" fill="none" extrusionOk="0">
                  <a:moveTo>
                    <a:pt x="1181" y="1"/>
                  </a:moveTo>
                  <a:cubicBezTo>
                    <a:pt x="784" y="70"/>
                    <a:pt x="464" y="179"/>
                    <a:pt x="398" y="346"/>
                  </a:cubicBezTo>
                  <a:cubicBezTo>
                    <a:pt x="231" y="774"/>
                    <a:pt x="463" y="955"/>
                    <a:pt x="612" y="1017"/>
                  </a:cubicBezTo>
                  <a:cubicBezTo>
                    <a:pt x="612" y="1017"/>
                    <a:pt x="309" y="1314"/>
                    <a:pt x="620" y="1629"/>
                  </a:cubicBezTo>
                  <a:cubicBezTo>
                    <a:pt x="620" y="1629"/>
                    <a:pt x="0" y="1981"/>
                    <a:pt x="401" y="2599"/>
                  </a:cubicBezTo>
                  <a:cubicBezTo>
                    <a:pt x="401" y="2599"/>
                    <a:pt x="39" y="2870"/>
                    <a:pt x="183" y="3270"/>
                  </a:cubicBezTo>
                  <a:cubicBezTo>
                    <a:pt x="329" y="3671"/>
                    <a:pt x="1003" y="3604"/>
                    <a:pt x="1224" y="3444"/>
                  </a:cubicBezTo>
                  <a:cubicBezTo>
                    <a:pt x="1224" y="3444"/>
                    <a:pt x="1242" y="3561"/>
                    <a:pt x="1607" y="3597"/>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4"/>
            <p:cNvSpPr/>
            <p:nvPr/>
          </p:nvSpPr>
          <p:spPr>
            <a:xfrm>
              <a:off x="6255447" y="2997981"/>
              <a:ext cx="2279250" cy="1322475"/>
            </a:xfrm>
            <a:custGeom>
              <a:avLst/>
              <a:gdLst/>
              <a:ahLst/>
              <a:cxnLst/>
              <a:rect l="l" t="t" r="r" b="b"/>
              <a:pathLst>
                <a:path w="38804" h="22515" extrusionOk="0">
                  <a:moveTo>
                    <a:pt x="34972" y="0"/>
                  </a:moveTo>
                  <a:cubicBezTo>
                    <a:pt x="34937" y="0"/>
                    <a:pt x="34901" y="1"/>
                    <a:pt x="34865" y="2"/>
                  </a:cubicBezTo>
                  <a:cubicBezTo>
                    <a:pt x="32533" y="81"/>
                    <a:pt x="26536" y="6391"/>
                    <a:pt x="17252" y="6391"/>
                  </a:cubicBezTo>
                  <a:cubicBezTo>
                    <a:pt x="16219" y="6391"/>
                    <a:pt x="15144" y="6313"/>
                    <a:pt x="14029" y="6139"/>
                  </a:cubicBezTo>
                  <a:cubicBezTo>
                    <a:pt x="8884" y="7459"/>
                    <a:pt x="3919" y="9092"/>
                    <a:pt x="1" y="12790"/>
                  </a:cubicBezTo>
                  <a:cubicBezTo>
                    <a:pt x="1" y="12790"/>
                    <a:pt x="15598" y="22249"/>
                    <a:pt x="27207" y="22512"/>
                  </a:cubicBezTo>
                  <a:cubicBezTo>
                    <a:pt x="27283" y="22514"/>
                    <a:pt x="27360" y="22515"/>
                    <a:pt x="27435" y="22515"/>
                  </a:cubicBezTo>
                  <a:cubicBezTo>
                    <a:pt x="38803" y="22515"/>
                    <a:pt x="38010" y="3000"/>
                    <a:pt x="38010" y="3000"/>
                  </a:cubicBezTo>
                  <a:cubicBezTo>
                    <a:pt x="38010" y="3000"/>
                    <a:pt x="37471" y="0"/>
                    <a:pt x="349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4"/>
            <p:cNvSpPr/>
            <p:nvPr/>
          </p:nvSpPr>
          <p:spPr>
            <a:xfrm>
              <a:off x="7079469" y="3212371"/>
              <a:ext cx="811928" cy="198239"/>
            </a:xfrm>
            <a:custGeom>
              <a:avLst/>
              <a:gdLst/>
              <a:ahLst/>
              <a:cxnLst/>
              <a:rect l="l" t="t" r="r" b="b"/>
              <a:pathLst>
                <a:path w="13823" h="3375" fill="none" extrusionOk="0">
                  <a:moveTo>
                    <a:pt x="13823" y="1"/>
                  </a:moveTo>
                  <a:cubicBezTo>
                    <a:pt x="10302" y="1784"/>
                    <a:pt x="5672" y="3374"/>
                    <a:pt x="0" y="248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4"/>
            <p:cNvSpPr/>
            <p:nvPr/>
          </p:nvSpPr>
          <p:spPr>
            <a:xfrm>
              <a:off x="7853446" y="2989935"/>
              <a:ext cx="879242" cy="1448760"/>
            </a:xfrm>
            <a:custGeom>
              <a:avLst/>
              <a:gdLst/>
              <a:ahLst/>
              <a:cxnLst/>
              <a:rect l="l" t="t" r="r" b="b"/>
              <a:pathLst>
                <a:path w="14969" h="24665" extrusionOk="0">
                  <a:moveTo>
                    <a:pt x="7538" y="0"/>
                  </a:moveTo>
                  <a:cubicBezTo>
                    <a:pt x="736" y="0"/>
                    <a:pt x="1" y="20971"/>
                    <a:pt x="1" y="20971"/>
                  </a:cubicBezTo>
                  <a:lnTo>
                    <a:pt x="1" y="24109"/>
                  </a:lnTo>
                  <a:cubicBezTo>
                    <a:pt x="1" y="24415"/>
                    <a:pt x="249" y="24663"/>
                    <a:pt x="555" y="24663"/>
                  </a:cubicBezTo>
                  <a:lnTo>
                    <a:pt x="12509" y="24665"/>
                  </a:lnTo>
                  <a:lnTo>
                    <a:pt x="9914" y="21796"/>
                  </a:lnTo>
                  <a:cubicBezTo>
                    <a:pt x="9914" y="21796"/>
                    <a:pt x="14969" y="699"/>
                    <a:pt x="7864" y="16"/>
                  </a:cubicBezTo>
                  <a:cubicBezTo>
                    <a:pt x="7754" y="6"/>
                    <a:pt x="7645" y="0"/>
                    <a:pt x="7538"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4"/>
            <p:cNvSpPr/>
            <p:nvPr/>
          </p:nvSpPr>
          <p:spPr>
            <a:xfrm>
              <a:off x="8141081" y="2984413"/>
              <a:ext cx="369165" cy="223261"/>
            </a:xfrm>
            <a:custGeom>
              <a:avLst/>
              <a:gdLst/>
              <a:ahLst/>
              <a:cxnLst/>
              <a:rect l="l" t="t" r="r" b="b"/>
              <a:pathLst>
                <a:path w="6285" h="3801" fill="none" extrusionOk="0">
                  <a:moveTo>
                    <a:pt x="1" y="1338"/>
                  </a:moveTo>
                  <a:cubicBezTo>
                    <a:pt x="840" y="471"/>
                    <a:pt x="1822" y="0"/>
                    <a:pt x="2967" y="110"/>
                  </a:cubicBezTo>
                  <a:cubicBezTo>
                    <a:pt x="4744" y="281"/>
                    <a:pt x="5760" y="1727"/>
                    <a:pt x="6285" y="380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4"/>
            <p:cNvSpPr/>
            <p:nvPr/>
          </p:nvSpPr>
          <p:spPr>
            <a:xfrm>
              <a:off x="8275824" y="3176130"/>
              <a:ext cx="69486" cy="83995"/>
            </a:xfrm>
            <a:custGeom>
              <a:avLst/>
              <a:gdLst/>
              <a:ahLst/>
              <a:cxnLst/>
              <a:rect l="l" t="t" r="r" b="b"/>
              <a:pathLst>
                <a:path w="1183" h="1430" fill="none" extrusionOk="0">
                  <a:moveTo>
                    <a:pt x="148" y="1"/>
                  </a:moveTo>
                  <a:cubicBezTo>
                    <a:pt x="148" y="1"/>
                    <a:pt x="0" y="1306"/>
                    <a:pt x="518" y="1368"/>
                  </a:cubicBezTo>
                  <a:cubicBezTo>
                    <a:pt x="1035" y="1430"/>
                    <a:pt x="1183" y="247"/>
                    <a:pt x="1183" y="24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4"/>
            <p:cNvSpPr/>
            <p:nvPr/>
          </p:nvSpPr>
          <p:spPr>
            <a:xfrm>
              <a:off x="5980264" y="3639799"/>
              <a:ext cx="1824328" cy="855688"/>
            </a:xfrm>
            <a:custGeom>
              <a:avLst/>
              <a:gdLst/>
              <a:ahLst/>
              <a:cxnLst/>
              <a:rect l="l" t="t" r="r" b="b"/>
              <a:pathLst>
                <a:path w="31059" h="14568" extrusionOk="0">
                  <a:moveTo>
                    <a:pt x="12145" y="1"/>
                  </a:moveTo>
                  <a:cubicBezTo>
                    <a:pt x="7660" y="1"/>
                    <a:pt x="3511" y="1291"/>
                    <a:pt x="1966" y="5525"/>
                  </a:cubicBezTo>
                  <a:cubicBezTo>
                    <a:pt x="1" y="10910"/>
                    <a:pt x="7087" y="12185"/>
                    <a:pt x="14241" y="12185"/>
                  </a:cubicBezTo>
                  <a:cubicBezTo>
                    <a:pt x="20679" y="12185"/>
                    <a:pt x="27172" y="11153"/>
                    <a:pt x="27172" y="11153"/>
                  </a:cubicBezTo>
                  <a:lnTo>
                    <a:pt x="30043" y="14568"/>
                  </a:lnTo>
                  <a:lnTo>
                    <a:pt x="31023" y="3125"/>
                  </a:lnTo>
                  <a:cubicBezTo>
                    <a:pt x="31059" y="2705"/>
                    <a:pt x="30724" y="2364"/>
                    <a:pt x="30326" y="2364"/>
                  </a:cubicBezTo>
                  <a:cubicBezTo>
                    <a:pt x="30272" y="2364"/>
                    <a:pt x="30217" y="2371"/>
                    <a:pt x="30161" y="2384"/>
                  </a:cubicBezTo>
                  <a:lnTo>
                    <a:pt x="26972" y="3149"/>
                  </a:lnTo>
                  <a:cubicBezTo>
                    <a:pt x="26972" y="3149"/>
                    <a:pt x="19149" y="1"/>
                    <a:pt x="12145"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44"/>
          <p:cNvGrpSpPr/>
          <p:nvPr/>
        </p:nvGrpSpPr>
        <p:grpSpPr>
          <a:xfrm rot="5400000">
            <a:off x="7226099" y="-773078"/>
            <a:ext cx="1588210" cy="2519003"/>
            <a:chOff x="3726150" y="238125"/>
            <a:chExt cx="777125" cy="1166475"/>
          </a:xfrm>
        </p:grpSpPr>
        <p:sp>
          <p:nvSpPr>
            <p:cNvPr id="936" name="Google Shape;936;p44"/>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4"/>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4"/>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4"/>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4"/>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4"/>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4"/>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4"/>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4"/>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4"/>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 name="Google Shape;946;p44"/>
          <p:cNvSpPr/>
          <p:nvPr/>
        </p:nvSpPr>
        <p:spPr>
          <a:xfrm rot="-9797140">
            <a:off x="6333425" y="985859"/>
            <a:ext cx="386611" cy="339884"/>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4"/>
          <p:cNvSpPr/>
          <p:nvPr/>
        </p:nvSpPr>
        <p:spPr>
          <a:xfrm>
            <a:off x="5841326" y="246423"/>
            <a:ext cx="701044" cy="61621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584"/>
        <p:cNvGrpSpPr/>
        <p:nvPr/>
      </p:nvGrpSpPr>
      <p:grpSpPr>
        <a:xfrm>
          <a:off x="0" y="0"/>
          <a:ext cx="0" cy="0"/>
          <a:chOff x="0" y="0"/>
          <a:chExt cx="0" cy="0"/>
        </a:xfrm>
      </p:grpSpPr>
      <p:sp>
        <p:nvSpPr>
          <p:cNvPr id="1585" name="Google Shape;1585;p62"/>
          <p:cNvSpPr txBox="1">
            <a:spLocks noGrp="1"/>
          </p:cNvSpPr>
          <p:nvPr>
            <p:ph type="title"/>
          </p:nvPr>
        </p:nvSpPr>
        <p:spPr>
          <a:xfrm>
            <a:off x="872400" y="1205575"/>
            <a:ext cx="2823300" cy="11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Computer mockup</a:t>
            </a:r>
            <a:endParaRPr/>
          </a:p>
        </p:txBody>
      </p:sp>
      <p:sp>
        <p:nvSpPr>
          <p:cNvPr id="1586" name="Google Shape;1586;p62"/>
          <p:cNvSpPr txBox="1">
            <a:spLocks noGrp="1"/>
          </p:cNvSpPr>
          <p:nvPr>
            <p:ph type="subTitle" idx="1"/>
          </p:nvPr>
        </p:nvSpPr>
        <p:spPr>
          <a:xfrm>
            <a:off x="872400" y="2385425"/>
            <a:ext cx="2823300" cy="155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587" name="Google Shape;1587;p62"/>
          <p:cNvGrpSpPr/>
          <p:nvPr/>
        </p:nvGrpSpPr>
        <p:grpSpPr>
          <a:xfrm>
            <a:off x="4619465" y="1070450"/>
            <a:ext cx="3553120" cy="3002601"/>
            <a:chOff x="4818750" y="1074194"/>
            <a:chExt cx="3544259" cy="2995113"/>
          </a:xfrm>
        </p:grpSpPr>
        <p:sp>
          <p:nvSpPr>
            <p:cNvPr id="1588" name="Google Shape;1588;p62"/>
            <p:cNvSpPr/>
            <p:nvPr/>
          </p:nvSpPr>
          <p:spPr>
            <a:xfrm>
              <a:off x="4818750" y="1074194"/>
              <a:ext cx="3544259" cy="2448841"/>
            </a:xfrm>
            <a:custGeom>
              <a:avLst/>
              <a:gdLst/>
              <a:ahLst/>
              <a:cxnLst/>
              <a:rect l="l" t="t" r="r" b="b"/>
              <a:pathLst>
                <a:path w="193332" h="133561" extrusionOk="0">
                  <a:moveTo>
                    <a:pt x="10857" y="0"/>
                  </a:moveTo>
                  <a:cubicBezTo>
                    <a:pt x="4888" y="0"/>
                    <a:pt x="0" y="4847"/>
                    <a:pt x="0" y="10856"/>
                  </a:cubicBezTo>
                  <a:lnTo>
                    <a:pt x="0" y="122704"/>
                  </a:lnTo>
                  <a:cubicBezTo>
                    <a:pt x="0" y="128673"/>
                    <a:pt x="4848" y="133561"/>
                    <a:pt x="10857" y="133561"/>
                  </a:cubicBezTo>
                  <a:lnTo>
                    <a:pt x="182475" y="133561"/>
                  </a:lnTo>
                  <a:cubicBezTo>
                    <a:pt x="188444" y="133561"/>
                    <a:pt x="193331" y="128673"/>
                    <a:pt x="193331" y="122704"/>
                  </a:cubicBezTo>
                  <a:lnTo>
                    <a:pt x="193331" y="10856"/>
                  </a:lnTo>
                  <a:cubicBezTo>
                    <a:pt x="193291" y="4847"/>
                    <a:pt x="188444" y="0"/>
                    <a:pt x="1824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 name="Google Shape;1589;p62"/>
            <p:cNvGrpSpPr/>
            <p:nvPr/>
          </p:nvGrpSpPr>
          <p:grpSpPr>
            <a:xfrm>
              <a:off x="5962051" y="3523749"/>
              <a:ext cx="1257545" cy="545557"/>
              <a:chOff x="5859725" y="3884901"/>
              <a:chExt cx="1343100" cy="582674"/>
            </a:xfrm>
          </p:grpSpPr>
          <p:sp>
            <p:nvSpPr>
              <p:cNvPr id="1590" name="Google Shape;1590;p62"/>
              <p:cNvSpPr/>
              <p:nvPr/>
            </p:nvSpPr>
            <p:spPr>
              <a:xfrm>
                <a:off x="6369200" y="3884901"/>
                <a:ext cx="324280" cy="439802"/>
              </a:xfrm>
              <a:custGeom>
                <a:avLst/>
                <a:gdLst/>
                <a:ahLst/>
                <a:cxnLst/>
                <a:rect l="l" t="t" r="r" b="b"/>
                <a:pathLst>
                  <a:path w="60812" h="19711" extrusionOk="0">
                    <a:moveTo>
                      <a:pt x="0" y="1"/>
                    </a:moveTo>
                    <a:lnTo>
                      <a:pt x="0" y="19710"/>
                    </a:lnTo>
                    <a:lnTo>
                      <a:pt x="60812" y="19710"/>
                    </a:lnTo>
                    <a:lnTo>
                      <a:pt x="6081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2"/>
              <p:cNvSpPr/>
              <p:nvPr/>
            </p:nvSpPr>
            <p:spPr>
              <a:xfrm>
                <a:off x="5859725" y="4277075"/>
                <a:ext cx="1343100" cy="190500"/>
              </a:xfrm>
              <a:prstGeom prst="roundRect">
                <a:avLst>
                  <a:gd name="adj" fmla="val 4375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592" name="Google Shape;1592;p62"/>
          <p:cNvPicPr preferRelativeResize="0"/>
          <p:nvPr/>
        </p:nvPicPr>
        <p:blipFill rotWithShape="1">
          <a:blip r:embed="rId3">
            <a:alphaModFix/>
          </a:blip>
          <a:srcRect l="989" r="999"/>
          <a:stretch/>
        </p:blipFill>
        <p:spPr>
          <a:xfrm>
            <a:off x="4794622" y="1251772"/>
            <a:ext cx="3202800" cy="1872900"/>
          </a:xfrm>
          <a:prstGeom prst="round2SameRect">
            <a:avLst>
              <a:gd name="adj1" fmla="val 8041"/>
              <a:gd name="adj2" fmla="val 0"/>
            </a:avLst>
          </a:prstGeom>
          <a:noFill/>
          <a:ln>
            <a:noFill/>
          </a:ln>
        </p:spPr>
      </p:pic>
      <p:grpSp>
        <p:nvGrpSpPr>
          <p:cNvPr id="1593" name="Google Shape;1593;p62"/>
          <p:cNvGrpSpPr/>
          <p:nvPr/>
        </p:nvGrpSpPr>
        <p:grpSpPr>
          <a:xfrm rot="-5400000">
            <a:off x="3310843" y="3674809"/>
            <a:ext cx="1359036" cy="2155529"/>
            <a:chOff x="3726150" y="238125"/>
            <a:chExt cx="777125" cy="1166475"/>
          </a:xfrm>
        </p:grpSpPr>
        <p:sp>
          <p:nvSpPr>
            <p:cNvPr id="1594" name="Google Shape;1594;p62"/>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2"/>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2"/>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2"/>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2"/>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2"/>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2"/>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2"/>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2"/>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2"/>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62"/>
          <p:cNvSpPr/>
          <p:nvPr/>
        </p:nvSpPr>
        <p:spPr>
          <a:xfrm rot="-10154065">
            <a:off x="3920612" y="268738"/>
            <a:ext cx="575983" cy="45517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2"/>
          <p:cNvSpPr/>
          <p:nvPr/>
        </p:nvSpPr>
        <p:spPr>
          <a:xfrm rot="-8767676">
            <a:off x="3740570" y="859365"/>
            <a:ext cx="598847" cy="52638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609"/>
        <p:cNvGrpSpPr/>
        <p:nvPr/>
      </p:nvGrpSpPr>
      <p:grpSpPr>
        <a:xfrm>
          <a:off x="0" y="0"/>
          <a:ext cx="0" cy="0"/>
          <a:chOff x="0" y="0"/>
          <a:chExt cx="0" cy="0"/>
        </a:xfrm>
      </p:grpSpPr>
      <p:sp>
        <p:nvSpPr>
          <p:cNvPr id="1610" name="Google Shape;1610;p63"/>
          <p:cNvSpPr txBox="1">
            <a:spLocks noGrp="1"/>
          </p:cNvSpPr>
          <p:nvPr>
            <p:ph type="title"/>
          </p:nvPr>
        </p:nvSpPr>
        <p:spPr>
          <a:xfrm>
            <a:off x="5134400" y="1205575"/>
            <a:ext cx="2823300" cy="11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mockup</a:t>
            </a:r>
            <a:endParaRPr/>
          </a:p>
        </p:txBody>
      </p:sp>
      <p:sp>
        <p:nvSpPr>
          <p:cNvPr id="1611" name="Google Shape;1611;p63"/>
          <p:cNvSpPr txBox="1">
            <a:spLocks noGrp="1"/>
          </p:cNvSpPr>
          <p:nvPr>
            <p:ph type="subTitle" idx="1"/>
          </p:nvPr>
        </p:nvSpPr>
        <p:spPr>
          <a:xfrm>
            <a:off x="5134400" y="2385425"/>
            <a:ext cx="2823300" cy="155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612" name="Google Shape;1612;p63"/>
          <p:cNvGrpSpPr/>
          <p:nvPr/>
        </p:nvGrpSpPr>
        <p:grpSpPr>
          <a:xfrm>
            <a:off x="1292125" y="800543"/>
            <a:ext cx="2644750" cy="3542414"/>
            <a:chOff x="2185050" y="429325"/>
            <a:chExt cx="3619475" cy="4849300"/>
          </a:xfrm>
        </p:grpSpPr>
        <p:sp>
          <p:nvSpPr>
            <p:cNvPr id="1613" name="Google Shape;1613;p63"/>
            <p:cNvSpPr/>
            <p:nvPr/>
          </p:nvSpPr>
          <p:spPr>
            <a:xfrm>
              <a:off x="2185050" y="429325"/>
              <a:ext cx="3619475" cy="4849300"/>
            </a:xfrm>
            <a:custGeom>
              <a:avLst/>
              <a:gdLst/>
              <a:ahLst/>
              <a:cxnLst/>
              <a:rect l="l" t="t" r="r" b="b"/>
              <a:pathLst>
                <a:path w="144779" h="193972" extrusionOk="0">
                  <a:moveTo>
                    <a:pt x="13100" y="1"/>
                  </a:moveTo>
                  <a:cubicBezTo>
                    <a:pt x="5849" y="1"/>
                    <a:pt x="0" y="5890"/>
                    <a:pt x="0" y="13100"/>
                  </a:cubicBezTo>
                  <a:lnTo>
                    <a:pt x="0" y="180872"/>
                  </a:lnTo>
                  <a:cubicBezTo>
                    <a:pt x="0" y="188123"/>
                    <a:pt x="5849" y="193972"/>
                    <a:pt x="13100" y="193972"/>
                  </a:cubicBezTo>
                  <a:lnTo>
                    <a:pt x="131678" y="193972"/>
                  </a:lnTo>
                  <a:cubicBezTo>
                    <a:pt x="138929" y="193972"/>
                    <a:pt x="144778" y="188123"/>
                    <a:pt x="144778" y="180872"/>
                  </a:cubicBezTo>
                  <a:lnTo>
                    <a:pt x="144778" y="13100"/>
                  </a:lnTo>
                  <a:cubicBezTo>
                    <a:pt x="144778" y="5890"/>
                    <a:pt x="138929" y="1"/>
                    <a:pt x="1316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3"/>
            <p:cNvSpPr/>
            <p:nvPr/>
          </p:nvSpPr>
          <p:spPr>
            <a:xfrm>
              <a:off x="3818613" y="4888891"/>
              <a:ext cx="352342" cy="172300"/>
            </a:xfrm>
            <a:custGeom>
              <a:avLst/>
              <a:gdLst/>
              <a:ahLst/>
              <a:cxnLst/>
              <a:rect l="l" t="t" r="r" b="b"/>
              <a:pathLst>
                <a:path w="13461" h="6892" extrusionOk="0">
                  <a:moveTo>
                    <a:pt x="3445" y="1"/>
                  </a:moveTo>
                  <a:cubicBezTo>
                    <a:pt x="1522" y="1"/>
                    <a:pt x="0" y="1523"/>
                    <a:pt x="0" y="3446"/>
                  </a:cubicBezTo>
                  <a:cubicBezTo>
                    <a:pt x="0" y="5329"/>
                    <a:pt x="1522" y="6851"/>
                    <a:pt x="3445" y="6891"/>
                  </a:cubicBezTo>
                  <a:lnTo>
                    <a:pt x="10015" y="6891"/>
                  </a:lnTo>
                  <a:cubicBezTo>
                    <a:pt x="11938" y="6851"/>
                    <a:pt x="13460" y="5329"/>
                    <a:pt x="13460" y="3446"/>
                  </a:cubicBezTo>
                  <a:cubicBezTo>
                    <a:pt x="13460" y="1523"/>
                    <a:pt x="11938" y="1"/>
                    <a:pt x="100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3"/>
            <p:cNvSpPr/>
            <p:nvPr/>
          </p:nvSpPr>
          <p:spPr>
            <a:xfrm>
              <a:off x="3938688" y="587938"/>
              <a:ext cx="112200" cy="95275"/>
            </a:xfrm>
            <a:custGeom>
              <a:avLst/>
              <a:gdLst/>
              <a:ahLst/>
              <a:cxnLst/>
              <a:rect l="l" t="t" r="r" b="b"/>
              <a:pathLst>
                <a:path w="4488" h="3811" extrusionOk="0">
                  <a:moveTo>
                    <a:pt x="2564" y="0"/>
                  </a:moveTo>
                  <a:cubicBezTo>
                    <a:pt x="842" y="0"/>
                    <a:pt x="0" y="2043"/>
                    <a:pt x="1202" y="3245"/>
                  </a:cubicBezTo>
                  <a:cubicBezTo>
                    <a:pt x="1593" y="3636"/>
                    <a:pt x="2077" y="3810"/>
                    <a:pt x="2552" y="3810"/>
                  </a:cubicBezTo>
                  <a:cubicBezTo>
                    <a:pt x="3539" y="3810"/>
                    <a:pt x="4487" y="3058"/>
                    <a:pt x="4487" y="1923"/>
                  </a:cubicBezTo>
                  <a:cubicBezTo>
                    <a:pt x="4487" y="841"/>
                    <a:pt x="3606" y="0"/>
                    <a:pt x="25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16" name="Google Shape;1616;p63"/>
          <p:cNvPicPr preferRelativeResize="0"/>
          <p:nvPr/>
        </p:nvPicPr>
        <p:blipFill rotWithShape="1">
          <a:blip r:embed="rId3">
            <a:alphaModFix/>
          </a:blip>
          <a:srcRect l="6003" t="27683" r="64010" b="9185"/>
          <a:stretch/>
        </p:blipFill>
        <p:spPr>
          <a:xfrm>
            <a:off x="1418510" y="1075008"/>
            <a:ext cx="2391593" cy="2815220"/>
          </a:xfrm>
          <a:prstGeom prst="rect">
            <a:avLst/>
          </a:prstGeom>
          <a:noFill/>
          <a:ln>
            <a:noFill/>
          </a:ln>
        </p:spPr>
      </p:pic>
      <p:grpSp>
        <p:nvGrpSpPr>
          <p:cNvPr id="1617" name="Google Shape;1617;p63"/>
          <p:cNvGrpSpPr/>
          <p:nvPr/>
        </p:nvGrpSpPr>
        <p:grpSpPr>
          <a:xfrm rot="5400000" flipH="1">
            <a:off x="4850372" y="3674809"/>
            <a:ext cx="1359036" cy="2155529"/>
            <a:chOff x="3726150" y="238125"/>
            <a:chExt cx="777125" cy="1166475"/>
          </a:xfrm>
        </p:grpSpPr>
        <p:sp>
          <p:nvSpPr>
            <p:cNvPr id="1618" name="Google Shape;1618;p63"/>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3"/>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3"/>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3"/>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3"/>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3"/>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3"/>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3"/>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3"/>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3"/>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8" name="Google Shape;1628;p63"/>
          <p:cNvSpPr/>
          <p:nvPr/>
        </p:nvSpPr>
        <p:spPr>
          <a:xfrm rot="7819367" flipH="1">
            <a:off x="4334155" y="634977"/>
            <a:ext cx="575961" cy="4551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3"/>
          <p:cNvSpPr/>
          <p:nvPr/>
        </p:nvSpPr>
        <p:spPr>
          <a:xfrm rot="-8969565">
            <a:off x="4468074" y="1258744"/>
            <a:ext cx="598857" cy="52638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633"/>
        <p:cNvGrpSpPr/>
        <p:nvPr/>
      </p:nvGrpSpPr>
      <p:grpSpPr>
        <a:xfrm>
          <a:off x="0" y="0"/>
          <a:ext cx="0" cy="0"/>
          <a:chOff x="0" y="0"/>
          <a:chExt cx="0" cy="0"/>
        </a:xfrm>
      </p:grpSpPr>
      <p:sp>
        <p:nvSpPr>
          <p:cNvPr id="1634" name="Google Shape;1634;p64"/>
          <p:cNvSpPr txBox="1">
            <a:spLocks noGrp="1"/>
          </p:cNvSpPr>
          <p:nvPr>
            <p:ph type="title"/>
          </p:nvPr>
        </p:nvSpPr>
        <p:spPr>
          <a:xfrm>
            <a:off x="1371825" y="1205575"/>
            <a:ext cx="2823300" cy="11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Phone mockup</a:t>
            </a:r>
            <a:endParaRPr/>
          </a:p>
        </p:txBody>
      </p:sp>
      <p:sp>
        <p:nvSpPr>
          <p:cNvPr id="1635" name="Google Shape;1635;p64"/>
          <p:cNvSpPr txBox="1">
            <a:spLocks noGrp="1"/>
          </p:cNvSpPr>
          <p:nvPr>
            <p:ph type="subTitle" idx="1"/>
          </p:nvPr>
        </p:nvSpPr>
        <p:spPr>
          <a:xfrm>
            <a:off x="1371825" y="2385425"/>
            <a:ext cx="2823300" cy="155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636" name="Google Shape;1636;p64"/>
          <p:cNvGrpSpPr/>
          <p:nvPr/>
        </p:nvGrpSpPr>
        <p:grpSpPr>
          <a:xfrm>
            <a:off x="5568756" y="683996"/>
            <a:ext cx="2111738" cy="3775608"/>
            <a:chOff x="2769925" y="584575"/>
            <a:chExt cx="2552875" cy="4564875"/>
          </a:xfrm>
        </p:grpSpPr>
        <p:sp>
          <p:nvSpPr>
            <p:cNvPr id="1637" name="Google Shape;1637;p64"/>
            <p:cNvSpPr/>
            <p:nvPr/>
          </p:nvSpPr>
          <p:spPr>
            <a:xfrm>
              <a:off x="2769925" y="584575"/>
              <a:ext cx="2552875" cy="4564875"/>
            </a:xfrm>
            <a:custGeom>
              <a:avLst/>
              <a:gdLst/>
              <a:ahLst/>
              <a:cxnLst/>
              <a:rect l="l" t="t" r="r" b="b"/>
              <a:pathLst>
                <a:path w="102115" h="182595" extrusionOk="0">
                  <a:moveTo>
                    <a:pt x="15464" y="0"/>
                  </a:moveTo>
                  <a:cubicBezTo>
                    <a:pt x="6931" y="0"/>
                    <a:pt x="0" y="6930"/>
                    <a:pt x="0" y="15503"/>
                  </a:cubicBezTo>
                  <a:lnTo>
                    <a:pt x="0" y="167131"/>
                  </a:lnTo>
                  <a:cubicBezTo>
                    <a:pt x="0" y="175664"/>
                    <a:pt x="6931" y="182594"/>
                    <a:pt x="15464" y="182594"/>
                  </a:cubicBezTo>
                  <a:lnTo>
                    <a:pt x="86651" y="182594"/>
                  </a:lnTo>
                  <a:cubicBezTo>
                    <a:pt x="95184" y="182594"/>
                    <a:pt x="102114" y="175664"/>
                    <a:pt x="102114" y="167131"/>
                  </a:cubicBezTo>
                  <a:lnTo>
                    <a:pt x="102114" y="15503"/>
                  </a:lnTo>
                  <a:cubicBezTo>
                    <a:pt x="102114" y="6930"/>
                    <a:pt x="95184" y="0"/>
                    <a:pt x="866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64"/>
            <p:cNvSpPr/>
            <p:nvPr/>
          </p:nvSpPr>
          <p:spPr>
            <a:xfrm>
              <a:off x="3785450" y="843306"/>
              <a:ext cx="521800" cy="65175"/>
            </a:xfrm>
            <a:custGeom>
              <a:avLst/>
              <a:gdLst/>
              <a:ahLst/>
              <a:cxnLst/>
              <a:rect l="l" t="t" r="r" b="b"/>
              <a:pathLst>
                <a:path w="20872" h="2607" extrusionOk="0">
                  <a:moveTo>
                    <a:pt x="1254" y="1"/>
                  </a:moveTo>
                  <a:cubicBezTo>
                    <a:pt x="564" y="1"/>
                    <a:pt x="1" y="586"/>
                    <a:pt x="1" y="1285"/>
                  </a:cubicBezTo>
                  <a:cubicBezTo>
                    <a:pt x="41" y="2006"/>
                    <a:pt x="601" y="2607"/>
                    <a:pt x="1323" y="2607"/>
                  </a:cubicBezTo>
                  <a:lnTo>
                    <a:pt x="19550" y="2607"/>
                  </a:lnTo>
                  <a:cubicBezTo>
                    <a:pt x="20271" y="2607"/>
                    <a:pt x="20872" y="2006"/>
                    <a:pt x="20872" y="1285"/>
                  </a:cubicBezTo>
                  <a:lnTo>
                    <a:pt x="20832" y="1285"/>
                  </a:lnTo>
                  <a:cubicBezTo>
                    <a:pt x="20832" y="586"/>
                    <a:pt x="20268" y="1"/>
                    <a:pt x="19578" y="1"/>
                  </a:cubicBezTo>
                  <a:cubicBezTo>
                    <a:pt x="19555" y="1"/>
                    <a:pt x="19533" y="2"/>
                    <a:pt x="19510" y="3"/>
                  </a:cubicBezTo>
                  <a:lnTo>
                    <a:pt x="1323" y="3"/>
                  </a:lnTo>
                  <a:cubicBezTo>
                    <a:pt x="1300" y="2"/>
                    <a:pt x="1277" y="1"/>
                    <a:pt x="12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64"/>
            <p:cNvSpPr/>
            <p:nvPr/>
          </p:nvSpPr>
          <p:spPr>
            <a:xfrm>
              <a:off x="3847550" y="4752385"/>
              <a:ext cx="397625" cy="203325"/>
            </a:xfrm>
            <a:custGeom>
              <a:avLst/>
              <a:gdLst/>
              <a:ahLst/>
              <a:cxnLst/>
              <a:rect l="l" t="t" r="r" b="b"/>
              <a:pathLst>
                <a:path w="15905" h="8133" extrusionOk="0">
                  <a:moveTo>
                    <a:pt x="4046" y="0"/>
                  </a:moveTo>
                  <a:cubicBezTo>
                    <a:pt x="1803" y="0"/>
                    <a:pt x="0" y="1843"/>
                    <a:pt x="0" y="4086"/>
                  </a:cubicBezTo>
                  <a:cubicBezTo>
                    <a:pt x="0" y="6330"/>
                    <a:pt x="1803" y="8132"/>
                    <a:pt x="4046" y="8132"/>
                  </a:cubicBezTo>
                  <a:lnTo>
                    <a:pt x="11858" y="8132"/>
                  </a:lnTo>
                  <a:cubicBezTo>
                    <a:pt x="14101" y="8132"/>
                    <a:pt x="15904" y="6330"/>
                    <a:pt x="15904" y="4086"/>
                  </a:cubicBezTo>
                  <a:cubicBezTo>
                    <a:pt x="15904" y="1843"/>
                    <a:pt x="14101" y="0"/>
                    <a:pt x="11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640" name="Google Shape;1640;p64"/>
          <p:cNvPicPr preferRelativeResize="0"/>
          <p:nvPr/>
        </p:nvPicPr>
        <p:blipFill rotWithShape="1">
          <a:blip r:embed="rId3">
            <a:alphaModFix/>
          </a:blip>
          <a:srcRect l="35983" t="18837" r="35980" b="4304"/>
          <a:stretch/>
        </p:blipFill>
        <p:spPr>
          <a:xfrm>
            <a:off x="5736658" y="1204962"/>
            <a:ext cx="1775923" cy="2733674"/>
          </a:xfrm>
          <a:prstGeom prst="rect">
            <a:avLst/>
          </a:prstGeom>
          <a:noFill/>
          <a:ln>
            <a:noFill/>
          </a:ln>
        </p:spPr>
      </p:pic>
      <p:sp>
        <p:nvSpPr>
          <p:cNvPr id="1641" name="Google Shape;1641;p64"/>
          <p:cNvSpPr/>
          <p:nvPr/>
        </p:nvSpPr>
        <p:spPr>
          <a:xfrm rot="10562519">
            <a:off x="8385261" y="4381459"/>
            <a:ext cx="1143409" cy="100529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4"/>
          <p:cNvSpPr/>
          <p:nvPr/>
        </p:nvSpPr>
        <p:spPr>
          <a:xfrm rot="-10355771">
            <a:off x="4367759" y="685718"/>
            <a:ext cx="575954" cy="45515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4"/>
          <p:cNvSpPr/>
          <p:nvPr/>
        </p:nvSpPr>
        <p:spPr>
          <a:xfrm rot="-1029761" flipH="1">
            <a:off x="8175884" y="4150884"/>
            <a:ext cx="598949" cy="47343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4"/>
          <p:cNvSpPr/>
          <p:nvPr/>
        </p:nvSpPr>
        <p:spPr>
          <a:xfrm rot="-8969565">
            <a:off x="4212899" y="1318619"/>
            <a:ext cx="598857" cy="52638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5" name="Google Shape;1645;p64"/>
          <p:cNvGrpSpPr/>
          <p:nvPr/>
        </p:nvGrpSpPr>
        <p:grpSpPr>
          <a:xfrm rot="-5400000">
            <a:off x="784493" y="3674809"/>
            <a:ext cx="1359036" cy="2155529"/>
            <a:chOff x="3726150" y="238125"/>
            <a:chExt cx="777125" cy="1166475"/>
          </a:xfrm>
        </p:grpSpPr>
        <p:sp>
          <p:nvSpPr>
            <p:cNvPr id="1646" name="Google Shape;1646;p64"/>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4"/>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4"/>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4"/>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4"/>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4"/>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4"/>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4"/>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4"/>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4"/>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59"/>
        <p:cNvGrpSpPr/>
        <p:nvPr/>
      </p:nvGrpSpPr>
      <p:grpSpPr>
        <a:xfrm>
          <a:off x="0" y="0"/>
          <a:ext cx="0" cy="0"/>
          <a:chOff x="0" y="0"/>
          <a:chExt cx="0" cy="0"/>
        </a:xfrm>
      </p:grpSpPr>
      <p:sp>
        <p:nvSpPr>
          <p:cNvPr id="1660" name="Google Shape;1660;p65"/>
          <p:cNvSpPr/>
          <p:nvPr/>
        </p:nvSpPr>
        <p:spPr>
          <a:xfrm>
            <a:off x="3803232" y="544850"/>
            <a:ext cx="1537536" cy="1426459"/>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661" name="Google Shape;1661;p65"/>
          <p:cNvSpPr txBox="1">
            <a:spLocks noGrp="1"/>
          </p:cNvSpPr>
          <p:nvPr>
            <p:ph type="title"/>
          </p:nvPr>
        </p:nvSpPr>
        <p:spPr>
          <a:xfrm flipH="1">
            <a:off x="2324700" y="2171575"/>
            <a:ext cx="4494600" cy="161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Paleolithic stages</a:t>
            </a:r>
            <a:endParaRPr/>
          </a:p>
        </p:txBody>
      </p:sp>
      <p:sp>
        <p:nvSpPr>
          <p:cNvPr id="1662" name="Google Shape;1662;p65"/>
          <p:cNvSpPr txBox="1">
            <a:spLocks noGrp="1"/>
          </p:cNvSpPr>
          <p:nvPr>
            <p:ph type="title" idx="2"/>
          </p:nvPr>
        </p:nvSpPr>
        <p:spPr>
          <a:xfrm flipH="1">
            <a:off x="3913500" y="801780"/>
            <a:ext cx="1317000" cy="9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663" name="Google Shape;1663;p65"/>
          <p:cNvSpPr txBox="1">
            <a:spLocks noGrp="1"/>
          </p:cNvSpPr>
          <p:nvPr>
            <p:ph type="subTitle" idx="1"/>
          </p:nvPr>
        </p:nvSpPr>
        <p:spPr>
          <a:xfrm flipH="1">
            <a:off x="2324700" y="3791275"/>
            <a:ext cx="44946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1664" name="Google Shape;1664;p65"/>
          <p:cNvGrpSpPr/>
          <p:nvPr/>
        </p:nvGrpSpPr>
        <p:grpSpPr>
          <a:xfrm flipH="1">
            <a:off x="6740041" y="1294186"/>
            <a:ext cx="1917463" cy="3314309"/>
            <a:chOff x="2426000" y="3381325"/>
            <a:chExt cx="1126925" cy="1947875"/>
          </a:xfrm>
        </p:grpSpPr>
        <p:sp>
          <p:nvSpPr>
            <p:cNvPr id="1665" name="Google Shape;1665;p65"/>
            <p:cNvSpPr/>
            <p:nvPr/>
          </p:nvSpPr>
          <p:spPr>
            <a:xfrm>
              <a:off x="2921525" y="4665050"/>
              <a:ext cx="118875" cy="376600"/>
            </a:xfrm>
            <a:custGeom>
              <a:avLst/>
              <a:gdLst/>
              <a:ahLst/>
              <a:cxnLst/>
              <a:rect l="l" t="t" r="r" b="b"/>
              <a:pathLst>
                <a:path w="4755" h="15064" fill="none" extrusionOk="0">
                  <a:moveTo>
                    <a:pt x="0" y="1"/>
                  </a:moveTo>
                  <a:cubicBezTo>
                    <a:pt x="1650" y="2177"/>
                    <a:pt x="2758" y="4764"/>
                    <a:pt x="3472" y="7412"/>
                  </a:cubicBezTo>
                  <a:cubicBezTo>
                    <a:pt x="4146" y="9912"/>
                    <a:pt x="4490" y="12484"/>
                    <a:pt x="4754" y="15063"/>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5"/>
            <p:cNvSpPr/>
            <p:nvPr/>
          </p:nvSpPr>
          <p:spPr>
            <a:xfrm>
              <a:off x="2838025" y="3601750"/>
              <a:ext cx="296100" cy="132650"/>
            </a:xfrm>
            <a:custGeom>
              <a:avLst/>
              <a:gdLst/>
              <a:ahLst/>
              <a:cxnLst/>
              <a:rect l="l" t="t" r="r" b="b"/>
              <a:pathLst>
                <a:path w="11844" h="5306" fill="none" extrusionOk="0">
                  <a:moveTo>
                    <a:pt x="11843" y="5306"/>
                  </a:moveTo>
                  <a:lnTo>
                    <a:pt x="4588" y="2055"/>
                  </a:lnTo>
                  <a:lnTo>
                    <a:pt x="1" y="0"/>
                  </a:ln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5"/>
            <p:cNvSpPr/>
            <p:nvPr/>
          </p:nvSpPr>
          <p:spPr>
            <a:xfrm>
              <a:off x="2512075" y="3653150"/>
              <a:ext cx="440700" cy="760050"/>
            </a:xfrm>
            <a:custGeom>
              <a:avLst/>
              <a:gdLst/>
              <a:ahLst/>
              <a:cxnLst/>
              <a:rect l="l" t="t" r="r" b="b"/>
              <a:pathLst>
                <a:path w="17628" h="30402" fill="none" extrusionOk="0">
                  <a:moveTo>
                    <a:pt x="17627" y="0"/>
                  </a:moveTo>
                  <a:lnTo>
                    <a:pt x="8001" y="25892"/>
                  </a:lnTo>
                  <a:lnTo>
                    <a:pt x="0" y="30402"/>
                  </a:ln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5"/>
            <p:cNvSpPr/>
            <p:nvPr/>
          </p:nvSpPr>
          <p:spPr>
            <a:xfrm>
              <a:off x="2509575" y="3899925"/>
              <a:ext cx="250225" cy="283150"/>
            </a:xfrm>
            <a:custGeom>
              <a:avLst/>
              <a:gdLst/>
              <a:ahLst/>
              <a:cxnLst/>
              <a:rect l="l" t="t" r="r" b="b"/>
              <a:pathLst>
                <a:path w="10009" h="11326" fill="none" extrusionOk="0">
                  <a:moveTo>
                    <a:pt x="10008" y="11326"/>
                  </a:moveTo>
                  <a:lnTo>
                    <a:pt x="5736" y="2561"/>
                  </a:lnTo>
                  <a:lnTo>
                    <a:pt x="0" y="1"/>
                  </a:ln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5"/>
            <p:cNvSpPr/>
            <p:nvPr/>
          </p:nvSpPr>
          <p:spPr>
            <a:xfrm>
              <a:off x="2652950" y="3634750"/>
              <a:ext cx="71525" cy="329200"/>
            </a:xfrm>
            <a:custGeom>
              <a:avLst/>
              <a:gdLst/>
              <a:ahLst/>
              <a:cxnLst/>
              <a:rect l="l" t="t" r="r" b="b"/>
              <a:pathLst>
                <a:path w="2861" h="13168" fill="none" extrusionOk="0">
                  <a:moveTo>
                    <a:pt x="1" y="13168"/>
                  </a:moveTo>
                  <a:lnTo>
                    <a:pt x="2861" y="0"/>
                  </a:ln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5"/>
            <p:cNvSpPr/>
            <p:nvPr/>
          </p:nvSpPr>
          <p:spPr>
            <a:xfrm>
              <a:off x="2885600" y="3425775"/>
              <a:ext cx="156400" cy="120650"/>
            </a:xfrm>
            <a:custGeom>
              <a:avLst/>
              <a:gdLst/>
              <a:ahLst/>
              <a:cxnLst/>
              <a:rect l="l" t="t" r="r" b="b"/>
              <a:pathLst>
                <a:path w="6256" h="4826" extrusionOk="0">
                  <a:moveTo>
                    <a:pt x="1802" y="0"/>
                  </a:moveTo>
                  <a:cubicBezTo>
                    <a:pt x="1792" y="0"/>
                    <a:pt x="1783" y="1"/>
                    <a:pt x="1776" y="3"/>
                  </a:cubicBezTo>
                  <a:cubicBezTo>
                    <a:pt x="1518" y="74"/>
                    <a:pt x="2951" y="1710"/>
                    <a:pt x="2951" y="1710"/>
                  </a:cubicBezTo>
                  <a:cubicBezTo>
                    <a:pt x="2951" y="1710"/>
                    <a:pt x="1261" y="399"/>
                    <a:pt x="903" y="399"/>
                  </a:cubicBezTo>
                  <a:cubicBezTo>
                    <a:pt x="888" y="399"/>
                    <a:pt x="876" y="402"/>
                    <a:pt x="866" y="406"/>
                  </a:cubicBezTo>
                  <a:cubicBezTo>
                    <a:pt x="613" y="525"/>
                    <a:pt x="2310" y="1884"/>
                    <a:pt x="2310" y="1884"/>
                  </a:cubicBezTo>
                  <a:cubicBezTo>
                    <a:pt x="2310" y="1884"/>
                    <a:pt x="729" y="703"/>
                    <a:pt x="391" y="703"/>
                  </a:cubicBezTo>
                  <a:cubicBezTo>
                    <a:pt x="367" y="703"/>
                    <a:pt x="349" y="709"/>
                    <a:pt x="338" y="722"/>
                  </a:cubicBezTo>
                  <a:cubicBezTo>
                    <a:pt x="184" y="917"/>
                    <a:pt x="2033" y="2169"/>
                    <a:pt x="2033" y="2169"/>
                  </a:cubicBezTo>
                  <a:cubicBezTo>
                    <a:pt x="2033" y="2169"/>
                    <a:pt x="680" y="1405"/>
                    <a:pt x="278" y="1405"/>
                  </a:cubicBezTo>
                  <a:cubicBezTo>
                    <a:pt x="233" y="1405"/>
                    <a:pt x="200" y="1414"/>
                    <a:pt x="182" y="1436"/>
                  </a:cubicBezTo>
                  <a:cubicBezTo>
                    <a:pt x="1" y="1647"/>
                    <a:pt x="2315" y="2998"/>
                    <a:pt x="2315" y="2998"/>
                  </a:cubicBezTo>
                  <a:cubicBezTo>
                    <a:pt x="2315" y="2998"/>
                    <a:pt x="1583" y="2781"/>
                    <a:pt x="1256" y="2781"/>
                  </a:cubicBezTo>
                  <a:cubicBezTo>
                    <a:pt x="1194" y="2781"/>
                    <a:pt x="1146" y="2790"/>
                    <a:pt x="1121" y="2809"/>
                  </a:cubicBezTo>
                  <a:cubicBezTo>
                    <a:pt x="979" y="2918"/>
                    <a:pt x="1680" y="3760"/>
                    <a:pt x="2402" y="3760"/>
                  </a:cubicBezTo>
                  <a:cubicBezTo>
                    <a:pt x="2460" y="3760"/>
                    <a:pt x="2518" y="3755"/>
                    <a:pt x="2576" y="3743"/>
                  </a:cubicBezTo>
                  <a:cubicBezTo>
                    <a:pt x="2576" y="3743"/>
                    <a:pt x="3197" y="4826"/>
                    <a:pt x="4334" y="4826"/>
                  </a:cubicBezTo>
                  <a:cubicBezTo>
                    <a:pt x="4463" y="4826"/>
                    <a:pt x="4597" y="4812"/>
                    <a:pt x="4738" y="4781"/>
                  </a:cubicBezTo>
                  <a:lnTo>
                    <a:pt x="6256" y="4557"/>
                  </a:lnTo>
                  <a:lnTo>
                    <a:pt x="5294" y="1066"/>
                  </a:lnTo>
                  <a:lnTo>
                    <a:pt x="4445" y="1183"/>
                  </a:lnTo>
                  <a:cubicBezTo>
                    <a:pt x="4445" y="1183"/>
                    <a:pt x="2166" y="0"/>
                    <a:pt x="1802"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5"/>
            <p:cNvSpPr/>
            <p:nvPr/>
          </p:nvSpPr>
          <p:spPr>
            <a:xfrm>
              <a:off x="2999650" y="3439250"/>
              <a:ext cx="553275" cy="399525"/>
            </a:xfrm>
            <a:custGeom>
              <a:avLst/>
              <a:gdLst/>
              <a:ahLst/>
              <a:cxnLst/>
              <a:rect l="l" t="t" r="r" b="b"/>
              <a:pathLst>
                <a:path w="22131" h="15981" extrusionOk="0">
                  <a:moveTo>
                    <a:pt x="7757" y="0"/>
                  </a:moveTo>
                  <a:cubicBezTo>
                    <a:pt x="5202" y="0"/>
                    <a:pt x="2721" y="232"/>
                    <a:pt x="732" y="527"/>
                  </a:cubicBezTo>
                  <a:lnTo>
                    <a:pt x="1" y="4155"/>
                  </a:lnTo>
                  <a:lnTo>
                    <a:pt x="8738" y="6004"/>
                  </a:lnTo>
                  <a:lnTo>
                    <a:pt x="4572" y="6015"/>
                  </a:lnTo>
                  <a:lnTo>
                    <a:pt x="354" y="15981"/>
                  </a:lnTo>
                  <a:cubicBezTo>
                    <a:pt x="354" y="15981"/>
                    <a:pt x="22130" y="14312"/>
                    <a:pt x="21858" y="7721"/>
                  </a:cubicBezTo>
                  <a:cubicBezTo>
                    <a:pt x="21604" y="1579"/>
                    <a:pt x="14427" y="0"/>
                    <a:pt x="7757"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5"/>
            <p:cNvSpPr/>
            <p:nvPr/>
          </p:nvSpPr>
          <p:spPr>
            <a:xfrm>
              <a:off x="2731125" y="3381325"/>
              <a:ext cx="287700" cy="330175"/>
            </a:xfrm>
            <a:custGeom>
              <a:avLst/>
              <a:gdLst/>
              <a:ahLst/>
              <a:cxnLst/>
              <a:rect l="l" t="t" r="r" b="b"/>
              <a:pathLst>
                <a:path w="11508" h="13207" extrusionOk="0">
                  <a:moveTo>
                    <a:pt x="4981" y="1"/>
                  </a:moveTo>
                  <a:cubicBezTo>
                    <a:pt x="4695" y="1"/>
                    <a:pt x="4411" y="50"/>
                    <a:pt x="4135" y="165"/>
                  </a:cubicBezTo>
                  <a:cubicBezTo>
                    <a:pt x="2738" y="748"/>
                    <a:pt x="1657" y="1939"/>
                    <a:pt x="759" y="3198"/>
                  </a:cubicBezTo>
                  <a:cubicBezTo>
                    <a:pt x="480" y="3589"/>
                    <a:pt x="203" y="4097"/>
                    <a:pt x="406" y="4536"/>
                  </a:cubicBezTo>
                  <a:cubicBezTo>
                    <a:pt x="539" y="4823"/>
                    <a:pt x="850" y="4983"/>
                    <a:pt x="1155" y="5010"/>
                  </a:cubicBezTo>
                  <a:cubicBezTo>
                    <a:pt x="1196" y="5014"/>
                    <a:pt x="1237" y="5016"/>
                    <a:pt x="1279" y="5016"/>
                  </a:cubicBezTo>
                  <a:cubicBezTo>
                    <a:pt x="1540" y="5016"/>
                    <a:pt x="1801" y="4945"/>
                    <a:pt x="2057" y="4875"/>
                  </a:cubicBezTo>
                  <a:lnTo>
                    <a:pt x="2057" y="4875"/>
                  </a:lnTo>
                  <a:cubicBezTo>
                    <a:pt x="1247" y="5353"/>
                    <a:pt x="592" y="6108"/>
                    <a:pt x="217" y="6994"/>
                  </a:cubicBezTo>
                  <a:cubicBezTo>
                    <a:pt x="78" y="7325"/>
                    <a:pt x="1" y="7773"/>
                    <a:pt x="271" y="8001"/>
                  </a:cubicBezTo>
                  <a:cubicBezTo>
                    <a:pt x="360" y="8076"/>
                    <a:pt x="473" y="8108"/>
                    <a:pt x="588" y="8108"/>
                  </a:cubicBezTo>
                  <a:cubicBezTo>
                    <a:pt x="691" y="8108"/>
                    <a:pt x="795" y="8083"/>
                    <a:pt x="888" y="8037"/>
                  </a:cubicBezTo>
                  <a:cubicBezTo>
                    <a:pt x="1033" y="7967"/>
                    <a:pt x="1154" y="7858"/>
                    <a:pt x="1267" y="7741"/>
                  </a:cubicBezTo>
                  <a:lnTo>
                    <a:pt x="1267" y="7741"/>
                  </a:lnTo>
                  <a:cubicBezTo>
                    <a:pt x="440" y="8663"/>
                    <a:pt x="16" y="9969"/>
                    <a:pt x="142" y="11227"/>
                  </a:cubicBezTo>
                  <a:cubicBezTo>
                    <a:pt x="186" y="11659"/>
                    <a:pt x="294" y="12091"/>
                    <a:pt x="520" y="12455"/>
                  </a:cubicBezTo>
                  <a:cubicBezTo>
                    <a:pt x="747" y="12819"/>
                    <a:pt x="1101" y="13110"/>
                    <a:pt x="1510" y="13186"/>
                  </a:cubicBezTo>
                  <a:cubicBezTo>
                    <a:pt x="1585" y="13200"/>
                    <a:pt x="1660" y="13207"/>
                    <a:pt x="1735" y="13207"/>
                  </a:cubicBezTo>
                  <a:cubicBezTo>
                    <a:pt x="2213" y="13207"/>
                    <a:pt x="2681" y="12933"/>
                    <a:pt x="3009" y="12560"/>
                  </a:cubicBezTo>
                  <a:cubicBezTo>
                    <a:pt x="3389" y="12129"/>
                    <a:pt x="3619" y="11580"/>
                    <a:pt x="3843" y="11043"/>
                  </a:cubicBezTo>
                  <a:cubicBezTo>
                    <a:pt x="3909" y="11383"/>
                    <a:pt x="3980" y="11731"/>
                    <a:pt x="4153" y="12027"/>
                  </a:cubicBezTo>
                  <a:cubicBezTo>
                    <a:pt x="4325" y="12318"/>
                    <a:pt x="4619" y="12554"/>
                    <a:pt x="4945" y="12554"/>
                  </a:cubicBezTo>
                  <a:cubicBezTo>
                    <a:pt x="4951" y="12554"/>
                    <a:pt x="4956" y="12554"/>
                    <a:pt x="4961" y="12554"/>
                  </a:cubicBezTo>
                  <a:cubicBezTo>
                    <a:pt x="5258" y="12547"/>
                    <a:pt x="5526" y="12346"/>
                    <a:pt x="5697" y="12092"/>
                  </a:cubicBezTo>
                  <a:cubicBezTo>
                    <a:pt x="5867" y="11838"/>
                    <a:pt x="5955" y="11536"/>
                    <a:pt x="6034" y="11238"/>
                  </a:cubicBezTo>
                  <a:cubicBezTo>
                    <a:pt x="6428" y="9778"/>
                    <a:pt x="6696" y="8283"/>
                    <a:pt x="6837" y="6774"/>
                  </a:cubicBezTo>
                  <a:cubicBezTo>
                    <a:pt x="6887" y="6243"/>
                    <a:pt x="6949" y="5653"/>
                    <a:pt x="7335" y="5305"/>
                  </a:cubicBezTo>
                  <a:cubicBezTo>
                    <a:pt x="7543" y="5119"/>
                    <a:pt x="7803" y="5043"/>
                    <a:pt x="8074" y="5043"/>
                  </a:cubicBezTo>
                  <a:cubicBezTo>
                    <a:pt x="8403" y="5043"/>
                    <a:pt x="8750" y="5155"/>
                    <a:pt x="9041" y="5319"/>
                  </a:cubicBezTo>
                  <a:cubicBezTo>
                    <a:pt x="9305" y="5468"/>
                    <a:pt x="9556" y="5656"/>
                    <a:pt x="9848" y="5735"/>
                  </a:cubicBezTo>
                  <a:cubicBezTo>
                    <a:pt x="9923" y="5755"/>
                    <a:pt x="10003" y="5766"/>
                    <a:pt x="10083" y="5766"/>
                  </a:cubicBezTo>
                  <a:cubicBezTo>
                    <a:pt x="10311" y="5766"/>
                    <a:pt x="10538" y="5679"/>
                    <a:pt x="10656" y="5482"/>
                  </a:cubicBezTo>
                  <a:cubicBezTo>
                    <a:pt x="10857" y="5149"/>
                    <a:pt x="10657" y="4716"/>
                    <a:pt x="10434" y="4398"/>
                  </a:cubicBezTo>
                  <a:cubicBezTo>
                    <a:pt x="10160" y="4006"/>
                    <a:pt x="9848" y="3642"/>
                    <a:pt x="9505" y="3314"/>
                  </a:cubicBezTo>
                  <a:lnTo>
                    <a:pt x="9505" y="3314"/>
                  </a:lnTo>
                  <a:cubicBezTo>
                    <a:pt x="9867" y="3633"/>
                    <a:pt x="10273" y="3899"/>
                    <a:pt x="10705" y="4101"/>
                  </a:cubicBezTo>
                  <a:cubicBezTo>
                    <a:pt x="10823" y="4157"/>
                    <a:pt x="10961" y="4205"/>
                    <a:pt x="11088" y="4205"/>
                  </a:cubicBezTo>
                  <a:cubicBezTo>
                    <a:pt x="11182" y="4205"/>
                    <a:pt x="11270" y="4179"/>
                    <a:pt x="11340" y="4111"/>
                  </a:cubicBezTo>
                  <a:cubicBezTo>
                    <a:pt x="11508" y="3947"/>
                    <a:pt x="11449" y="3657"/>
                    <a:pt x="11359" y="3435"/>
                  </a:cubicBezTo>
                  <a:lnTo>
                    <a:pt x="11360" y="3435"/>
                  </a:lnTo>
                  <a:cubicBezTo>
                    <a:pt x="11111" y="2817"/>
                    <a:pt x="10723" y="2262"/>
                    <a:pt x="10245" y="1814"/>
                  </a:cubicBezTo>
                  <a:cubicBezTo>
                    <a:pt x="9639" y="1246"/>
                    <a:pt x="8969" y="739"/>
                    <a:pt x="8177" y="739"/>
                  </a:cubicBezTo>
                  <a:cubicBezTo>
                    <a:pt x="7961" y="739"/>
                    <a:pt x="7736" y="777"/>
                    <a:pt x="7500" y="862"/>
                  </a:cubicBezTo>
                  <a:cubicBezTo>
                    <a:pt x="6709" y="437"/>
                    <a:pt x="5832" y="1"/>
                    <a:pt x="4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5"/>
            <p:cNvSpPr/>
            <p:nvPr/>
          </p:nvSpPr>
          <p:spPr>
            <a:xfrm>
              <a:off x="2663225" y="3595575"/>
              <a:ext cx="450725" cy="451250"/>
            </a:xfrm>
            <a:custGeom>
              <a:avLst/>
              <a:gdLst/>
              <a:ahLst/>
              <a:cxnLst/>
              <a:rect l="l" t="t" r="r" b="b"/>
              <a:pathLst>
                <a:path w="18029" h="18050" extrusionOk="0">
                  <a:moveTo>
                    <a:pt x="15176" y="0"/>
                  </a:moveTo>
                  <a:cubicBezTo>
                    <a:pt x="10489" y="0"/>
                    <a:pt x="5540" y="802"/>
                    <a:pt x="599" y="1332"/>
                  </a:cubicBezTo>
                  <a:lnTo>
                    <a:pt x="1" y="18049"/>
                  </a:lnTo>
                  <a:lnTo>
                    <a:pt x="17941" y="18049"/>
                  </a:lnTo>
                  <a:lnTo>
                    <a:pt x="18029" y="111"/>
                  </a:lnTo>
                  <a:cubicBezTo>
                    <a:pt x="17090" y="34"/>
                    <a:pt x="16138" y="0"/>
                    <a:pt x="15176"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5"/>
            <p:cNvSpPr/>
            <p:nvPr/>
          </p:nvSpPr>
          <p:spPr>
            <a:xfrm>
              <a:off x="2426000" y="4041500"/>
              <a:ext cx="495100" cy="1283050"/>
            </a:xfrm>
            <a:custGeom>
              <a:avLst/>
              <a:gdLst/>
              <a:ahLst/>
              <a:cxnLst/>
              <a:rect l="l" t="t" r="r" b="b"/>
              <a:pathLst>
                <a:path w="19804" h="51322" extrusionOk="0">
                  <a:moveTo>
                    <a:pt x="19803" y="1"/>
                  </a:moveTo>
                  <a:lnTo>
                    <a:pt x="9488" y="212"/>
                  </a:lnTo>
                  <a:cubicBezTo>
                    <a:pt x="0" y="15461"/>
                    <a:pt x="4663" y="37355"/>
                    <a:pt x="6594" y="44575"/>
                  </a:cubicBezTo>
                  <a:cubicBezTo>
                    <a:pt x="6985" y="46035"/>
                    <a:pt x="6406" y="47579"/>
                    <a:pt x="5150" y="48419"/>
                  </a:cubicBezTo>
                  <a:lnTo>
                    <a:pt x="946" y="51231"/>
                  </a:lnTo>
                  <a:lnTo>
                    <a:pt x="15604" y="51322"/>
                  </a:lnTo>
                  <a:lnTo>
                    <a:pt x="13667" y="24527"/>
                  </a:lnTo>
                  <a:lnTo>
                    <a:pt x="19803"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5"/>
            <p:cNvSpPr/>
            <p:nvPr/>
          </p:nvSpPr>
          <p:spPr>
            <a:xfrm>
              <a:off x="2568625" y="4653000"/>
              <a:ext cx="28950" cy="31300"/>
            </a:xfrm>
            <a:custGeom>
              <a:avLst/>
              <a:gdLst/>
              <a:ahLst/>
              <a:cxnLst/>
              <a:rect l="l" t="t" r="r" b="b"/>
              <a:pathLst>
                <a:path w="1158" h="1252" fill="none" extrusionOk="0">
                  <a:moveTo>
                    <a:pt x="24" y="1"/>
                  </a:moveTo>
                  <a:cubicBezTo>
                    <a:pt x="24" y="1"/>
                    <a:pt x="0" y="1251"/>
                    <a:pt x="541" y="1202"/>
                  </a:cubicBezTo>
                  <a:cubicBezTo>
                    <a:pt x="1084" y="1151"/>
                    <a:pt x="1157" y="1"/>
                    <a:pt x="1157"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5"/>
            <p:cNvSpPr/>
            <p:nvPr/>
          </p:nvSpPr>
          <p:spPr>
            <a:xfrm>
              <a:off x="2837650" y="4036900"/>
              <a:ext cx="437575" cy="1292300"/>
            </a:xfrm>
            <a:custGeom>
              <a:avLst/>
              <a:gdLst/>
              <a:ahLst/>
              <a:cxnLst/>
              <a:rect l="l" t="t" r="r" b="b"/>
              <a:pathLst>
                <a:path w="17503" h="51692" extrusionOk="0">
                  <a:moveTo>
                    <a:pt x="597" y="0"/>
                  </a:moveTo>
                  <a:lnTo>
                    <a:pt x="3144" y="24511"/>
                  </a:lnTo>
                  <a:lnTo>
                    <a:pt x="1" y="51230"/>
                  </a:lnTo>
                  <a:lnTo>
                    <a:pt x="16499" y="51692"/>
                  </a:lnTo>
                  <a:lnTo>
                    <a:pt x="11575" y="48146"/>
                  </a:lnTo>
                  <a:cubicBezTo>
                    <a:pt x="10599" y="47443"/>
                    <a:pt x="10180" y="46197"/>
                    <a:pt x="10529" y="45046"/>
                  </a:cubicBezTo>
                  <a:cubicBezTo>
                    <a:pt x="12402" y="38876"/>
                    <a:pt x="17503" y="18743"/>
                    <a:pt x="10963" y="210"/>
                  </a:cubicBezTo>
                  <a:lnTo>
                    <a:pt x="597"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5"/>
            <p:cNvSpPr/>
            <p:nvPr/>
          </p:nvSpPr>
          <p:spPr>
            <a:xfrm>
              <a:off x="3089550" y="4658375"/>
              <a:ext cx="24050" cy="32050"/>
            </a:xfrm>
            <a:custGeom>
              <a:avLst/>
              <a:gdLst/>
              <a:ahLst/>
              <a:cxnLst/>
              <a:rect l="l" t="t" r="r" b="b"/>
              <a:pathLst>
                <a:path w="962" h="1282" fill="none" extrusionOk="0">
                  <a:moveTo>
                    <a:pt x="1" y="123"/>
                  </a:moveTo>
                  <a:cubicBezTo>
                    <a:pt x="1" y="123"/>
                    <a:pt x="1" y="1282"/>
                    <a:pt x="443" y="1208"/>
                  </a:cubicBezTo>
                  <a:cubicBezTo>
                    <a:pt x="887" y="1134"/>
                    <a:pt x="962" y="1"/>
                    <a:pt x="962"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5"/>
            <p:cNvSpPr/>
            <p:nvPr/>
          </p:nvSpPr>
          <p:spPr>
            <a:xfrm>
              <a:off x="2517950" y="3589600"/>
              <a:ext cx="688025" cy="943575"/>
            </a:xfrm>
            <a:custGeom>
              <a:avLst/>
              <a:gdLst/>
              <a:ahLst/>
              <a:cxnLst/>
              <a:rect l="l" t="t" r="r" b="b"/>
              <a:pathLst>
                <a:path w="27521" h="37743" extrusionOk="0">
                  <a:moveTo>
                    <a:pt x="23840" y="1"/>
                  </a:moveTo>
                  <a:lnTo>
                    <a:pt x="18803" y="148"/>
                  </a:lnTo>
                  <a:cubicBezTo>
                    <a:pt x="18803" y="148"/>
                    <a:pt x="14508" y="19407"/>
                    <a:pt x="3867" y="19693"/>
                  </a:cubicBezTo>
                  <a:cubicBezTo>
                    <a:pt x="3867" y="19693"/>
                    <a:pt x="691" y="29424"/>
                    <a:pt x="0" y="35268"/>
                  </a:cubicBezTo>
                  <a:cubicBezTo>
                    <a:pt x="85" y="35260"/>
                    <a:pt x="170" y="35256"/>
                    <a:pt x="255" y="35256"/>
                  </a:cubicBezTo>
                  <a:cubicBezTo>
                    <a:pt x="802" y="35256"/>
                    <a:pt x="1349" y="35411"/>
                    <a:pt x="1798" y="35724"/>
                  </a:cubicBezTo>
                  <a:cubicBezTo>
                    <a:pt x="2192" y="35997"/>
                    <a:pt x="2527" y="36383"/>
                    <a:pt x="2988" y="36509"/>
                  </a:cubicBezTo>
                  <a:cubicBezTo>
                    <a:pt x="3100" y="36540"/>
                    <a:pt x="3210" y="36555"/>
                    <a:pt x="3319" y="36555"/>
                  </a:cubicBezTo>
                  <a:cubicBezTo>
                    <a:pt x="3703" y="36555"/>
                    <a:pt x="4065" y="36375"/>
                    <a:pt x="4394" y="36114"/>
                  </a:cubicBezTo>
                  <a:cubicBezTo>
                    <a:pt x="4542" y="35997"/>
                    <a:pt x="4717" y="35942"/>
                    <a:pt x="4891" y="35942"/>
                  </a:cubicBezTo>
                  <a:cubicBezTo>
                    <a:pt x="5164" y="35942"/>
                    <a:pt x="5435" y="36078"/>
                    <a:pt x="5597" y="36325"/>
                  </a:cubicBezTo>
                  <a:cubicBezTo>
                    <a:pt x="5788" y="36617"/>
                    <a:pt x="6052" y="36860"/>
                    <a:pt x="6364" y="37014"/>
                  </a:cubicBezTo>
                  <a:cubicBezTo>
                    <a:pt x="6628" y="37143"/>
                    <a:pt x="6922" y="37206"/>
                    <a:pt x="7215" y="37206"/>
                  </a:cubicBezTo>
                  <a:cubicBezTo>
                    <a:pt x="7851" y="37206"/>
                    <a:pt x="8489" y="36911"/>
                    <a:pt x="8840" y="36355"/>
                  </a:cubicBezTo>
                  <a:cubicBezTo>
                    <a:pt x="9040" y="36036"/>
                    <a:pt x="9387" y="35824"/>
                    <a:pt x="9763" y="35806"/>
                  </a:cubicBezTo>
                  <a:cubicBezTo>
                    <a:pt x="9779" y="35806"/>
                    <a:pt x="9795" y="35805"/>
                    <a:pt x="9811" y="35805"/>
                  </a:cubicBezTo>
                  <a:cubicBezTo>
                    <a:pt x="10638" y="35805"/>
                    <a:pt x="10636" y="36838"/>
                    <a:pt x="11197" y="37243"/>
                  </a:cubicBezTo>
                  <a:cubicBezTo>
                    <a:pt x="11357" y="37359"/>
                    <a:pt x="11536" y="37408"/>
                    <a:pt x="11721" y="37408"/>
                  </a:cubicBezTo>
                  <a:cubicBezTo>
                    <a:pt x="12299" y="37408"/>
                    <a:pt x="12940" y="36928"/>
                    <a:pt x="13287" y="36504"/>
                  </a:cubicBezTo>
                  <a:cubicBezTo>
                    <a:pt x="13518" y="36221"/>
                    <a:pt x="13812" y="35990"/>
                    <a:pt x="14152" y="35854"/>
                  </a:cubicBezTo>
                  <a:cubicBezTo>
                    <a:pt x="14353" y="35775"/>
                    <a:pt x="14536" y="35739"/>
                    <a:pt x="14704" y="35739"/>
                  </a:cubicBezTo>
                  <a:cubicBezTo>
                    <a:pt x="15973" y="35739"/>
                    <a:pt x="16415" y="37743"/>
                    <a:pt x="17677" y="37743"/>
                  </a:cubicBezTo>
                  <a:cubicBezTo>
                    <a:pt x="17894" y="37743"/>
                    <a:pt x="18135" y="37683"/>
                    <a:pt x="18409" y="37545"/>
                  </a:cubicBezTo>
                  <a:cubicBezTo>
                    <a:pt x="18717" y="37388"/>
                    <a:pt x="18959" y="37126"/>
                    <a:pt x="19131" y="36827"/>
                  </a:cubicBezTo>
                  <a:cubicBezTo>
                    <a:pt x="19458" y="36254"/>
                    <a:pt x="20172" y="35457"/>
                    <a:pt x="20891" y="35457"/>
                  </a:cubicBezTo>
                  <a:cubicBezTo>
                    <a:pt x="21024" y="35457"/>
                    <a:pt x="21158" y="35484"/>
                    <a:pt x="21289" y="35546"/>
                  </a:cubicBezTo>
                  <a:cubicBezTo>
                    <a:pt x="22012" y="35885"/>
                    <a:pt x="22150" y="37073"/>
                    <a:pt x="22939" y="37191"/>
                  </a:cubicBezTo>
                  <a:cubicBezTo>
                    <a:pt x="22977" y="37197"/>
                    <a:pt x="23015" y="37199"/>
                    <a:pt x="23053" y="37199"/>
                  </a:cubicBezTo>
                  <a:cubicBezTo>
                    <a:pt x="23446" y="37199"/>
                    <a:pt x="23800" y="36898"/>
                    <a:pt x="24049" y="36579"/>
                  </a:cubicBezTo>
                  <a:cubicBezTo>
                    <a:pt x="24323" y="36230"/>
                    <a:pt x="24556" y="35822"/>
                    <a:pt x="24948" y="35614"/>
                  </a:cubicBezTo>
                  <a:cubicBezTo>
                    <a:pt x="25134" y="35516"/>
                    <a:pt x="25340" y="35473"/>
                    <a:pt x="25548" y="35473"/>
                  </a:cubicBezTo>
                  <a:cubicBezTo>
                    <a:pt x="25819" y="35473"/>
                    <a:pt x="26095" y="35546"/>
                    <a:pt x="26339" y="35665"/>
                  </a:cubicBezTo>
                  <a:cubicBezTo>
                    <a:pt x="26567" y="35776"/>
                    <a:pt x="26773" y="35924"/>
                    <a:pt x="26969" y="36087"/>
                  </a:cubicBezTo>
                  <a:cubicBezTo>
                    <a:pt x="27520" y="29661"/>
                    <a:pt x="26487" y="24213"/>
                    <a:pt x="23942" y="18399"/>
                  </a:cubicBezTo>
                  <a:lnTo>
                    <a:pt x="2384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5"/>
            <p:cNvSpPr/>
            <p:nvPr/>
          </p:nvSpPr>
          <p:spPr>
            <a:xfrm>
              <a:off x="2923125" y="3904575"/>
              <a:ext cx="95450" cy="270950"/>
            </a:xfrm>
            <a:custGeom>
              <a:avLst/>
              <a:gdLst/>
              <a:ahLst/>
              <a:cxnLst/>
              <a:rect l="l" t="t" r="r" b="b"/>
              <a:pathLst>
                <a:path w="3818" h="10838" fill="none" extrusionOk="0">
                  <a:moveTo>
                    <a:pt x="3818" y="0"/>
                  </a:moveTo>
                  <a:cubicBezTo>
                    <a:pt x="3307" y="3824"/>
                    <a:pt x="1998" y="7539"/>
                    <a:pt x="1" y="1083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5"/>
            <p:cNvSpPr/>
            <p:nvPr/>
          </p:nvSpPr>
          <p:spPr>
            <a:xfrm>
              <a:off x="2868675" y="4042625"/>
              <a:ext cx="8400" cy="111650"/>
            </a:xfrm>
            <a:custGeom>
              <a:avLst/>
              <a:gdLst/>
              <a:ahLst/>
              <a:cxnLst/>
              <a:rect l="l" t="t" r="r" b="b"/>
              <a:pathLst>
                <a:path w="336" h="4466" fill="none" extrusionOk="0">
                  <a:moveTo>
                    <a:pt x="335" y="0"/>
                  </a:moveTo>
                  <a:cubicBezTo>
                    <a:pt x="224" y="1488"/>
                    <a:pt x="111" y="2977"/>
                    <a:pt x="0" y="446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5"/>
            <p:cNvSpPr/>
            <p:nvPr/>
          </p:nvSpPr>
          <p:spPr>
            <a:xfrm>
              <a:off x="2428850" y="3624850"/>
              <a:ext cx="289300" cy="871475"/>
            </a:xfrm>
            <a:custGeom>
              <a:avLst/>
              <a:gdLst/>
              <a:ahLst/>
              <a:cxnLst/>
              <a:rect l="l" t="t" r="r" b="b"/>
              <a:pathLst>
                <a:path w="11572" h="34859" extrusionOk="0">
                  <a:moveTo>
                    <a:pt x="11529" y="0"/>
                  </a:moveTo>
                  <a:cubicBezTo>
                    <a:pt x="11053" y="0"/>
                    <a:pt x="6748" y="84"/>
                    <a:pt x="4393" y="3053"/>
                  </a:cubicBezTo>
                  <a:cubicBezTo>
                    <a:pt x="979" y="7355"/>
                    <a:pt x="1622" y="28834"/>
                    <a:pt x="1622" y="28834"/>
                  </a:cubicBezTo>
                  <a:lnTo>
                    <a:pt x="1629" y="28836"/>
                  </a:lnTo>
                  <a:cubicBezTo>
                    <a:pt x="874" y="29942"/>
                    <a:pt x="1409" y="31010"/>
                    <a:pt x="1409" y="31010"/>
                  </a:cubicBezTo>
                  <a:cubicBezTo>
                    <a:pt x="1409" y="31010"/>
                    <a:pt x="144" y="31902"/>
                    <a:pt x="195" y="32066"/>
                  </a:cubicBezTo>
                  <a:cubicBezTo>
                    <a:pt x="203" y="32092"/>
                    <a:pt x="240" y="32103"/>
                    <a:pt x="296" y="32103"/>
                  </a:cubicBezTo>
                  <a:cubicBezTo>
                    <a:pt x="592" y="32103"/>
                    <a:pt x="1424" y="31799"/>
                    <a:pt x="1424" y="31799"/>
                  </a:cubicBezTo>
                  <a:lnTo>
                    <a:pt x="1424" y="31799"/>
                  </a:lnTo>
                  <a:cubicBezTo>
                    <a:pt x="1424" y="31799"/>
                    <a:pt x="0" y="33104"/>
                    <a:pt x="49" y="33269"/>
                  </a:cubicBezTo>
                  <a:cubicBezTo>
                    <a:pt x="54" y="33283"/>
                    <a:pt x="70" y="33289"/>
                    <a:pt x="96" y="33289"/>
                  </a:cubicBezTo>
                  <a:cubicBezTo>
                    <a:pt x="370" y="33289"/>
                    <a:pt x="1733" y="32563"/>
                    <a:pt x="1734" y="32563"/>
                  </a:cubicBezTo>
                  <a:lnTo>
                    <a:pt x="1734" y="32563"/>
                  </a:lnTo>
                  <a:cubicBezTo>
                    <a:pt x="1733" y="32563"/>
                    <a:pt x="302" y="33960"/>
                    <a:pt x="391" y="34140"/>
                  </a:cubicBezTo>
                  <a:cubicBezTo>
                    <a:pt x="397" y="34152"/>
                    <a:pt x="411" y="34158"/>
                    <a:pt x="431" y="34158"/>
                  </a:cubicBezTo>
                  <a:cubicBezTo>
                    <a:pt x="696" y="34158"/>
                    <a:pt x="2051" y="33145"/>
                    <a:pt x="2051" y="33145"/>
                  </a:cubicBezTo>
                  <a:lnTo>
                    <a:pt x="2051" y="33145"/>
                  </a:lnTo>
                  <a:cubicBezTo>
                    <a:pt x="2051" y="33145"/>
                    <a:pt x="1114" y="34628"/>
                    <a:pt x="1334" y="34846"/>
                  </a:cubicBezTo>
                  <a:cubicBezTo>
                    <a:pt x="1342" y="34855"/>
                    <a:pt x="1353" y="34859"/>
                    <a:pt x="1365" y="34859"/>
                  </a:cubicBezTo>
                  <a:cubicBezTo>
                    <a:pt x="1689" y="34859"/>
                    <a:pt x="3399" y="32235"/>
                    <a:pt x="3399" y="32234"/>
                  </a:cubicBezTo>
                  <a:lnTo>
                    <a:pt x="3399" y="32234"/>
                  </a:lnTo>
                  <a:cubicBezTo>
                    <a:pt x="3399" y="32234"/>
                    <a:pt x="3247" y="33299"/>
                    <a:pt x="3459" y="33299"/>
                  </a:cubicBezTo>
                  <a:cubicBezTo>
                    <a:pt x="3461" y="33299"/>
                    <a:pt x="3464" y="33299"/>
                    <a:pt x="3466" y="33299"/>
                  </a:cubicBezTo>
                  <a:cubicBezTo>
                    <a:pt x="3921" y="33252"/>
                    <a:pt x="4867" y="31157"/>
                    <a:pt x="5402" y="29676"/>
                  </a:cubicBezTo>
                  <a:cubicBezTo>
                    <a:pt x="11572" y="18563"/>
                    <a:pt x="11572" y="1"/>
                    <a:pt x="11572" y="1"/>
                  </a:cubicBezTo>
                  <a:cubicBezTo>
                    <a:pt x="11572" y="1"/>
                    <a:pt x="11557" y="0"/>
                    <a:pt x="11529"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5"/>
            <p:cNvSpPr/>
            <p:nvPr/>
          </p:nvSpPr>
          <p:spPr>
            <a:xfrm>
              <a:off x="2666950" y="3857800"/>
              <a:ext cx="36000" cy="218575"/>
            </a:xfrm>
            <a:custGeom>
              <a:avLst/>
              <a:gdLst/>
              <a:ahLst/>
              <a:cxnLst/>
              <a:rect l="l" t="t" r="r" b="b"/>
              <a:pathLst>
                <a:path w="1440" h="8743" fill="none" extrusionOk="0">
                  <a:moveTo>
                    <a:pt x="1" y="8742"/>
                  </a:moveTo>
                  <a:cubicBezTo>
                    <a:pt x="681" y="5692"/>
                    <a:pt x="1136" y="2672"/>
                    <a:pt x="144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5"/>
            <p:cNvSpPr/>
            <p:nvPr/>
          </p:nvSpPr>
          <p:spPr>
            <a:xfrm>
              <a:off x="2837650" y="3440275"/>
              <a:ext cx="177950" cy="226250"/>
            </a:xfrm>
            <a:custGeom>
              <a:avLst/>
              <a:gdLst/>
              <a:ahLst/>
              <a:cxnLst/>
              <a:rect l="l" t="t" r="r" b="b"/>
              <a:pathLst>
                <a:path w="7118" h="9050" extrusionOk="0">
                  <a:moveTo>
                    <a:pt x="3820" y="1"/>
                  </a:moveTo>
                  <a:lnTo>
                    <a:pt x="720" y="551"/>
                  </a:lnTo>
                  <a:lnTo>
                    <a:pt x="1" y="7978"/>
                  </a:lnTo>
                  <a:cubicBezTo>
                    <a:pt x="1237" y="8642"/>
                    <a:pt x="2618" y="9049"/>
                    <a:pt x="3805" y="9049"/>
                  </a:cubicBezTo>
                  <a:cubicBezTo>
                    <a:pt x="4143" y="9049"/>
                    <a:pt x="4465" y="9016"/>
                    <a:pt x="4764" y="8947"/>
                  </a:cubicBezTo>
                  <a:lnTo>
                    <a:pt x="4977" y="5669"/>
                  </a:lnTo>
                  <a:cubicBezTo>
                    <a:pt x="4977" y="5669"/>
                    <a:pt x="6674" y="5410"/>
                    <a:pt x="6815" y="5028"/>
                  </a:cubicBezTo>
                  <a:cubicBezTo>
                    <a:pt x="7118" y="4196"/>
                    <a:pt x="3820" y="1"/>
                    <a:pt x="3820"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5"/>
            <p:cNvSpPr/>
            <p:nvPr/>
          </p:nvSpPr>
          <p:spPr>
            <a:xfrm>
              <a:off x="2839750" y="3423675"/>
              <a:ext cx="107325" cy="72575"/>
            </a:xfrm>
            <a:custGeom>
              <a:avLst/>
              <a:gdLst/>
              <a:ahLst/>
              <a:cxnLst/>
              <a:rect l="l" t="t" r="r" b="b"/>
              <a:pathLst>
                <a:path w="4293" h="2903" extrusionOk="0">
                  <a:moveTo>
                    <a:pt x="3522" y="0"/>
                  </a:moveTo>
                  <a:cubicBezTo>
                    <a:pt x="3384" y="0"/>
                    <a:pt x="3252" y="14"/>
                    <a:pt x="3156" y="29"/>
                  </a:cubicBezTo>
                  <a:cubicBezTo>
                    <a:pt x="2261" y="169"/>
                    <a:pt x="1375" y="364"/>
                    <a:pt x="505" y="612"/>
                  </a:cubicBezTo>
                  <a:cubicBezTo>
                    <a:pt x="350" y="655"/>
                    <a:pt x="186" y="708"/>
                    <a:pt x="92" y="838"/>
                  </a:cubicBezTo>
                  <a:cubicBezTo>
                    <a:pt x="0" y="966"/>
                    <a:pt x="0" y="1135"/>
                    <a:pt x="3" y="1292"/>
                  </a:cubicBezTo>
                  <a:cubicBezTo>
                    <a:pt x="10" y="1611"/>
                    <a:pt x="17" y="1931"/>
                    <a:pt x="23" y="2249"/>
                  </a:cubicBezTo>
                  <a:cubicBezTo>
                    <a:pt x="28" y="2445"/>
                    <a:pt x="42" y="2663"/>
                    <a:pt x="186" y="2795"/>
                  </a:cubicBezTo>
                  <a:cubicBezTo>
                    <a:pt x="270" y="2871"/>
                    <a:pt x="382" y="2902"/>
                    <a:pt x="497" y="2902"/>
                  </a:cubicBezTo>
                  <a:cubicBezTo>
                    <a:pt x="545" y="2902"/>
                    <a:pt x="593" y="2897"/>
                    <a:pt x="640" y="2886"/>
                  </a:cubicBezTo>
                  <a:cubicBezTo>
                    <a:pt x="937" y="2822"/>
                    <a:pt x="1189" y="2580"/>
                    <a:pt x="1266" y="2287"/>
                  </a:cubicBezTo>
                  <a:cubicBezTo>
                    <a:pt x="1297" y="2163"/>
                    <a:pt x="1301" y="2033"/>
                    <a:pt x="1335" y="1909"/>
                  </a:cubicBezTo>
                  <a:cubicBezTo>
                    <a:pt x="1369" y="1785"/>
                    <a:pt x="1445" y="1662"/>
                    <a:pt x="1565" y="1619"/>
                  </a:cubicBezTo>
                  <a:cubicBezTo>
                    <a:pt x="1598" y="1608"/>
                    <a:pt x="1631" y="1604"/>
                    <a:pt x="1664" y="1604"/>
                  </a:cubicBezTo>
                  <a:cubicBezTo>
                    <a:pt x="1823" y="1604"/>
                    <a:pt x="1989" y="1710"/>
                    <a:pt x="2150" y="1710"/>
                  </a:cubicBezTo>
                  <a:cubicBezTo>
                    <a:pt x="2180" y="1710"/>
                    <a:pt x="2211" y="1706"/>
                    <a:pt x="2241" y="1697"/>
                  </a:cubicBezTo>
                  <a:cubicBezTo>
                    <a:pt x="2432" y="1638"/>
                    <a:pt x="2506" y="1398"/>
                    <a:pt x="2679" y="1298"/>
                  </a:cubicBezTo>
                  <a:cubicBezTo>
                    <a:pt x="2748" y="1259"/>
                    <a:pt x="2823" y="1246"/>
                    <a:pt x="2900" y="1246"/>
                  </a:cubicBezTo>
                  <a:cubicBezTo>
                    <a:pt x="3042" y="1246"/>
                    <a:pt x="3194" y="1290"/>
                    <a:pt x="3338" y="1297"/>
                  </a:cubicBezTo>
                  <a:cubicBezTo>
                    <a:pt x="3350" y="1298"/>
                    <a:pt x="3361" y="1298"/>
                    <a:pt x="3373" y="1298"/>
                  </a:cubicBezTo>
                  <a:cubicBezTo>
                    <a:pt x="3787" y="1298"/>
                    <a:pt x="4227" y="911"/>
                    <a:pt x="4260" y="492"/>
                  </a:cubicBezTo>
                  <a:cubicBezTo>
                    <a:pt x="4293" y="92"/>
                    <a:pt x="3883" y="0"/>
                    <a:pt x="3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5"/>
            <p:cNvSpPr/>
            <p:nvPr/>
          </p:nvSpPr>
          <p:spPr>
            <a:xfrm>
              <a:off x="2846975" y="3464625"/>
              <a:ext cx="215125" cy="179025"/>
            </a:xfrm>
            <a:custGeom>
              <a:avLst/>
              <a:gdLst/>
              <a:ahLst/>
              <a:cxnLst/>
              <a:rect l="l" t="t" r="r" b="b"/>
              <a:pathLst>
                <a:path w="8605" h="7161" extrusionOk="0">
                  <a:moveTo>
                    <a:pt x="642" y="0"/>
                  </a:moveTo>
                  <a:lnTo>
                    <a:pt x="224" y="476"/>
                  </a:lnTo>
                  <a:cubicBezTo>
                    <a:pt x="224" y="476"/>
                    <a:pt x="1" y="4444"/>
                    <a:pt x="1068" y="6215"/>
                  </a:cubicBezTo>
                  <a:cubicBezTo>
                    <a:pt x="1496" y="6927"/>
                    <a:pt x="2268" y="7160"/>
                    <a:pt x="3076" y="7160"/>
                  </a:cubicBezTo>
                  <a:cubicBezTo>
                    <a:pt x="4084" y="7160"/>
                    <a:pt x="5149" y="6798"/>
                    <a:pt x="5682" y="6544"/>
                  </a:cubicBezTo>
                  <a:cubicBezTo>
                    <a:pt x="8605" y="5149"/>
                    <a:pt x="4939" y="892"/>
                    <a:pt x="4939" y="892"/>
                  </a:cubicBezTo>
                  <a:cubicBezTo>
                    <a:pt x="4277" y="1180"/>
                    <a:pt x="3583" y="1414"/>
                    <a:pt x="2859" y="1597"/>
                  </a:cubicBezTo>
                  <a:cubicBezTo>
                    <a:pt x="2717" y="1633"/>
                    <a:pt x="2574" y="1651"/>
                    <a:pt x="2433" y="1651"/>
                  </a:cubicBezTo>
                  <a:cubicBezTo>
                    <a:pt x="1708" y="1651"/>
                    <a:pt x="1038" y="1193"/>
                    <a:pt x="800" y="476"/>
                  </a:cubicBezTo>
                  <a:lnTo>
                    <a:pt x="6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5"/>
            <p:cNvSpPr/>
            <p:nvPr/>
          </p:nvSpPr>
          <p:spPr>
            <a:xfrm>
              <a:off x="2936225" y="3476825"/>
              <a:ext cx="14750" cy="20825"/>
            </a:xfrm>
            <a:custGeom>
              <a:avLst/>
              <a:gdLst/>
              <a:ahLst/>
              <a:cxnLst/>
              <a:rect l="l" t="t" r="r" b="b"/>
              <a:pathLst>
                <a:path w="590" h="833" fill="none" extrusionOk="0">
                  <a:moveTo>
                    <a:pt x="0" y="1"/>
                  </a:moveTo>
                  <a:cubicBezTo>
                    <a:pt x="182" y="156"/>
                    <a:pt x="379" y="294"/>
                    <a:pt x="589" y="409"/>
                  </a:cubicBezTo>
                  <a:cubicBezTo>
                    <a:pt x="497" y="486"/>
                    <a:pt x="330" y="754"/>
                    <a:pt x="238" y="83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5"/>
            <p:cNvSpPr/>
            <p:nvPr/>
          </p:nvSpPr>
          <p:spPr>
            <a:xfrm>
              <a:off x="2936225" y="3502400"/>
              <a:ext cx="21475" cy="14625"/>
            </a:xfrm>
            <a:custGeom>
              <a:avLst/>
              <a:gdLst/>
              <a:ahLst/>
              <a:cxnLst/>
              <a:rect l="l" t="t" r="r" b="b"/>
              <a:pathLst>
                <a:path w="859" h="585" extrusionOk="0">
                  <a:moveTo>
                    <a:pt x="601" y="1"/>
                  </a:moveTo>
                  <a:cubicBezTo>
                    <a:pt x="463" y="1"/>
                    <a:pt x="289" y="67"/>
                    <a:pt x="185" y="88"/>
                  </a:cubicBezTo>
                  <a:lnTo>
                    <a:pt x="186" y="88"/>
                  </a:lnTo>
                  <a:cubicBezTo>
                    <a:pt x="135" y="98"/>
                    <a:pt x="82" y="110"/>
                    <a:pt x="51" y="148"/>
                  </a:cubicBezTo>
                  <a:cubicBezTo>
                    <a:pt x="0" y="207"/>
                    <a:pt x="24" y="298"/>
                    <a:pt x="65" y="363"/>
                  </a:cubicBezTo>
                  <a:cubicBezTo>
                    <a:pt x="138" y="480"/>
                    <a:pt x="262" y="566"/>
                    <a:pt x="398" y="582"/>
                  </a:cubicBezTo>
                  <a:cubicBezTo>
                    <a:pt x="414" y="584"/>
                    <a:pt x="429" y="585"/>
                    <a:pt x="444" y="585"/>
                  </a:cubicBezTo>
                  <a:cubicBezTo>
                    <a:pt x="567" y="585"/>
                    <a:pt x="689" y="528"/>
                    <a:pt x="759" y="428"/>
                  </a:cubicBezTo>
                  <a:cubicBezTo>
                    <a:pt x="833" y="322"/>
                    <a:pt x="859" y="112"/>
                    <a:pt x="732" y="32"/>
                  </a:cubicBezTo>
                  <a:cubicBezTo>
                    <a:pt x="696" y="10"/>
                    <a:pt x="651" y="1"/>
                    <a:pt x="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5"/>
            <p:cNvSpPr/>
            <p:nvPr/>
          </p:nvSpPr>
          <p:spPr>
            <a:xfrm>
              <a:off x="2947125" y="3469625"/>
              <a:ext cx="6475" cy="5050"/>
            </a:xfrm>
            <a:custGeom>
              <a:avLst/>
              <a:gdLst/>
              <a:ahLst/>
              <a:cxnLst/>
              <a:rect l="l" t="t" r="r" b="b"/>
              <a:pathLst>
                <a:path w="259" h="202" extrusionOk="0">
                  <a:moveTo>
                    <a:pt x="129" y="0"/>
                  </a:moveTo>
                  <a:cubicBezTo>
                    <a:pt x="0" y="0"/>
                    <a:pt x="0" y="201"/>
                    <a:pt x="129" y="201"/>
                  </a:cubicBezTo>
                  <a:cubicBezTo>
                    <a:pt x="258" y="201"/>
                    <a:pt x="257" y="0"/>
                    <a:pt x="1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5"/>
            <p:cNvSpPr/>
            <p:nvPr/>
          </p:nvSpPr>
          <p:spPr>
            <a:xfrm>
              <a:off x="2915450" y="3478175"/>
              <a:ext cx="6475" cy="5050"/>
            </a:xfrm>
            <a:custGeom>
              <a:avLst/>
              <a:gdLst/>
              <a:ahLst/>
              <a:cxnLst/>
              <a:rect l="l" t="t" r="r" b="b"/>
              <a:pathLst>
                <a:path w="259" h="202" extrusionOk="0">
                  <a:moveTo>
                    <a:pt x="129" y="1"/>
                  </a:moveTo>
                  <a:cubicBezTo>
                    <a:pt x="0" y="1"/>
                    <a:pt x="0" y="202"/>
                    <a:pt x="129" y="202"/>
                  </a:cubicBezTo>
                  <a:cubicBezTo>
                    <a:pt x="258" y="202"/>
                    <a:pt x="258" y="1"/>
                    <a:pt x="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5"/>
            <p:cNvSpPr/>
            <p:nvPr/>
          </p:nvSpPr>
          <p:spPr>
            <a:xfrm>
              <a:off x="2830700" y="3483200"/>
              <a:ext cx="31150" cy="28850"/>
            </a:xfrm>
            <a:custGeom>
              <a:avLst/>
              <a:gdLst/>
              <a:ahLst/>
              <a:cxnLst/>
              <a:rect l="l" t="t" r="r" b="b"/>
              <a:pathLst>
                <a:path w="1246" h="1154" extrusionOk="0">
                  <a:moveTo>
                    <a:pt x="624" y="1"/>
                  </a:moveTo>
                  <a:cubicBezTo>
                    <a:pt x="591" y="1"/>
                    <a:pt x="557" y="4"/>
                    <a:pt x="523" y="10"/>
                  </a:cubicBezTo>
                  <a:cubicBezTo>
                    <a:pt x="209" y="65"/>
                    <a:pt x="0" y="364"/>
                    <a:pt x="56" y="677"/>
                  </a:cubicBezTo>
                  <a:cubicBezTo>
                    <a:pt x="106" y="957"/>
                    <a:pt x="349" y="1154"/>
                    <a:pt x="624" y="1154"/>
                  </a:cubicBezTo>
                  <a:cubicBezTo>
                    <a:pt x="657" y="1154"/>
                    <a:pt x="690" y="1151"/>
                    <a:pt x="724" y="1145"/>
                  </a:cubicBezTo>
                  <a:cubicBezTo>
                    <a:pt x="1037" y="1090"/>
                    <a:pt x="1246" y="790"/>
                    <a:pt x="1190" y="476"/>
                  </a:cubicBezTo>
                  <a:cubicBezTo>
                    <a:pt x="1141" y="197"/>
                    <a:pt x="898" y="1"/>
                    <a:pt x="624"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5"/>
            <p:cNvSpPr/>
            <p:nvPr/>
          </p:nvSpPr>
          <p:spPr>
            <a:xfrm>
              <a:off x="2837650" y="3489975"/>
              <a:ext cx="17625" cy="7475"/>
            </a:xfrm>
            <a:custGeom>
              <a:avLst/>
              <a:gdLst/>
              <a:ahLst/>
              <a:cxnLst/>
              <a:rect l="l" t="t" r="r" b="b"/>
              <a:pathLst>
                <a:path w="705" h="299" fill="none" extrusionOk="0">
                  <a:moveTo>
                    <a:pt x="705" y="299"/>
                  </a:moveTo>
                  <a:cubicBezTo>
                    <a:pt x="519" y="50"/>
                    <a:pt x="285" y="1"/>
                    <a:pt x="1" y="1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5"/>
            <p:cNvSpPr/>
            <p:nvPr/>
          </p:nvSpPr>
          <p:spPr>
            <a:xfrm>
              <a:off x="2759775" y="3619375"/>
              <a:ext cx="50850" cy="109000"/>
            </a:xfrm>
            <a:custGeom>
              <a:avLst/>
              <a:gdLst/>
              <a:ahLst/>
              <a:cxnLst/>
              <a:rect l="l" t="t" r="r" b="b"/>
              <a:pathLst>
                <a:path w="2034" h="4360" fill="none" extrusionOk="0">
                  <a:moveTo>
                    <a:pt x="0" y="1"/>
                  </a:moveTo>
                  <a:lnTo>
                    <a:pt x="2033" y="4359"/>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5"/>
            <p:cNvSpPr/>
            <p:nvPr/>
          </p:nvSpPr>
          <p:spPr>
            <a:xfrm>
              <a:off x="2981375" y="3595550"/>
              <a:ext cx="14950" cy="126275"/>
            </a:xfrm>
            <a:custGeom>
              <a:avLst/>
              <a:gdLst/>
              <a:ahLst/>
              <a:cxnLst/>
              <a:rect l="l" t="t" r="r" b="b"/>
              <a:pathLst>
                <a:path w="598" h="5051" fill="none" extrusionOk="0">
                  <a:moveTo>
                    <a:pt x="598" y="1"/>
                  </a:moveTo>
                  <a:lnTo>
                    <a:pt x="1" y="505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5"/>
            <p:cNvSpPr/>
            <p:nvPr/>
          </p:nvSpPr>
          <p:spPr>
            <a:xfrm>
              <a:off x="2751325" y="3684375"/>
              <a:ext cx="277875" cy="81100"/>
            </a:xfrm>
            <a:custGeom>
              <a:avLst/>
              <a:gdLst/>
              <a:ahLst/>
              <a:cxnLst/>
              <a:rect l="l" t="t" r="r" b="b"/>
              <a:pathLst>
                <a:path w="11115" h="3244" extrusionOk="0">
                  <a:moveTo>
                    <a:pt x="10330" y="0"/>
                  </a:moveTo>
                  <a:cubicBezTo>
                    <a:pt x="9939" y="0"/>
                    <a:pt x="9562" y="566"/>
                    <a:pt x="9562" y="566"/>
                  </a:cubicBezTo>
                  <a:cubicBezTo>
                    <a:pt x="8769" y="474"/>
                    <a:pt x="7960" y="430"/>
                    <a:pt x="7137" y="430"/>
                  </a:cubicBezTo>
                  <a:cubicBezTo>
                    <a:pt x="5357" y="430"/>
                    <a:pt x="3509" y="638"/>
                    <a:pt x="1600" y="1029"/>
                  </a:cubicBezTo>
                  <a:cubicBezTo>
                    <a:pt x="1600" y="1029"/>
                    <a:pt x="975" y="650"/>
                    <a:pt x="555" y="650"/>
                  </a:cubicBezTo>
                  <a:cubicBezTo>
                    <a:pt x="403" y="650"/>
                    <a:pt x="278" y="700"/>
                    <a:pt x="219" y="836"/>
                  </a:cubicBezTo>
                  <a:cubicBezTo>
                    <a:pt x="1" y="1347"/>
                    <a:pt x="887" y="2019"/>
                    <a:pt x="887" y="2019"/>
                  </a:cubicBezTo>
                  <a:cubicBezTo>
                    <a:pt x="887" y="2019"/>
                    <a:pt x="55" y="2782"/>
                    <a:pt x="724" y="3176"/>
                  </a:cubicBezTo>
                  <a:cubicBezTo>
                    <a:pt x="804" y="3223"/>
                    <a:pt x="883" y="3243"/>
                    <a:pt x="960" y="3243"/>
                  </a:cubicBezTo>
                  <a:cubicBezTo>
                    <a:pt x="1527" y="3243"/>
                    <a:pt x="1991" y="2117"/>
                    <a:pt x="1991" y="2117"/>
                  </a:cubicBezTo>
                  <a:cubicBezTo>
                    <a:pt x="4130" y="1797"/>
                    <a:pt x="6045" y="1672"/>
                    <a:pt x="7841" y="1672"/>
                  </a:cubicBezTo>
                  <a:cubicBezTo>
                    <a:pt x="8330" y="1672"/>
                    <a:pt x="8810" y="1682"/>
                    <a:pt x="9283" y="1699"/>
                  </a:cubicBezTo>
                  <a:cubicBezTo>
                    <a:pt x="9283" y="1699"/>
                    <a:pt x="9708" y="2334"/>
                    <a:pt x="10131" y="2334"/>
                  </a:cubicBezTo>
                  <a:cubicBezTo>
                    <a:pt x="10239" y="2334"/>
                    <a:pt x="10346" y="2293"/>
                    <a:pt x="10446" y="2191"/>
                  </a:cubicBezTo>
                  <a:cubicBezTo>
                    <a:pt x="10940" y="1686"/>
                    <a:pt x="10345" y="1058"/>
                    <a:pt x="10345" y="1058"/>
                  </a:cubicBezTo>
                  <a:cubicBezTo>
                    <a:pt x="10345" y="1058"/>
                    <a:pt x="11115" y="639"/>
                    <a:pt x="10642" y="146"/>
                  </a:cubicBezTo>
                  <a:cubicBezTo>
                    <a:pt x="10542" y="42"/>
                    <a:pt x="10435" y="0"/>
                    <a:pt x="10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5" name="Google Shape;1695;p65"/>
          <p:cNvSpPr/>
          <p:nvPr/>
        </p:nvSpPr>
        <p:spPr>
          <a:xfrm>
            <a:off x="6497707" y="4179212"/>
            <a:ext cx="21520" cy="63850"/>
          </a:xfrm>
          <a:custGeom>
            <a:avLst/>
            <a:gdLst/>
            <a:ahLst/>
            <a:cxnLst/>
            <a:rect l="l" t="t" r="r" b="b"/>
            <a:pathLst>
              <a:path w="424" h="1258" fill="none" extrusionOk="0">
                <a:moveTo>
                  <a:pt x="0" y="0"/>
                </a:moveTo>
                <a:cubicBezTo>
                  <a:pt x="303" y="372"/>
                  <a:pt x="424" y="825"/>
                  <a:pt x="339" y="1257"/>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6" name="Google Shape;1696;p65"/>
          <p:cNvGrpSpPr/>
          <p:nvPr/>
        </p:nvGrpSpPr>
        <p:grpSpPr>
          <a:xfrm>
            <a:off x="339226" y="1294129"/>
            <a:ext cx="2140479" cy="3410465"/>
            <a:chOff x="644042" y="1197881"/>
            <a:chExt cx="2201006" cy="3506904"/>
          </a:xfrm>
        </p:grpSpPr>
        <p:grpSp>
          <p:nvGrpSpPr>
            <p:cNvPr id="1697" name="Google Shape;1697;p65"/>
            <p:cNvGrpSpPr/>
            <p:nvPr/>
          </p:nvGrpSpPr>
          <p:grpSpPr>
            <a:xfrm>
              <a:off x="644042" y="1197881"/>
              <a:ext cx="2140369" cy="3506904"/>
              <a:chOff x="1193238" y="3162150"/>
              <a:chExt cx="979350" cy="1604550"/>
            </a:xfrm>
          </p:grpSpPr>
          <p:sp>
            <p:nvSpPr>
              <p:cNvPr id="1698" name="Google Shape;1698;p65"/>
              <p:cNvSpPr/>
              <p:nvPr/>
            </p:nvSpPr>
            <p:spPr>
              <a:xfrm>
                <a:off x="1415613" y="3478875"/>
                <a:ext cx="51025" cy="37050"/>
              </a:xfrm>
              <a:custGeom>
                <a:avLst/>
                <a:gdLst/>
                <a:ahLst/>
                <a:cxnLst/>
                <a:rect l="l" t="t" r="r" b="b"/>
                <a:pathLst>
                  <a:path w="2041" h="1482" fill="none" extrusionOk="0">
                    <a:moveTo>
                      <a:pt x="2040" y="1481"/>
                    </a:moveTo>
                    <a:cubicBezTo>
                      <a:pt x="1360" y="988"/>
                      <a:pt x="682" y="495"/>
                      <a:pt x="1"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5"/>
              <p:cNvSpPr/>
              <p:nvPr/>
            </p:nvSpPr>
            <p:spPr>
              <a:xfrm>
                <a:off x="1614288" y="4459400"/>
                <a:ext cx="84100" cy="83900"/>
              </a:xfrm>
              <a:custGeom>
                <a:avLst/>
                <a:gdLst/>
                <a:ahLst/>
                <a:cxnLst/>
                <a:rect l="l" t="t" r="r" b="b"/>
                <a:pathLst>
                  <a:path w="3364" h="3356" extrusionOk="0">
                    <a:moveTo>
                      <a:pt x="2298" y="1"/>
                    </a:moveTo>
                    <a:cubicBezTo>
                      <a:pt x="1877" y="1"/>
                      <a:pt x="1412" y="320"/>
                      <a:pt x="1025" y="844"/>
                    </a:cubicBezTo>
                    <a:cubicBezTo>
                      <a:pt x="483" y="1577"/>
                      <a:pt x="0" y="2877"/>
                      <a:pt x="515" y="3256"/>
                    </a:cubicBezTo>
                    <a:cubicBezTo>
                      <a:pt x="608" y="3325"/>
                      <a:pt x="725" y="3356"/>
                      <a:pt x="858" y="3356"/>
                    </a:cubicBezTo>
                    <a:cubicBezTo>
                      <a:pt x="1460" y="3356"/>
                      <a:pt x="2379" y="2724"/>
                      <a:pt x="2823" y="2123"/>
                    </a:cubicBezTo>
                    <a:cubicBezTo>
                      <a:pt x="3364" y="1391"/>
                      <a:pt x="3288" y="540"/>
                      <a:pt x="2773" y="160"/>
                    </a:cubicBezTo>
                    <a:cubicBezTo>
                      <a:pt x="2627" y="51"/>
                      <a:pt x="2466" y="1"/>
                      <a:pt x="2298"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5"/>
              <p:cNvSpPr/>
              <p:nvPr/>
            </p:nvSpPr>
            <p:spPr>
              <a:xfrm>
                <a:off x="1414363" y="4392300"/>
                <a:ext cx="60650" cy="45650"/>
              </a:xfrm>
              <a:custGeom>
                <a:avLst/>
                <a:gdLst/>
                <a:ahLst/>
                <a:cxnLst/>
                <a:rect l="l" t="t" r="r" b="b"/>
                <a:pathLst>
                  <a:path w="2426" h="1826" extrusionOk="0">
                    <a:moveTo>
                      <a:pt x="1813" y="1"/>
                    </a:moveTo>
                    <a:cubicBezTo>
                      <a:pt x="1437" y="1"/>
                      <a:pt x="907" y="202"/>
                      <a:pt x="637" y="436"/>
                    </a:cubicBezTo>
                    <a:cubicBezTo>
                      <a:pt x="253" y="770"/>
                      <a:pt x="0" y="1416"/>
                      <a:pt x="248" y="1701"/>
                    </a:cubicBezTo>
                    <a:cubicBezTo>
                      <a:pt x="324" y="1788"/>
                      <a:pt x="436" y="1825"/>
                      <a:pt x="565" y="1825"/>
                    </a:cubicBezTo>
                    <a:cubicBezTo>
                      <a:pt x="857" y="1825"/>
                      <a:pt x="1240" y="1635"/>
                      <a:pt x="1506" y="1403"/>
                    </a:cubicBezTo>
                    <a:cubicBezTo>
                      <a:pt x="1890" y="1070"/>
                      <a:pt x="2425" y="406"/>
                      <a:pt x="2179" y="121"/>
                    </a:cubicBezTo>
                    <a:cubicBezTo>
                      <a:pt x="2105" y="37"/>
                      <a:pt x="1973" y="1"/>
                      <a:pt x="1813"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5"/>
              <p:cNvSpPr/>
              <p:nvPr/>
            </p:nvSpPr>
            <p:spPr>
              <a:xfrm>
                <a:off x="1419913" y="3162150"/>
                <a:ext cx="444125" cy="424925"/>
              </a:xfrm>
              <a:custGeom>
                <a:avLst/>
                <a:gdLst/>
                <a:ahLst/>
                <a:cxnLst/>
                <a:rect l="l" t="t" r="r" b="b"/>
                <a:pathLst>
                  <a:path w="17765" h="16997" extrusionOk="0">
                    <a:moveTo>
                      <a:pt x="9325" y="0"/>
                    </a:moveTo>
                    <a:cubicBezTo>
                      <a:pt x="8910" y="0"/>
                      <a:pt x="8482" y="122"/>
                      <a:pt x="8076" y="246"/>
                    </a:cubicBezTo>
                    <a:cubicBezTo>
                      <a:pt x="7300" y="482"/>
                      <a:pt x="6462" y="767"/>
                      <a:pt x="5983" y="1553"/>
                    </a:cubicBezTo>
                    <a:cubicBezTo>
                      <a:pt x="5711" y="1999"/>
                      <a:pt x="5570" y="2586"/>
                      <a:pt x="5200" y="2907"/>
                    </a:cubicBezTo>
                    <a:cubicBezTo>
                      <a:pt x="4904" y="3164"/>
                      <a:pt x="4487" y="3222"/>
                      <a:pt x="4277" y="3586"/>
                    </a:cubicBezTo>
                    <a:cubicBezTo>
                      <a:pt x="3962" y="4136"/>
                      <a:pt x="4326" y="5015"/>
                      <a:pt x="3977" y="5533"/>
                    </a:cubicBezTo>
                    <a:cubicBezTo>
                      <a:pt x="3683" y="5971"/>
                      <a:pt x="3067" y="5848"/>
                      <a:pt x="2743" y="6255"/>
                    </a:cubicBezTo>
                    <a:cubicBezTo>
                      <a:pt x="2285" y="6832"/>
                      <a:pt x="2773" y="7917"/>
                      <a:pt x="2406" y="8584"/>
                    </a:cubicBezTo>
                    <a:cubicBezTo>
                      <a:pt x="2079" y="9174"/>
                      <a:pt x="1247" y="9129"/>
                      <a:pt x="1011" y="9781"/>
                    </a:cubicBezTo>
                    <a:cubicBezTo>
                      <a:pt x="831" y="10274"/>
                      <a:pt x="1118" y="10855"/>
                      <a:pt x="1039" y="11388"/>
                    </a:cubicBezTo>
                    <a:cubicBezTo>
                      <a:pt x="957" y="11928"/>
                      <a:pt x="530" y="12271"/>
                      <a:pt x="332" y="12761"/>
                    </a:cubicBezTo>
                    <a:cubicBezTo>
                      <a:pt x="1" y="13580"/>
                      <a:pt x="391" y="14598"/>
                      <a:pt x="946" y="15220"/>
                    </a:cubicBezTo>
                    <a:cubicBezTo>
                      <a:pt x="1988" y="16390"/>
                      <a:pt x="3480" y="16666"/>
                      <a:pt x="4877" y="16808"/>
                    </a:cubicBezTo>
                    <a:cubicBezTo>
                      <a:pt x="6109" y="16934"/>
                      <a:pt x="7344" y="16997"/>
                      <a:pt x="8578" y="16997"/>
                    </a:cubicBezTo>
                    <a:cubicBezTo>
                      <a:pt x="11214" y="16997"/>
                      <a:pt x="13847" y="16711"/>
                      <a:pt x="16437" y="16141"/>
                    </a:cubicBezTo>
                    <a:cubicBezTo>
                      <a:pt x="16738" y="16075"/>
                      <a:pt x="17045" y="16001"/>
                      <a:pt x="17304" y="15803"/>
                    </a:cubicBezTo>
                    <a:cubicBezTo>
                      <a:pt x="17562" y="15604"/>
                      <a:pt x="17764" y="15252"/>
                      <a:pt x="17739" y="14876"/>
                    </a:cubicBezTo>
                    <a:cubicBezTo>
                      <a:pt x="17700" y="14297"/>
                      <a:pt x="17174" y="13935"/>
                      <a:pt x="17051" y="13373"/>
                    </a:cubicBezTo>
                    <a:cubicBezTo>
                      <a:pt x="16904" y="12703"/>
                      <a:pt x="17376" y="11987"/>
                      <a:pt x="17181" y="11334"/>
                    </a:cubicBezTo>
                    <a:cubicBezTo>
                      <a:pt x="16945" y="10544"/>
                      <a:pt x="15937" y="10481"/>
                      <a:pt x="15673" y="9705"/>
                    </a:cubicBezTo>
                    <a:cubicBezTo>
                      <a:pt x="15445" y="9035"/>
                      <a:pt x="15918" y="8239"/>
                      <a:pt x="15693" y="7568"/>
                    </a:cubicBezTo>
                    <a:cubicBezTo>
                      <a:pt x="15435" y="6795"/>
                      <a:pt x="14453" y="6727"/>
                      <a:pt x="14191" y="5956"/>
                    </a:cubicBezTo>
                    <a:cubicBezTo>
                      <a:pt x="13987" y="5356"/>
                      <a:pt x="14328" y="4590"/>
                      <a:pt x="14028" y="4055"/>
                    </a:cubicBezTo>
                    <a:cubicBezTo>
                      <a:pt x="13746" y="3555"/>
                      <a:pt x="13114" y="3628"/>
                      <a:pt x="12723" y="3254"/>
                    </a:cubicBezTo>
                    <a:cubicBezTo>
                      <a:pt x="12469" y="3011"/>
                      <a:pt x="12354" y="2615"/>
                      <a:pt x="12250" y="2242"/>
                    </a:cubicBezTo>
                    <a:cubicBezTo>
                      <a:pt x="12145" y="1868"/>
                      <a:pt x="12030" y="1472"/>
                      <a:pt x="11776" y="1229"/>
                    </a:cubicBezTo>
                    <a:cubicBezTo>
                      <a:pt x="11664" y="1121"/>
                      <a:pt x="11516" y="1064"/>
                      <a:pt x="11374" y="1064"/>
                    </a:cubicBezTo>
                    <a:cubicBezTo>
                      <a:pt x="11210" y="1064"/>
                      <a:pt x="11054" y="1140"/>
                      <a:pt x="10968" y="1304"/>
                    </a:cubicBezTo>
                    <a:cubicBezTo>
                      <a:pt x="10805" y="806"/>
                      <a:pt x="10488" y="380"/>
                      <a:pt x="10084" y="172"/>
                    </a:cubicBezTo>
                    <a:cubicBezTo>
                      <a:pt x="9841" y="48"/>
                      <a:pt x="9585" y="0"/>
                      <a:pt x="9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5"/>
              <p:cNvSpPr/>
              <p:nvPr/>
            </p:nvSpPr>
            <p:spPr>
              <a:xfrm>
                <a:off x="1193238" y="3639725"/>
                <a:ext cx="628425" cy="1126975"/>
              </a:xfrm>
              <a:custGeom>
                <a:avLst/>
                <a:gdLst/>
                <a:ahLst/>
                <a:cxnLst/>
                <a:rect l="l" t="t" r="r" b="b"/>
                <a:pathLst>
                  <a:path w="25137" h="45079" extrusionOk="0">
                    <a:moveTo>
                      <a:pt x="13056" y="0"/>
                    </a:moveTo>
                    <a:cubicBezTo>
                      <a:pt x="8042" y="6666"/>
                      <a:pt x="4991" y="34717"/>
                      <a:pt x="4445" y="40101"/>
                    </a:cubicBezTo>
                    <a:cubicBezTo>
                      <a:pt x="4387" y="40673"/>
                      <a:pt x="4093" y="41196"/>
                      <a:pt x="3635" y="41545"/>
                    </a:cubicBezTo>
                    <a:lnTo>
                      <a:pt x="1" y="44298"/>
                    </a:lnTo>
                    <a:lnTo>
                      <a:pt x="9074" y="44298"/>
                    </a:lnTo>
                    <a:cubicBezTo>
                      <a:pt x="9303" y="44298"/>
                      <a:pt x="9501" y="44143"/>
                      <a:pt x="9556" y="43920"/>
                    </a:cubicBezTo>
                    <a:cubicBezTo>
                      <a:pt x="10326" y="40719"/>
                      <a:pt x="15753" y="18105"/>
                      <a:pt x="17587" y="8875"/>
                    </a:cubicBezTo>
                    <a:lnTo>
                      <a:pt x="17587" y="8875"/>
                    </a:lnTo>
                    <a:lnTo>
                      <a:pt x="14902" y="44292"/>
                    </a:lnTo>
                    <a:cubicBezTo>
                      <a:pt x="14879" y="44596"/>
                      <a:pt x="15114" y="44856"/>
                      <a:pt x="15419" y="44865"/>
                    </a:cubicBezTo>
                    <a:lnTo>
                      <a:pt x="23299" y="45079"/>
                    </a:lnTo>
                    <a:lnTo>
                      <a:pt x="20139" y="42937"/>
                    </a:lnTo>
                    <a:cubicBezTo>
                      <a:pt x="19560" y="42545"/>
                      <a:pt x="19293" y="41828"/>
                      <a:pt x="19474" y="41151"/>
                    </a:cubicBezTo>
                    <a:lnTo>
                      <a:pt x="21090" y="35137"/>
                    </a:lnTo>
                    <a:lnTo>
                      <a:pt x="21088" y="35137"/>
                    </a:lnTo>
                    <a:cubicBezTo>
                      <a:pt x="23970" y="23868"/>
                      <a:pt x="25137" y="12867"/>
                      <a:pt x="24485" y="2375"/>
                    </a:cubicBezTo>
                    <a:lnTo>
                      <a:pt x="13056" y="0"/>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5"/>
              <p:cNvSpPr/>
              <p:nvPr/>
            </p:nvSpPr>
            <p:spPr>
              <a:xfrm>
                <a:off x="1705188" y="4243900"/>
                <a:ext cx="18175" cy="23700"/>
              </a:xfrm>
              <a:custGeom>
                <a:avLst/>
                <a:gdLst/>
                <a:ahLst/>
                <a:cxnLst/>
                <a:rect l="l" t="t" r="r" b="b"/>
                <a:pathLst>
                  <a:path w="727" h="948" fill="none" extrusionOk="0">
                    <a:moveTo>
                      <a:pt x="1" y="1"/>
                    </a:moveTo>
                    <a:cubicBezTo>
                      <a:pt x="1" y="1"/>
                      <a:pt x="26" y="868"/>
                      <a:pt x="349" y="907"/>
                    </a:cubicBezTo>
                    <a:cubicBezTo>
                      <a:pt x="671" y="948"/>
                      <a:pt x="727" y="1"/>
                      <a:pt x="727"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5"/>
              <p:cNvSpPr/>
              <p:nvPr/>
            </p:nvSpPr>
            <p:spPr>
              <a:xfrm>
                <a:off x="1422288" y="4207725"/>
                <a:ext cx="22425" cy="25550"/>
              </a:xfrm>
              <a:custGeom>
                <a:avLst/>
                <a:gdLst/>
                <a:ahLst/>
                <a:cxnLst/>
                <a:rect l="l" t="t" r="r" b="b"/>
                <a:pathLst>
                  <a:path w="897" h="1022" fill="none" extrusionOk="0">
                    <a:moveTo>
                      <a:pt x="897" y="192"/>
                    </a:moveTo>
                    <a:cubicBezTo>
                      <a:pt x="897" y="192"/>
                      <a:pt x="644" y="1022"/>
                      <a:pt x="322" y="975"/>
                    </a:cubicBezTo>
                    <a:cubicBezTo>
                      <a:pt x="0" y="928"/>
                      <a:pt x="198" y="0"/>
                      <a:pt x="198"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5"/>
              <p:cNvSpPr/>
              <p:nvPr/>
            </p:nvSpPr>
            <p:spPr>
              <a:xfrm>
                <a:off x="2091438" y="3430550"/>
                <a:ext cx="81150" cy="92900"/>
              </a:xfrm>
              <a:custGeom>
                <a:avLst/>
                <a:gdLst/>
                <a:ahLst/>
                <a:cxnLst/>
                <a:rect l="l" t="t" r="r" b="b"/>
                <a:pathLst>
                  <a:path w="3246" h="3716" extrusionOk="0">
                    <a:moveTo>
                      <a:pt x="2115" y="0"/>
                    </a:moveTo>
                    <a:lnTo>
                      <a:pt x="1" y="1825"/>
                    </a:lnTo>
                    <a:lnTo>
                      <a:pt x="1848" y="3715"/>
                    </a:lnTo>
                    <a:cubicBezTo>
                      <a:pt x="1850" y="3715"/>
                      <a:pt x="1852" y="3715"/>
                      <a:pt x="1854" y="3715"/>
                    </a:cubicBezTo>
                    <a:cubicBezTo>
                      <a:pt x="2538" y="3715"/>
                      <a:pt x="3235" y="3252"/>
                      <a:pt x="3240" y="2256"/>
                    </a:cubicBezTo>
                    <a:cubicBezTo>
                      <a:pt x="3245" y="1259"/>
                      <a:pt x="2115" y="0"/>
                      <a:pt x="2115"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5"/>
              <p:cNvSpPr/>
              <p:nvPr/>
            </p:nvSpPr>
            <p:spPr>
              <a:xfrm>
                <a:off x="2091438" y="3410700"/>
                <a:ext cx="75325" cy="96050"/>
              </a:xfrm>
              <a:custGeom>
                <a:avLst/>
                <a:gdLst/>
                <a:ahLst/>
                <a:cxnLst/>
                <a:rect l="l" t="t" r="r" b="b"/>
                <a:pathLst>
                  <a:path w="3013" h="3842" extrusionOk="0">
                    <a:moveTo>
                      <a:pt x="1750" y="1"/>
                    </a:moveTo>
                    <a:cubicBezTo>
                      <a:pt x="1681" y="1"/>
                      <a:pt x="1608" y="11"/>
                      <a:pt x="1531" y="32"/>
                    </a:cubicBezTo>
                    <a:cubicBezTo>
                      <a:pt x="537" y="308"/>
                      <a:pt x="1" y="2619"/>
                      <a:pt x="1" y="2619"/>
                    </a:cubicBezTo>
                    <a:lnTo>
                      <a:pt x="1" y="2620"/>
                    </a:lnTo>
                    <a:lnTo>
                      <a:pt x="1351" y="3842"/>
                    </a:lnTo>
                    <a:cubicBezTo>
                      <a:pt x="3012" y="3491"/>
                      <a:pt x="2337" y="1518"/>
                      <a:pt x="2337" y="1518"/>
                    </a:cubicBezTo>
                    <a:lnTo>
                      <a:pt x="2337" y="1518"/>
                    </a:lnTo>
                    <a:cubicBezTo>
                      <a:pt x="2449" y="1562"/>
                      <a:pt x="2536" y="1578"/>
                      <a:pt x="2604" y="1578"/>
                    </a:cubicBezTo>
                    <a:cubicBezTo>
                      <a:pt x="2826" y="1578"/>
                      <a:pt x="2839" y="1396"/>
                      <a:pt x="2839" y="1396"/>
                    </a:cubicBezTo>
                    <a:cubicBezTo>
                      <a:pt x="2839" y="1396"/>
                      <a:pt x="2571" y="1"/>
                      <a:pt x="1750"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5"/>
              <p:cNvSpPr/>
              <p:nvPr/>
            </p:nvSpPr>
            <p:spPr>
              <a:xfrm>
                <a:off x="2134563" y="3421450"/>
                <a:ext cx="29450" cy="82275"/>
              </a:xfrm>
              <a:custGeom>
                <a:avLst/>
                <a:gdLst/>
                <a:ahLst/>
                <a:cxnLst/>
                <a:rect l="l" t="t" r="r" b="b"/>
                <a:pathLst>
                  <a:path w="1178" h="3291" fill="none" extrusionOk="0">
                    <a:moveTo>
                      <a:pt x="721" y="0"/>
                    </a:moveTo>
                    <a:cubicBezTo>
                      <a:pt x="1007" y="410"/>
                      <a:pt x="1114" y="966"/>
                      <a:pt x="1114" y="966"/>
                    </a:cubicBezTo>
                    <a:cubicBezTo>
                      <a:pt x="1114" y="966"/>
                      <a:pt x="1091" y="1276"/>
                      <a:pt x="612" y="1088"/>
                    </a:cubicBezTo>
                    <a:cubicBezTo>
                      <a:pt x="612" y="1088"/>
                      <a:pt x="1177" y="2740"/>
                      <a:pt x="0" y="329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5"/>
              <p:cNvSpPr/>
              <p:nvPr/>
            </p:nvSpPr>
            <p:spPr>
              <a:xfrm>
                <a:off x="1738463" y="3366100"/>
                <a:ext cx="411425" cy="382675"/>
              </a:xfrm>
              <a:custGeom>
                <a:avLst/>
                <a:gdLst/>
                <a:ahLst/>
                <a:cxnLst/>
                <a:rect l="l" t="t" r="r" b="b"/>
                <a:pathLst>
                  <a:path w="16457" h="15307" extrusionOk="0">
                    <a:moveTo>
                      <a:pt x="1032" y="0"/>
                    </a:moveTo>
                    <a:lnTo>
                      <a:pt x="0" y="7195"/>
                    </a:lnTo>
                    <a:cubicBezTo>
                      <a:pt x="0" y="7195"/>
                      <a:pt x="601" y="15101"/>
                      <a:pt x="6175" y="15303"/>
                    </a:cubicBezTo>
                    <a:cubicBezTo>
                      <a:pt x="6233" y="15306"/>
                      <a:pt x="6291" y="15307"/>
                      <a:pt x="6348" y="15307"/>
                    </a:cubicBezTo>
                    <a:cubicBezTo>
                      <a:pt x="11846" y="15307"/>
                      <a:pt x="16456" y="5793"/>
                      <a:pt x="16456" y="5793"/>
                    </a:cubicBezTo>
                    <a:lnTo>
                      <a:pt x="14499" y="4077"/>
                    </a:lnTo>
                    <a:lnTo>
                      <a:pt x="7493" y="8606"/>
                    </a:lnTo>
                    <a:cubicBezTo>
                      <a:pt x="7493" y="8606"/>
                      <a:pt x="5915" y="2955"/>
                      <a:pt x="4718" y="1435"/>
                    </a:cubicBezTo>
                    <a:cubicBezTo>
                      <a:pt x="3836" y="316"/>
                      <a:pt x="1032" y="0"/>
                      <a:pt x="1032"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5"/>
              <p:cNvSpPr/>
              <p:nvPr/>
            </p:nvSpPr>
            <p:spPr>
              <a:xfrm>
                <a:off x="1887738" y="3581225"/>
                <a:ext cx="38025" cy="24750"/>
              </a:xfrm>
              <a:custGeom>
                <a:avLst/>
                <a:gdLst/>
                <a:ahLst/>
                <a:cxnLst/>
                <a:rect l="l" t="t" r="r" b="b"/>
                <a:pathLst>
                  <a:path w="1521" h="990" fill="none" extrusionOk="0">
                    <a:moveTo>
                      <a:pt x="1521" y="1"/>
                    </a:moveTo>
                    <a:lnTo>
                      <a:pt x="1" y="99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5"/>
              <p:cNvSpPr/>
              <p:nvPr/>
            </p:nvSpPr>
            <p:spPr>
              <a:xfrm>
                <a:off x="1355838" y="3335550"/>
                <a:ext cx="506075" cy="765200"/>
              </a:xfrm>
              <a:custGeom>
                <a:avLst/>
                <a:gdLst/>
                <a:ahLst/>
                <a:cxnLst/>
                <a:rect l="l" t="t" r="r" b="b"/>
                <a:pathLst>
                  <a:path w="20243" h="30608" extrusionOk="0">
                    <a:moveTo>
                      <a:pt x="6592" y="1"/>
                    </a:moveTo>
                    <a:lnTo>
                      <a:pt x="6761" y="5536"/>
                    </a:lnTo>
                    <a:cubicBezTo>
                      <a:pt x="6710" y="8336"/>
                      <a:pt x="7277" y="9088"/>
                      <a:pt x="6571" y="11381"/>
                    </a:cubicBezTo>
                    <a:cubicBezTo>
                      <a:pt x="3203" y="14114"/>
                      <a:pt x="648" y="26082"/>
                      <a:pt x="1" y="29367"/>
                    </a:cubicBezTo>
                    <a:cubicBezTo>
                      <a:pt x="460" y="29211"/>
                      <a:pt x="947" y="29130"/>
                      <a:pt x="1423" y="29130"/>
                    </a:cubicBezTo>
                    <a:cubicBezTo>
                      <a:pt x="1824" y="29130"/>
                      <a:pt x="2217" y="29187"/>
                      <a:pt x="2576" y="29306"/>
                    </a:cubicBezTo>
                    <a:cubicBezTo>
                      <a:pt x="3155" y="29496"/>
                      <a:pt x="3734" y="29823"/>
                      <a:pt x="4323" y="29823"/>
                    </a:cubicBezTo>
                    <a:cubicBezTo>
                      <a:pt x="4433" y="29823"/>
                      <a:pt x="4543" y="29811"/>
                      <a:pt x="4654" y="29785"/>
                    </a:cubicBezTo>
                    <a:cubicBezTo>
                      <a:pt x="5400" y="29612"/>
                      <a:pt x="5936" y="28814"/>
                      <a:pt x="6701" y="28814"/>
                    </a:cubicBezTo>
                    <a:cubicBezTo>
                      <a:pt x="7772" y="28814"/>
                      <a:pt x="8341" y="30345"/>
                      <a:pt x="9412" y="30385"/>
                    </a:cubicBezTo>
                    <a:cubicBezTo>
                      <a:pt x="9425" y="30385"/>
                      <a:pt x="9439" y="30385"/>
                      <a:pt x="9452" y="30385"/>
                    </a:cubicBezTo>
                    <a:cubicBezTo>
                      <a:pt x="10464" y="30385"/>
                      <a:pt x="11126" y="29033"/>
                      <a:pt x="12133" y="29033"/>
                    </a:cubicBezTo>
                    <a:cubicBezTo>
                      <a:pt x="12152" y="29033"/>
                      <a:pt x="12172" y="29033"/>
                      <a:pt x="12192" y="29034"/>
                    </a:cubicBezTo>
                    <a:cubicBezTo>
                      <a:pt x="13152" y="29086"/>
                      <a:pt x="13684" y="30348"/>
                      <a:pt x="14640" y="30447"/>
                    </a:cubicBezTo>
                    <a:cubicBezTo>
                      <a:pt x="14680" y="30451"/>
                      <a:pt x="14720" y="30453"/>
                      <a:pt x="14759" y="30453"/>
                    </a:cubicBezTo>
                    <a:cubicBezTo>
                      <a:pt x="15307" y="30453"/>
                      <a:pt x="15811" y="30083"/>
                      <a:pt x="16363" y="30005"/>
                    </a:cubicBezTo>
                    <a:cubicBezTo>
                      <a:pt x="16442" y="29994"/>
                      <a:pt x="16521" y="29989"/>
                      <a:pt x="16599" y="29989"/>
                    </a:cubicBezTo>
                    <a:cubicBezTo>
                      <a:pt x="17053" y="29989"/>
                      <a:pt x="17501" y="30161"/>
                      <a:pt x="17927" y="30329"/>
                    </a:cubicBezTo>
                    <a:cubicBezTo>
                      <a:pt x="18163" y="30423"/>
                      <a:pt x="18398" y="30515"/>
                      <a:pt x="18633" y="30607"/>
                    </a:cubicBezTo>
                    <a:cubicBezTo>
                      <a:pt x="20243" y="24929"/>
                      <a:pt x="17777" y="12593"/>
                      <a:pt x="17777" y="12593"/>
                    </a:cubicBezTo>
                    <a:lnTo>
                      <a:pt x="17362" y="8624"/>
                    </a:lnTo>
                    <a:cubicBezTo>
                      <a:pt x="19742" y="7144"/>
                      <a:pt x="18156" y="3436"/>
                      <a:pt x="16337" y="1222"/>
                    </a:cubicBezTo>
                    <a:lnTo>
                      <a:pt x="659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5"/>
              <p:cNvSpPr/>
              <p:nvPr/>
            </p:nvSpPr>
            <p:spPr>
              <a:xfrm>
                <a:off x="1763013" y="3392875"/>
                <a:ext cx="47775" cy="63300"/>
              </a:xfrm>
              <a:custGeom>
                <a:avLst/>
                <a:gdLst/>
                <a:ahLst/>
                <a:cxnLst/>
                <a:rect l="l" t="t" r="r" b="b"/>
                <a:pathLst>
                  <a:path w="1911" h="2532" extrusionOk="0">
                    <a:moveTo>
                      <a:pt x="830" y="0"/>
                    </a:moveTo>
                    <a:cubicBezTo>
                      <a:pt x="715" y="108"/>
                      <a:pt x="614" y="232"/>
                      <a:pt x="530" y="364"/>
                    </a:cubicBezTo>
                    <a:cubicBezTo>
                      <a:pt x="318" y="702"/>
                      <a:pt x="202" y="1089"/>
                      <a:pt x="109" y="1477"/>
                    </a:cubicBezTo>
                    <a:cubicBezTo>
                      <a:pt x="41" y="1767"/>
                      <a:pt x="0" y="2114"/>
                      <a:pt x="213" y="2322"/>
                    </a:cubicBezTo>
                    <a:cubicBezTo>
                      <a:pt x="365" y="2470"/>
                      <a:pt x="572" y="2532"/>
                      <a:pt x="799" y="2532"/>
                    </a:cubicBezTo>
                    <a:cubicBezTo>
                      <a:pt x="1165" y="2532"/>
                      <a:pt x="1584" y="2371"/>
                      <a:pt x="1911" y="2147"/>
                    </a:cubicBezTo>
                    <a:cubicBezTo>
                      <a:pt x="1649" y="1411"/>
                      <a:pt x="1267" y="674"/>
                      <a:pt x="8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5"/>
              <p:cNvSpPr/>
              <p:nvPr/>
            </p:nvSpPr>
            <p:spPr>
              <a:xfrm>
                <a:off x="1728863" y="3554500"/>
                <a:ext cx="42325" cy="32550"/>
              </a:xfrm>
              <a:custGeom>
                <a:avLst/>
                <a:gdLst/>
                <a:ahLst/>
                <a:cxnLst/>
                <a:rect l="l" t="t" r="r" b="b"/>
                <a:pathLst>
                  <a:path w="1693" h="1302" extrusionOk="0">
                    <a:moveTo>
                      <a:pt x="930" y="0"/>
                    </a:moveTo>
                    <a:cubicBezTo>
                      <a:pt x="583" y="0"/>
                      <a:pt x="190" y="229"/>
                      <a:pt x="100" y="525"/>
                    </a:cubicBezTo>
                    <a:cubicBezTo>
                      <a:pt x="1" y="851"/>
                      <a:pt x="255" y="1224"/>
                      <a:pt x="590" y="1290"/>
                    </a:cubicBezTo>
                    <a:cubicBezTo>
                      <a:pt x="629" y="1298"/>
                      <a:pt x="668" y="1301"/>
                      <a:pt x="707" y="1301"/>
                    </a:cubicBezTo>
                    <a:cubicBezTo>
                      <a:pt x="1203" y="1301"/>
                      <a:pt x="1693" y="710"/>
                      <a:pt x="1402" y="238"/>
                    </a:cubicBezTo>
                    <a:cubicBezTo>
                      <a:pt x="1299" y="70"/>
                      <a:pt x="1121" y="0"/>
                      <a:pt x="9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5"/>
              <p:cNvSpPr/>
              <p:nvPr/>
            </p:nvSpPr>
            <p:spPr>
              <a:xfrm>
                <a:off x="1436363" y="3949750"/>
                <a:ext cx="42350" cy="32575"/>
              </a:xfrm>
              <a:custGeom>
                <a:avLst/>
                <a:gdLst/>
                <a:ahLst/>
                <a:cxnLst/>
                <a:rect l="l" t="t" r="r" b="b"/>
                <a:pathLst>
                  <a:path w="1694" h="1303" extrusionOk="0">
                    <a:moveTo>
                      <a:pt x="929" y="1"/>
                    </a:moveTo>
                    <a:cubicBezTo>
                      <a:pt x="583" y="1"/>
                      <a:pt x="190" y="229"/>
                      <a:pt x="100" y="525"/>
                    </a:cubicBezTo>
                    <a:cubicBezTo>
                      <a:pt x="0" y="851"/>
                      <a:pt x="254" y="1226"/>
                      <a:pt x="589" y="1291"/>
                    </a:cubicBezTo>
                    <a:cubicBezTo>
                      <a:pt x="628" y="1299"/>
                      <a:pt x="666" y="1302"/>
                      <a:pt x="705" y="1302"/>
                    </a:cubicBezTo>
                    <a:cubicBezTo>
                      <a:pt x="1202" y="1302"/>
                      <a:pt x="1693" y="711"/>
                      <a:pt x="1402" y="239"/>
                    </a:cubicBezTo>
                    <a:cubicBezTo>
                      <a:pt x="1299" y="71"/>
                      <a:pt x="1121" y="1"/>
                      <a:pt x="9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5"/>
              <p:cNvSpPr/>
              <p:nvPr/>
            </p:nvSpPr>
            <p:spPr>
              <a:xfrm>
                <a:off x="1776038" y="3918400"/>
                <a:ext cx="59825" cy="95225"/>
              </a:xfrm>
              <a:custGeom>
                <a:avLst/>
                <a:gdLst/>
                <a:ahLst/>
                <a:cxnLst/>
                <a:rect l="l" t="t" r="r" b="b"/>
                <a:pathLst>
                  <a:path w="2393" h="3809" extrusionOk="0">
                    <a:moveTo>
                      <a:pt x="1945" y="1"/>
                    </a:moveTo>
                    <a:cubicBezTo>
                      <a:pt x="1277" y="1"/>
                      <a:pt x="406" y="182"/>
                      <a:pt x="131" y="822"/>
                    </a:cubicBezTo>
                    <a:cubicBezTo>
                      <a:pt x="0" y="1125"/>
                      <a:pt x="33" y="1479"/>
                      <a:pt x="148" y="1788"/>
                    </a:cubicBezTo>
                    <a:cubicBezTo>
                      <a:pt x="265" y="2098"/>
                      <a:pt x="456" y="2371"/>
                      <a:pt x="645" y="2641"/>
                    </a:cubicBezTo>
                    <a:cubicBezTo>
                      <a:pt x="1003" y="3148"/>
                      <a:pt x="1425" y="3698"/>
                      <a:pt x="2037" y="3796"/>
                    </a:cubicBezTo>
                    <a:cubicBezTo>
                      <a:pt x="2095" y="3805"/>
                      <a:pt x="2153" y="3809"/>
                      <a:pt x="2212" y="3809"/>
                    </a:cubicBezTo>
                    <a:cubicBezTo>
                      <a:pt x="2251" y="3809"/>
                      <a:pt x="2291" y="3807"/>
                      <a:pt x="2331" y="3803"/>
                    </a:cubicBezTo>
                    <a:cubicBezTo>
                      <a:pt x="2393" y="2605"/>
                      <a:pt x="2379" y="1320"/>
                      <a:pt x="2316" y="28"/>
                    </a:cubicBezTo>
                    <a:cubicBezTo>
                      <a:pt x="2259" y="18"/>
                      <a:pt x="2202" y="9"/>
                      <a:pt x="2144" y="6"/>
                    </a:cubicBezTo>
                    <a:cubicBezTo>
                      <a:pt x="2080" y="3"/>
                      <a:pt x="2013" y="1"/>
                      <a:pt x="19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5"/>
              <p:cNvSpPr/>
              <p:nvPr/>
            </p:nvSpPr>
            <p:spPr>
              <a:xfrm>
                <a:off x="1395013" y="3850375"/>
                <a:ext cx="49100" cy="50850"/>
              </a:xfrm>
              <a:custGeom>
                <a:avLst/>
                <a:gdLst/>
                <a:ahLst/>
                <a:cxnLst/>
                <a:rect l="l" t="t" r="r" b="b"/>
                <a:pathLst>
                  <a:path w="1964" h="2034" extrusionOk="0">
                    <a:moveTo>
                      <a:pt x="1099" y="0"/>
                    </a:moveTo>
                    <a:cubicBezTo>
                      <a:pt x="1056" y="0"/>
                      <a:pt x="1011" y="4"/>
                      <a:pt x="965" y="11"/>
                    </a:cubicBezTo>
                    <a:cubicBezTo>
                      <a:pt x="808" y="38"/>
                      <a:pt x="651" y="109"/>
                      <a:pt x="511" y="200"/>
                    </a:cubicBezTo>
                    <a:cubicBezTo>
                      <a:pt x="332" y="810"/>
                      <a:pt x="161" y="1420"/>
                      <a:pt x="0" y="2018"/>
                    </a:cubicBezTo>
                    <a:cubicBezTo>
                      <a:pt x="66" y="2029"/>
                      <a:pt x="134" y="2034"/>
                      <a:pt x="205" y="2034"/>
                    </a:cubicBezTo>
                    <a:cubicBezTo>
                      <a:pt x="590" y="2034"/>
                      <a:pt x="1039" y="1879"/>
                      <a:pt x="1365" y="1621"/>
                    </a:cubicBezTo>
                    <a:lnTo>
                      <a:pt x="1365" y="1620"/>
                    </a:lnTo>
                    <a:cubicBezTo>
                      <a:pt x="1720" y="1339"/>
                      <a:pt x="1964" y="890"/>
                      <a:pt x="1854" y="592"/>
                    </a:cubicBezTo>
                    <a:cubicBezTo>
                      <a:pt x="1757" y="332"/>
                      <a:pt x="1511" y="0"/>
                      <a:pt x="1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5"/>
              <p:cNvSpPr/>
              <p:nvPr/>
            </p:nvSpPr>
            <p:spPr>
              <a:xfrm>
                <a:off x="1461763" y="3649425"/>
                <a:ext cx="90125" cy="95225"/>
              </a:xfrm>
              <a:custGeom>
                <a:avLst/>
                <a:gdLst/>
                <a:ahLst/>
                <a:cxnLst/>
                <a:rect l="l" t="t" r="r" b="b"/>
                <a:pathLst>
                  <a:path w="3605" h="3809" extrusionOk="0">
                    <a:moveTo>
                      <a:pt x="1555" y="0"/>
                    </a:moveTo>
                    <a:cubicBezTo>
                      <a:pt x="1464" y="0"/>
                      <a:pt x="1370" y="4"/>
                      <a:pt x="1274" y="10"/>
                    </a:cubicBezTo>
                    <a:cubicBezTo>
                      <a:pt x="830" y="641"/>
                      <a:pt x="405" y="1413"/>
                      <a:pt x="1" y="2279"/>
                    </a:cubicBezTo>
                    <a:cubicBezTo>
                      <a:pt x="78" y="2401"/>
                      <a:pt x="161" y="2521"/>
                      <a:pt x="245" y="2640"/>
                    </a:cubicBezTo>
                    <a:cubicBezTo>
                      <a:pt x="601" y="3147"/>
                      <a:pt x="1024" y="3697"/>
                      <a:pt x="1636" y="3795"/>
                    </a:cubicBezTo>
                    <a:cubicBezTo>
                      <a:pt x="1696" y="3804"/>
                      <a:pt x="1757" y="3809"/>
                      <a:pt x="1818" y="3809"/>
                    </a:cubicBezTo>
                    <a:cubicBezTo>
                      <a:pt x="2189" y="3809"/>
                      <a:pt x="2557" y="3637"/>
                      <a:pt x="2833" y="3382"/>
                    </a:cubicBezTo>
                    <a:cubicBezTo>
                      <a:pt x="3392" y="2869"/>
                      <a:pt x="3604" y="2013"/>
                      <a:pt x="3351" y="1299"/>
                    </a:cubicBezTo>
                    <a:cubicBezTo>
                      <a:pt x="3121" y="650"/>
                      <a:pt x="2447" y="44"/>
                      <a:pt x="1742" y="5"/>
                    </a:cubicBezTo>
                    <a:cubicBezTo>
                      <a:pt x="1682" y="2"/>
                      <a:pt x="1619" y="0"/>
                      <a:pt x="1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5"/>
              <p:cNvSpPr/>
              <p:nvPr/>
            </p:nvSpPr>
            <p:spPr>
              <a:xfrm>
                <a:off x="1707988" y="3972350"/>
                <a:ext cx="40000" cy="34500"/>
              </a:xfrm>
              <a:custGeom>
                <a:avLst/>
                <a:gdLst/>
                <a:ahLst/>
                <a:cxnLst/>
                <a:rect l="l" t="t" r="r" b="b"/>
                <a:pathLst>
                  <a:path w="1600" h="1380" extrusionOk="0">
                    <a:moveTo>
                      <a:pt x="607" y="1"/>
                    </a:moveTo>
                    <a:cubicBezTo>
                      <a:pt x="287" y="1"/>
                      <a:pt x="0" y="310"/>
                      <a:pt x="3" y="635"/>
                    </a:cubicBezTo>
                    <a:cubicBezTo>
                      <a:pt x="6" y="1030"/>
                      <a:pt x="410" y="1379"/>
                      <a:pt x="796" y="1379"/>
                    </a:cubicBezTo>
                    <a:cubicBezTo>
                      <a:pt x="939" y="1379"/>
                      <a:pt x="1079" y="1332"/>
                      <a:pt x="1196" y="1222"/>
                    </a:cubicBezTo>
                    <a:lnTo>
                      <a:pt x="1196" y="1221"/>
                    </a:lnTo>
                    <a:cubicBezTo>
                      <a:pt x="1600" y="842"/>
                      <a:pt x="1134" y="47"/>
                      <a:pt x="655" y="3"/>
                    </a:cubicBezTo>
                    <a:cubicBezTo>
                      <a:pt x="639" y="1"/>
                      <a:pt x="623" y="1"/>
                      <a:pt x="6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5"/>
              <p:cNvSpPr/>
              <p:nvPr/>
            </p:nvSpPr>
            <p:spPr>
              <a:xfrm>
                <a:off x="1610388" y="3560000"/>
                <a:ext cx="61475" cy="67200"/>
              </a:xfrm>
              <a:custGeom>
                <a:avLst/>
                <a:gdLst/>
                <a:ahLst/>
                <a:cxnLst/>
                <a:rect l="l" t="t" r="r" b="b"/>
                <a:pathLst>
                  <a:path w="2459" h="2688" extrusionOk="0">
                    <a:moveTo>
                      <a:pt x="877" y="0"/>
                    </a:moveTo>
                    <a:cubicBezTo>
                      <a:pt x="617" y="0"/>
                      <a:pt x="367" y="126"/>
                      <a:pt x="174" y="447"/>
                    </a:cubicBezTo>
                    <a:cubicBezTo>
                      <a:pt x="1" y="734"/>
                      <a:pt x="6" y="1086"/>
                      <a:pt x="116" y="1402"/>
                    </a:cubicBezTo>
                    <a:cubicBezTo>
                      <a:pt x="226" y="1720"/>
                      <a:pt x="435" y="2007"/>
                      <a:pt x="657" y="2279"/>
                    </a:cubicBezTo>
                    <a:cubicBezTo>
                      <a:pt x="818" y="2475"/>
                      <a:pt x="1035" y="2688"/>
                      <a:pt x="1308" y="2688"/>
                    </a:cubicBezTo>
                    <a:cubicBezTo>
                      <a:pt x="1315" y="2688"/>
                      <a:pt x="1323" y="2687"/>
                      <a:pt x="1331" y="2687"/>
                    </a:cubicBezTo>
                    <a:cubicBezTo>
                      <a:pt x="2091" y="2652"/>
                      <a:pt x="2459" y="1458"/>
                      <a:pt x="2186" y="943"/>
                    </a:cubicBezTo>
                    <a:cubicBezTo>
                      <a:pt x="1947" y="492"/>
                      <a:pt x="1391" y="0"/>
                      <a:pt x="8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5"/>
              <p:cNvSpPr/>
              <p:nvPr/>
            </p:nvSpPr>
            <p:spPr>
              <a:xfrm>
                <a:off x="1737538" y="3837975"/>
                <a:ext cx="57525" cy="34100"/>
              </a:xfrm>
              <a:custGeom>
                <a:avLst/>
                <a:gdLst/>
                <a:ahLst/>
                <a:cxnLst/>
                <a:rect l="l" t="t" r="r" b="b"/>
                <a:pathLst>
                  <a:path w="2301" h="1364" extrusionOk="0">
                    <a:moveTo>
                      <a:pt x="1331" y="1"/>
                    </a:moveTo>
                    <a:cubicBezTo>
                      <a:pt x="1123" y="1"/>
                      <a:pt x="908" y="31"/>
                      <a:pt x="715" y="94"/>
                    </a:cubicBezTo>
                    <a:cubicBezTo>
                      <a:pt x="337" y="217"/>
                      <a:pt x="0" y="486"/>
                      <a:pt x="4" y="729"/>
                    </a:cubicBezTo>
                    <a:cubicBezTo>
                      <a:pt x="9" y="963"/>
                      <a:pt x="137" y="1301"/>
                      <a:pt x="572" y="1356"/>
                    </a:cubicBezTo>
                    <a:cubicBezTo>
                      <a:pt x="612" y="1361"/>
                      <a:pt x="653" y="1363"/>
                      <a:pt x="695" y="1363"/>
                    </a:cubicBezTo>
                    <a:cubicBezTo>
                      <a:pt x="847" y="1363"/>
                      <a:pt x="1008" y="1331"/>
                      <a:pt x="1148" y="1284"/>
                    </a:cubicBezTo>
                    <a:cubicBezTo>
                      <a:pt x="1329" y="1223"/>
                      <a:pt x="1486" y="1138"/>
                      <a:pt x="1640" y="1056"/>
                    </a:cubicBezTo>
                    <a:cubicBezTo>
                      <a:pt x="1930" y="899"/>
                      <a:pt x="2242" y="719"/>
                      <a:pt x="2276" y="504"/>
                    </a:cubicBezTo>
                    <a:cubicBezTo>
                      <a:pt x="2300" y="353"/>
                      <a:pt x="2173" y="215"/>
                      <a:pt x="1983" y="126"/>
                    </a:cubicBezTo>
                    <a:cubicBezTo>
                      <a:pt x="1806" y="43"/>
                      <a:pt x="1573" y="1"/>
                      <a:pt x="1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5"/>
              <p:cNvSpPr/>
              <p:nvPr/>
            </p:nvSpPr>
            <p:spPr>
              <a:xfrm>
                <a:off x="1640438" y="3734450"/>
                <a:ext cx="125425" cy="78150"/>
              </a:xfrm>
              <a:custGeom>
                <a:avLst/>
                <a:gdLst/>
                <a:ahLst/>
                <a:cxnLst/>
                <a:rect l="l" t="t" r="r" b="b"/>
                <a:pathLst>
                  <a:path w="5017" h="3126" extrusionOk="0">
                    <a:moveTo>
                      <a:pt x="2951" y="0"/>
                    </a:moveTo>
                    <a:cubicBezTo>
                      <a:pt x="2597" y="0"/>
                      <a:pt x="2271" y="65"/>
                      <a:pt x="2046" y="196"/>
                    </a:cubicBezTo>
                    <a:cubicBezTo>
                      <a:pt x="1033" y="787"/>
                      <a:pt x="0" y="2365"/>
                      <a:pt x="1603" y="3007"/>
                    </a:cubicBezTo>
                    <a:cubicBezTo>
                      <a:pt x="1808" y="3089"/>
                      <a:pt x="2027" y="3125"/>
                      <a:pt x="2247" y="3125"/>
                    </a:cubicBezTo>
                    <a:cubicBezTo>
                      <a:pt x="2546" y="3125"/>
                      <a:pt x="2848" y="3058"/>
                      <a:pt x="3126" y="2945"/>
                    </a:cubicBezTo>
                    <a:cubicBezTo>
                      <a:pt x="3607" y="2748"/>
                      <a:pt x="4025" y="2423"/>
                      <a:pt x="4417" y="2080"/>
                    </a:cubicBezTo>
                    <a:cubicBezTo>
                      <a:pt x="4709" y="1825"/>
                      <a:pt x="5016" y="1486"/>
                      <a:pt x="4948" y="1104"/>
                    </a:cubicBezTo>
                    <a:cubicBezTo>
                      <a:pt x="4815" y="377"/>
                      <a:pt x="3804" y="0"/>
                      <a:pt x="29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5"/>
              <p:cNvSpPr/>
              <p:nvPr/>
            </p:nvSpPr>
            <p:spPr>
              <a:xfrm>
                <a:off x="1539763" y="3843625"/>
                <a:ext cx="82300" cy="66750"/>
              </a:xfrm>
              <a:custGeom>
                <a:avLst/>
                <a:gdLst/>
                <a:ahLst/>
                <a:cxnLst/>
                <a:rect l="l" t="t" r="r" b="b"/>
                <a:pathLst>
                  <a:path w="3292" h="2670" extrusionOk="0">
                    <a:moveTo>
                      <a:pt x="1080" y="1"/>
                    </a:moveTo>
                    <a:cubicBezTo>
                      <a:pt x="497" y="1"/>
                      <a:pt x="1" y="287"/>
                      <a:pt x="126" y="1089"/>
                    </a:cubicBezTo>
                    <a:cubicBezTo>
                      <a:pt x="188" y="1483"/>
                      <a:pt x="445" y="1826"/>
                      <a:pt x="762" y="2065"/>
                    </a:cubicBezTo>
                    <a:cubicBezTo>
                      <a:pt x="1080" y="2306"/>
                      <a:pt x="1457" y="2454"/>
                      <a:pt x="1836" y="2578"/>
                    </a:cubicBezTo>
                    <a:cubicBezTo>
                      <a:pt x="1986" y="2627"/>
                      <a:pt x="2153" y="2669"/>
                      <a:pt x="2310" y="2669"/>
                    </a:cubicBezTo>
                    <a:cubicBezTo>
                      <a:pt x="2449" y="2669"/>
                      <a:pt x="2581" y="2636"/>
                      <a:pt x="2686" y="2545"/>
                    </a:cubicBezTo>
                    <a:cubicBezTo>
                      <a:pt x="3291" y="2020"/>
                      <a:pt x="2744" y="611"/>
                      <a:pt x="2149" y="281"/>
                    </a:cubicBezTo>
                    <a:cubicBezTo>
                      <a:pt x="1847" y="113"/>
                      <a:pt x="1446" y="1"/>
                      <a:pt x="10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5"/>
              <p:cNvSpPr/>
              <p:nvPr/>
            </p:nvSpPr>
            <p:spPr>
              <a:xfrm>
                <a:off x="1529163" y="3419575"/>
                <a:ext cx="125425" cy="78175"/>
              </a:xfrm>
              <a:custGeom>
                <a:avLst/>
                <a:gdLst/>
                <a:ahLst/>
                <a:cxnLst/>
                <a:rect l="l" t="t" r="r" b="b"/>
                <a:pathLst>
                  <a:path w="5017" h="3127" extrusionOk="0">
                    <a:moveTo>
                      <a:pt x="2951" y="1"/>
                    </a:moveTo>
                    <a:cubicBezTo>
                      <a:pt x="2597" y="1"/>
                      <a:pt x="2271" y="65"/>
                      <a:pt x="2046" y="197"/>
                    </a:cubicBezTo>
                    <a:cubicBezTo>
                      <a:pt x="1033" y="788"/>
                      <a:pt x="0" y="2366"/>
                      <a:pt x="1604" y="3007"/>
                    </a:cubicBezTo>
                    <a:cubicBezTo>
                      <a:pt x="1809" y="3090"/>
                      <a:pt x="2027" y="3126"/>
                      <a:pt x="2248" y="3126"/>
                    </a:cubicBezTo>
                    <a:cubicBezTo>
                      <a:pt x="2546" y="3126"/>
                      <a:pt x="2848" y="3059"/>
                      <a:pt x="3125" y="2945"/>
                    </a:cubicBezTo>
                    <a:cubicBezTo>
                      <a:pt x="3607" y="2748"/>
                      <a:pt x="4025" y="2423"/>
                      <a:pt x="4417" y="2081"/>
                    </a:cubicBezTo>
                    <a:cubicBezTo>
                      <a:pt x="4709" y="1825"/>
                      <a:pt x="5016" y="1486"/>
                      <a:pt x="4947" y="1105"/>
                    </a:cubicBezTo>
                    <a:cubicBezTo>
                      <a:pt x="4815" y="377"/>
                      <a:pt x="3803" y="1"/>
                      <a:pt x="29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5"/>
              <p:cNvSpPr/>
              <p:nvPr/>
            </p:nvSpPr>
            <p:spPr>
              <a:xfrm>
                <a:off x="1520638" y="3335550"/>
                <a:ext cx="225575" cy="154850"/>
              </a:xfrm>
              <a:custGeom>
                <a:avLst/>
                <a:gdLst/>
                <a:ahLst/>
                <a:cxnLst/>
                <a:rect l="l" t="t" r="r" b="b"/>
                <a:pathLst>
                  <a:path w="9023" h="6194" extrusionOk="0">
                    <a:moveTo>
                      <a:pt x="0" y="1"/>
                    </a:moveTo>
                    <a:lnTo>
                      <a:pt x="172" y="6194"/>
                    </a:lnTo>
                    <a:cubicBezTo>
                      <a:pt x="4553" y="2632"/>
                      <a:pt x="9023" y="3436"/>
                      <a:pt x="8298" y="1042"/>
                    </a:cubicBezTo>
                    <a:lnTo>
                      <a:pt x="0"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5"/>
              <p:cNvSpPr/>
              <p:nvPr/>
            </p:nvSpPr>
            <p:spPr>
              <a:xfrm>
                <a:off x="1511238" y="3606625"/>
                <a:ext cx="296650" cy="60175"/>
              </a:xfrm>
              <a:custGeom>
                <a:avLst/>
                <a:gdLst/>
                <a:ahLst/>
                <a:cxnLst/>
                <a:rect l="l" t="t" r="r" b="b"/>
                <a:pathLst>
                  <a:path w="11866" h="2407" extrusionOk="0">
                    <a:moveTo>
                      <a:pt x="415" y="0"/>
                    </a:moveTo>
                    <a:cubicBezTo>
                      <a:pt x="165" y="0"/>
                      <a:pt x="0" y="378"/>
                      <a:pt x="270" y="535"/>
                    </a:cubicBezTo>
                    <a:cubicBezTo>
                      <a:pt x="2369" y="1768"/>
                      <a:pt x="4792" y="2406"/>
                      <a:pt x="7220" y="2406"/>
                    </a:cubicBezTo>
                    <a:cubicBezTo>
                      <a:pt x="7827" y="2406"/>
                      <a:pt x="8435" y="2367"/>
                      <a:pt x="9037" y="2286"/>
                    </a:cubicBezTo>
                    <a:cubicBezTo>
                      <a:pt x="9893" y="2172"/>
                      <a:pt x="10733" y="1979"/>
                      <a:pt x="11551" y="1702"/>
                    </a:cubicBezTo>
                    <a:cubicBezTo>
                      <a:pt x="11865" y="1596"/>
                      <a:pt x="11773" y="1134"/>
                      <a:pt x="11494" y="1134"/>
                    </a:cubicBezTo>
                    <a:cubicBezTo>
                      <a:pt x="11465" y="1134"/>
                      <a:pt x="11433" y="1139"/>
                      <a:pt x="11399" y="1151"/>
                    </a:cubicBezTo>
                    <a:cubicBezTo>
                      <a:pt x="10047" y="1608"/>
                      <a:pt x="8630" y="1834"/>
                      <a:pt x="7212" y="1834"/>
                    </a:cubicBezTo>
                    <a:cubicBezTo>
                      <a:pt x="5714" y="1834"/>
                      <a:pt x="4217" y="1582"/>
                      <a:pt x="2796" y="1084"/>
                    </a:cubicBezTo>
                    <a:cubicBezTo>
                      <a:pt x="2017" y="811"/>
                      <a:pt x="1270" y="459"/>
                      <a:pt x="558" y="42"/>
                    </a:cubicBezTo>
                    <a:cubicBezTo>
                      <a:pt x="509" y="13"/>
                      <a:pt x="460"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5"/>
              <p:cNvSpPr/>
              <p:nvPr/>
            </p:nvSpPr>
            <p:spPr>
              <a:xfrm>
                <a:off x="1252835" y="3335452"/>
                <a:ext cx="276319" cy="432930"/>
              </a:xfrm>
              <a:custGeom>
                <a:avLst/>
                <a:gdLst/>
                <a:ahLst/>
                <a:cxnLst/>
                <a:rect l="l" t="t" r="r" b="b"/>
                <a:pathLst>
                  <a:path w="10883" h="17524" extrusionOk="0">
                    <a:moveTo>
                      <a:pt x="10448" y="1"/>
                    </a:moveTo>
                    <a:cubicBezTo>
                      <a:pt x="9788" y="1"/>
                      <a:pt x="8047" y="65"/>
                      <a:pt x="7035" y="698"/>
                    </a:cubicBezTo>
                    <a:cubicBezTo>
                      <a:pt x="4544" y="2256"/>
                      <a:pt x="693" y="5017"/>
                      <a:pt x="262" y="8704"/>
                    </a:cubicBezTo>
                    <a:cubicBezTo>
                      <a:pt x="0" y="10951"/>
                      <a:pt x="7213" y="17523"/>
                      <a:pt x="7213" y="17523"/>
                    </a:cubicBezTo>
                    <a:lnTo>
                      <a:pt x="9358" y="15510"/>
                    </a:lnTo>
                    <a:lnTo>
                      <a:pt x="6647" y="8438"/>
                    </a:lnTo>
                    <a:lnTo>
                      <a:pt x="10883" y="6198"/>
                    </a:lnTo>
                    <a:lnTo>
                      <a:pt x="10712" y="5"/>
                    </a:lnTo>
                    <a:cubicBezTo>
                      <a:pt x="10712" y="5"/>
                      <a:pt x="10614" y="1"/>
                      <a:pt x="10448"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5"/>
              <p:cNvSpPr/>
              <p:nvPr/>
            </p:nvSpPr>
            <p:spPr>
              <a:xfrm>
                <a:off x="1398738" y="3515350"/>
                <a:ext cx="20275" cy="31075"/>
              </a:xfrm>
              <a:custGeom>
                <a:avLst/>
                <a:gdLst/>
                <a:ahLst/>
                <a:cxnLst/>
                <a:rect l="l" t="t" r="r" b="b"/>
                <a:pathLst>
                  <a:path w="811" h="1243" fill="none" extrusionOk="0">
                    <a:moveTo>
                      <a:pt x="811" y="1242"/>
                    </a:moveTo>
                    <a:lnTo>
                      <a:pt x="0"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5"/>
              <p:cNvSpPr/>
              <p:nvPr/>
            </p:nvSpPr>
            <p:spPr>
              <a:xfrm>
                <a:off x="1418663" y="3707125"/>
                <a:ext cx="144425" cy="73125"/>
              </a:xfrm>
              <a:custGeom>
                <a:avLst/>
                <a:gdLst/>
                <a:ahLst/>
                <a:cxnLst/>
                <a:rect l="l" t="t" r="r" b="b"/>
                <a:pathLst>
                  <a:path w="5777" h="2925" extrusionOk="0">
                    <a:moveTo>
                      <a:pt x="2899" y="0"/>
                    </a:moveTo>
                    <a:cubicBezTo>
                      <a:pt x="2886" y="0"/>
                      <a:pt x="2875" y="1"/>
                      <a:pt x="2865" y="1"/>
                    </a:cubicBezTo>
                    <a:cubicBezTo>
                      <a:pt x="2469" y="17"/>
                      <a:pt x="1492" y="900"/>
                      <a:pt x="1492" y="900"/>
                    </a:cubicBezTo>
                    <a:cubicBezTo>
                      <a:pt x="1492" y="900"/>
                      <a:pt x="0" y="1967"/>
                      <a:pt x="582" y="2656"/>
                    </a:cubicBezTo>
                    <a:cubicBezTo>
                      <a:pt x="746" y="2851"/>
                      <a:pt x="971" y="2924"/>
                      <a:pt x="1215" y="2924"/>
                    </a:cubicBezTo>
                    <a:cubicBezTo>
                      <a:pt x="1920" y="2924"/>
                      <a:pt x="2782" y="2317"/>
                      <a:pt x="2782" y="2317"/>
                    </a:cubicBezTo>
                    <a:cubicBezTo>
                      <a:pt x="2782" y="2317"/>
                      <a:pt x="4213" y="2649"/>
                      <a:pt x="4683" y="2649"/>
                    </a:cubicBezTo>
                    <a:cubicBezTo>
                      <a:pt x="4775" y="2649"/>
                      <a:pt x="4830" y="2637"/>
                      <a:pt x="4831" y="2607"/>
                    </a:cubicBezTo>
                    <a:cubicBezTo>
                      <a:pt x="4840" y="2425"/>
                      <a:pt x="3165" y="1814"/>
                      <a:pt x="3165" y="1814"/>
                    </a:cubicBezTo>
                    <a:lnTo>
                      <a:pt x="3165" y="1814"/>
                    </a:lnTo>
                    <a:cubicBezTo>
                      <a:pt x="3165" y="1814"/>
                      <a:pt x="4300" y="1991"/>
                      <a:pt x="4911" y="1991"/>
                    </a:cubicBezTo>
                    <a:cubicBezTo>
                      <a:pt x="5120" y="1991"/>
                      <a:pt x="5268" y="1970"/>
                      <a:pt x="5289" y="1915"/>
                    </a:cubicBezTo>
                    <a:cubicBezTo>
                      <a:pt x="5374" y="1700"/>
                      <a:pt x="3582" y="1207"/>
                      <a:pt x="3582" y="1207"/>
                    </a:cubicBezTo>
                    <a:lnTo>
                      <a:pt x="3582" y="1207"/>
                    </a:lnTo>
                    <a:cubicBezTo>
                      <a:pt x="3582" y="1207"/>
                      <a:pt x="4587" y="1337"/>
                      <a:pt x="5234" y="1337"/>
                    </a:cubicBezTo>
                    <a:cubicBezTo>
                      <a:pt x="5547" y="1337"/>
                      <a:pt x="5776" y="1306"/>
                      <a:pt x="5766" y="1216"/>
                    </a:cubicBezTo>
                    <a:cubicBezTo>
                      <a:pt x="5734" y="939"/>
                      <a:pt x="3628" y="619"/>
                      <a:pt x="3628" y="619"/>
                    </a:cubicBezTo>
                    <a:lnTo>
                      <a:pt x="3628" y="619"/>
                    </a:lnTo>
                    <a:cubicBezTo>
                      <a:pt x="3628" y="619"/>
                      <a:pt x="4502" y="711"/>
                      <a:pt x="5104" y="711"/>
                    </a:cubicBezTo>
                    <a:cubicBezTo>
                      <a:pt x="5412" y="711"/>
                      <a:pt x="5648" y="687"/>
                      <a:pt x="5660" y="614"/>
                    </a:cubicBezTo>
                    <a:cubicBezTo>
                      <a:pt x="5706" y="307"/>
                      <a:pt x="3382" y="0"/>
                      <a:pt x="2899"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5"/>
              <p:cNvSpPr/>
              <p:nvPr/>
            </p:nvSpPr>
            <p:spPr>
              <a:xfrm>
                <a:off x="1455963" y="3707125"/>
                <a:ext cx="34350" cy="22500"/>
              </a:xfrm>
              <a:custGeom>
                <a:avLst/>
                <a:gdLst/>
                <a:ahLst/>
                <a:cxnLst/>
                <a:rect l="l" t="t" r="r" b="b"/>
                <a:pathLst>
                  <a:path w="1374" h="900" fill="none" extrusionOk="0">
                    <a:moveTo>
                      <a:pt x="0" y="900"/>
                    </a:moveTo>
                    <a:cubicBezTo>
                      <a:pt x="0" y="900"/>
                      <a:pt x="977" y="17"/>
                      <a:pt x="1373"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5"/>
              <p:cNvSpPr/>
              <p:nvPr/>
            </p:nvSpPr>
            <p:spPr>
              <a:xfrm>
                <a:off x="1500513" y="3721175"/>
                <a:ext cx="15375" cy="2050"/>
              </a:xfrm>
              <a:custGeom>
                <a:avLst/>
                <a:gdLst/>
                <a:ahLst/>
                <a:cxnLst/>
                <a:rect l="l" t="t" r="r" b="b"/>
                <a:pathLst>
                  <a:path w="615" h="82" fill="none" extrusionOk="0">
                    <a:moveTo>
                      <a:pt x="614" y="81"/>
                    </a:moveTo>
                    <a:lnTo>
                      <a:pt x="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5"/>
              <p:cNvSpPr/>
              <p:nvPr/>
            </p:nvSpPr>
            <p:spPr>
              <a:xfrm>
                <a:off x="1496313" y="3735400"/>
                <a:ext cx="13725" cy="2425"/>
              </a:xfrm>
              <a:custGeom>
                <a:avLst/>
                <a:gdLst/>
                <a:ahLst/>
                <a:cxnLst/>
                <a:rect l="l" t="t" r="r" b="b"/>
                <a:pathLst>
                  <a:path w="549" h="97" fill="none" extrusionOk="0">
                    <a:moveTo>
                      <a:pt x="548" y="96"/>
                    </a:moveTo>
                    <a:lnTo>
                      <a:pt x="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5"/>
              <p:cNvSpPr/>
              <p:nvPr/>
            </p:nvSpPr>
            <p:spPr>
              <a:xfrm>
                <a:off x="1490288" y="3750150"/>
                <a:ext cx="7550" cy="2350"/>
              </a:xfrm>
              <a:custGeom>
                <a:avLst/>
                <a:gdLst/>
                <a:ahLst/>
                <a:cxnLst/>
                <a:rect l="l" t="t" r="r" b="b"/>
                <a:pathLst>
                  <a:path w="302" h="94" fill="none" extrusionOk="0">
                    <a:moveTo>
                      <a:pt x="301" y="93"/>
                    </a:moveTo>
                    <a:lnTo>
                      <a:pt x="0"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5"/>
              <p:cNvSpPr/>
              <p:nvPr/>
            </p:nvSpPr>
            <p:spPr>
              <a:xfrm>
                <a:off x="1611313" y="3201575"/>
                <a:ext cx="128750" cy="175175"/>
              </a:xfrm>
              <a:custGeom>
                <a:avLst/>
                <a:gdLst/>
                <a:ahLst/>
                <a:cxnLst/>
                <a:rect l="l" t="t" r="r" b="b"/>
                <a:pathLst>
                  <a:path w="5150" h="7007" extrusionOk="0">
                    <a:moveTo>
                      <a:pt x="2896" y="0"/>
                    </a:moveTo>
                    <a:lnTo>
                      <a:pt x="570" y="396"/>
                    </a:lnTo>
                    <a:lnTo>
                      <a:pt x="695" y="2648"/>
                    </a:lnTo>
                    <a:lnTo>
                      <a:pt x="1" y="6234"/>
                    </a:lnTo>
                    <a:lnTo>
                      <a:pt x="3767" y="7006"/>
                    </a:lnTo>
                    <a:lnTo>
                      <a:pt x="3408" y="4859"/>
                    </a:lnTo>
                    <a:cubicBezTo>
                      <a:pt x="3408" y="4859"/>
                      <a:pt x="4627" y="4845"/>
                      <a:pt x="4807" y="4275"/>
                    </a:cubicBezTo>
                    <a:cubicBezTo>
                      <a:pt x="5149" y="3183"/>
                      <a:pt x="2896" y="0"/>
                      <a:pt x="2896"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5"/>
              <p:cNvSpPr/>
              <p:nvPr/>
            </p:nvSpPr>
            <p:spPr>
              <a:xfrm>
                <a:off x="1664513" y="3311250"/>
                <a:ext cx="32050" cy="11775"/>
              </a:xfrm>
              <a:custGeom>
                <a:avLst/>
                <a:gdLst/>
                <a:ahLst/>
                <a:cxnLst/>
                <a:rect l="l" t="t" r="r" b="b"/>
                <a:pathLst>
                  <a:path w="1282" h="471" fill="none" extrusionOk="0">
                    <a:moveTo>
                      <a:pt x="1281" y="471"/>
                    </a:moveTo>
                    <a:cubicBezTo>
                      <a:pt x="1281" y="471"/>
                      <a:pt x="410" y="353"/>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5"/>
              <p:cNvSpPr/>
              <p:nvPr/>
            </p:nvSpPr>
            <p:spPr>
              <a:xfrm>
                <a:off x="1689813" y="3244650"/>
                <a:ext cx="13300" cy="14050"/>
              </a:xfrm>
              <a:custGeom>
                <a:avLst/>
                <a:gdLst/>
                <a:ahLst/>
                <a:cxnLst/>
                <a:rect l="l" t="t" r="r" b="b"/>
                <a:pathLst>
                  <a:path w="532" h="562" fill="none" extrusionOk="0">
                    <a:moveTo>
                      <a:pt x="0" y="0"/>
                    </a:moveTo>
                    <a:cubicBezTo>
                      <a:pt x="164" y="134"/>
                      <a:pt x="343" y="252"/>
                      <a:pt x="531" y="348"/>
                    </a:cubicBezTo>
                    <a:cubicBezTo>
                      <a:pt x="452" y="419"/>
                      <a:pt x="373" y="491"/>
                      <a:pt x="293" y="56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5"/>
              <p:cNvSpPr/>
              <p:nvPr/>
            </p:nvSpPr>
            <p:spPr>
              <a:xfrm>
                <a:off x="1694713" y="3232550"/>
                <a:ext cx="9825" cy="5350"/>
              </a:xfrm>
              <a:custGeom>
                <a:avLst/>
                <a:gdLst/>
                <a:ahLst/>
                <a:cxnLst/>
                <a:rect l="l" t="t" r="r" b="b"/>
                <a:pathLst>
                  <a:path w="393" h="214" fill="none" extrusionOk="0">
                    <a:moveTo>
                      <a:pt x="392" y="58"/>
                    </a:moveTo>
                    <a:cubicBezTo>
                      <a:pt x="392" y="58"/>
                      <a:pt x="101" y="0"/>
                      <a:pt x="0" y="21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5"/>
              <p:cNvSpPr/>
              <p:nvPr/>
            </p:nvSpPr>
            <p:spPr>
              <a:xfrm>
                <a:off x="1660563" y="3234950"/>
                <a:ext cx="19725" cy="7950"/>
              </a:xfrm>
              <a:custGeom>
                <a:avLst/>
                <a:gdLst/>
                <a:ahLst/>
                <a:cxnLst/>
                <a:rect l="l" t="t" r="r" b="b"/>
                <a:pathLst>
                  <a:path w="789" h="318" fill="none" extrusionOk="0">
                    <a:moveTo>
                      <a:pt x="788" y="257"/>
                    </a:moveTo>
                    <a:cubicBezTo>
                      <a:pt x="788" y="257"/>
                      <a:pt x="332" y="0"/>
                      <a:pt x="1" y="31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5"/>
              <p:cNvSpPr/>
              <p:nvPr/>
            </p:nvSpPr>
            <p:spPr>
              <a:xfrm>
                <a:off x="1688988" y="3263575"/>
                <a:ext cx="18500" cy="11575"/>
              </a:xfrm>
              <a:custGeom>
                <a:avLst/>
                <a:gdLst/>
                <a:ahLst/>
                <a:cxnLst/>
                <a:rect l="l" t="t" r="r" b="b"/>
                <a:pathLst>
                  <a:path w="740" h="463" extrusionOk="0">
                    <a:moveTo>
                      <a:pt x="561" y="0"/>
                    </a:moveTo>
                    <a:cubicBezTo>
                      <a:pt x="527" y="0"/>
                      <a:pt x="492" y="9"/>
                      <a:pt x="460" y="20"/>
                    </a:cubicBezTo>
                    <a:cubicBezTo>
                      <a:pt x="380" y="46"/>
                      <a:pt x="300" y="65"/>
                      <a:pt x="214" y="67"/>
                    </a:cubicBezTo>
                    <a:cubicBezTo>
                      <a:pt x="151" y="69"/>
                      <a:pt x="75" y="68"/>
                      <a:pt x="36" y="120"/>
                    </a:cubicBezTo>
                    <a:cubicBezTo>
                      <a:pt x="0" y="169"/>
                      <a:pt x="20" y="240"/>
                      <a:pt x="55" y="292"/>
                    </a:cubicBezTo>
                    <a:cubicBezTo>
                      <a:pt x="119" y="389"/>
                      <a:pt x="230" y="456"/>
                      <a:pt x="347" y="462"/>
                    </a:cubicBezTo>
                    <a:cubicBezTo>
                      <a:pt x="353" y="463"/>
                      <a:pt x="359" y="463"/>
                      <a:pt x="365" y="463"/>
                    </a:cubicBezTo>
                    <a:cubicBezTo>
                      <a:pt x="476" y="463"/>
                      <a:pt x="588" y="408"/>
                      <a:pt x="648" y="314"/>
                    </a:cubicBezTo>
                    <a:cubicBezTo>
                      <a:pt x="703" y="231"/>
                      <a:pt x="740" y="56"/>
                      <a:pt x="617" y="10"/>
                    </a:cubicBezTo>
                    <a:cubicBezTo>
                      <a:pt x="599" y="3"/>
                      <a:pt x="58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5"/>
              <p:cNvSpPr/>
              <p:nvPr/>
            </p:nvSpPr>
            <p:spPr>
              <a:xfrm>
                <a:off x="1610138" y="3193325"/>
                <a:ext cx="92975" cy="68375"/>
              </a:xfrm>
              <a:custGeom>
                <a:avLst/>
                <a:gdLst/>
                <a:ahLst/>
                <a:cxnLst/>
                <a:rect l="l" t="t" r="r" b="b"/>
                <a:pathLst>
                  <a:path w="3719" h="2735" extrusionOk="0">
                    <a:moveTo>
                      <a:pt x="2875" y="0"/>
                    </a:moveTo>
                    <a:lnTo>
                      <a:pt x="1" y="446"/>
                    </a:lnTo>
                    <a:lnTo>
                      <a:pt x="409" y="2735"/>
                    </a:lnTo>
                    <a:cubicBezTo>
                      <a:pt x="1566" y="2437"/>
                      <a:pt x="1901" y="618"/>
                      <a:pt x="1901" y="618"/>
                    </a:cubicBezTo>
                    <a:cubicBezTo>
                      <a:pt x="2333" y="980"/>
                      <a:pt x="2966" y="1043"/>
                      <a:pt x="3359" y="1043"/>
                    </a:cubicBezTo>
                    <a:cubicBezTo>
                      <a:pt x="3574" y="1043"/>
                      <a:pt x="3718" y="1024"/>
                      <a:pt x="3718" y="1024"/>
                    </a:cubicBezTo>
                    <a:lnTo>
                      <a:pt x="287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5"/>
              <p:cNvSpPr/>
              <p:nvPr/>
            </p:nvSpPr>
            <p:spPr>
              <a:xfrm>
                <a:off x="1609063" y="3251300"/>
                <a:ext cx="26525" cy="24325"/>
              </a:xfrm>
              <a:custGeom>
                <a:avLst/>
                <a:gdLst/>
                <a:ahLst/>
                <a:cxnLst/>
                <a:rect l="l" t="t" r="r" b="b"/>
                <a:pathLst>
                  <a:path w="1061" h="973" extrusionOk="0">
                    <a:moveTo>
                      <a:pt x="530" y="0"/>
                    </a:moveTo>
                    <a:cubicBezTo>
                      <a:pt x="498" y="0"/>
                      <a:pt x="466" y="4"/>
                      <a:pt x="433" y="10"/>
                    </a:cubicBezTo>
                    <a:cubicBezTo>
                      <a:pt x="170" y="64"/>
                      <a:pt x="1" y="321"/>
                      <a:pt x="54" y="584"/>
                    </a:cubicBezTo>
                    <a:cubicBezTo>
                      <a:pt x="101" y="814"/>
                      <a:pt x="303" y="972"/>
                      <a:pt x="529" y="972"/>
                    </a:cubicBezTo>
                    <a:cubicBezTo>
                      <a:pt x="562" y="972"/>
                      <a:pt x="595" y="969"/>
                      <a:pt x="628" y="962"/>
                    </a:cubicBezTo>
                    <a:cubicBezTo>
                      <a:pt x="891" y="909"/>
                      <a:pt x="1060" y="652"/>
                      <a:pt x="1006" y="389"/>
                    </a:cubicBezTo>
                    <a:cubicBezTo>
                      <a:pt x="960" y="159"/>
                      <a:pt x="757" y="0"/>
                      <a:pt x="530"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5"/>
              <p:cNvSpPr/>
              <p:nvPr/>
            </p:nvSpPr>
            <p:spPr>
              <a:xfrm>
                <a:off x="1616463" y="3254775"/>
                <a:ext cx="14700" cy="10900"/>
              </a:xfrm>
              <a:custGeom>
                <a:avLst/>
                <a:gdLst/>
                <a:ahLst/>
                <a:cxnLst/>
                <a:rect l="l" t="t" r="r" b="b"/>
                <a:pathLst>
                  <a:path w="588" h="436" fill="none" extrusionOk="0">
                    <a:moveTo>
                      <a:pt x="587" y="435"/>
                    </a:moveTo>
                    <a:cubicBezTo>
                      <a:pt x="587" y="435"/>
                      <a:pt x="412" y="0"/>
                      <a:pt x="1" y="1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1" name="Google Shape;1741;p65"/>
            <p:cNvSpPr/>
            <p:nvPr/>
          </p:nvSpPr>
          <p:spPr>
            <a:xfrm rot="5050469" flipH="1">
              <a:off x="2500518" y="1734824"/>
              <a:ext cx="472801" cy="137991"/>
            </a:xfrm>
            <a:custGeom>
              <a:avLst/>
              <a:gdLst/>
              <a:ahLst/>
              <a:cxnLst/>
              <a:rect l="l" t="t" r="r" b="b"/>
              <a:pathLst>
                <a:path w="11115" h="3244" extrusionOk="0">
                  <a:moveTo>
                    <a:pt x="10330" y="0"/>
                  </a:moveTo>
                  <a:cubicBezTo>
                    <a:pt x="9939" y="0"/>
                    <a:pt x="9562" y="566"/>
                    <a:pt x="9562" y="566"/>
                  </a:cubicBezTo>
                  <a:cubicBezTo>
                    <a:pt x="8769" y="474"/>
                    <a:pt x="7960" y="430"/>
                    <a:pt x="7137" y="430"/>
                  </a:cubicBezTo>
                  <a:cubicBezTo>
                    <a:pt x="5357" y="430"/>
                    <a:pt x="3509" y="638"/>
                    <a:pt x="1600" y="1029"/>
                  </a:cubicBezTo>
                  <a:cubicBezTo>
                    <a:pt x="1600" y="1029"/>
                    <a:pt x="975" y="650"/>
                    <a:pt x="555" y="650"/>
                  </a:cubicBezTo>
                  <a:cubicBezTo>
                    <a:pt x="403" y="650"/>
                    <a:pt x="278" y="700"/>
                    <a:pt x="219" y="836"/>
                  </a:cubicBezTo>
                  <a:cubicBezTo>
                    <a:pt x="1" y="1347"/>
                    <a:pt x="887" y="2019"/>
                    <a:pt x="887" y="2019"/>
                  </a:cubicBezTo>
                  <a:cubicBezTo>
                    <a:pt x="887" y="2019"/>
                    <a:pt x="55" y="2782"/>
                    <a:pt x="724" y="3176"/>
                  </a:cubicBezTo>
                  <a:cubicBezTo>
                    <a:pt x="804" y="3223"/>
                    <a:pt x="883" y="3243"/>
                    <a:pt x="960" y="3243"/>
                  </a:cubicBezTo>
                  <a:cubicBezTo>
                    <a:pt x="1527" y="3243"/>
                    <a:pt x="1991" y="2117"/>
                    <a:pt x="1991" y="2117"/>
                  </a:cubicBezTo>
                  <a:cubicBezTo>
                    <a:pt x="4130" y="1797"/>
                    <a:pt x="6045" y="1672"/>
                    <a:pt x="7841" y="1672"/>
                  </a:cubicBezTo>
                  <a:cubicBezTo>
                    <a:pt x="8330" y="1672"/>
                    <a:pt x="8810" y="1682"/>
                    <a:pt x="9283" y="1699"/>
                  </a:cubicBezTo>
                  <a:cubicBezTo>
                    <a:pt x="9283" y="1699"/>
                    <a:pt x="9708" y="2334"/>
                    <a:pt x="10131" y="2334"/>
                  </a:cubicBezTo>
                  <a:cubicBezTo>
                    <a:pt x="10239" y="2334"/>
                    <a:pt x="10346" y="2293"/>
                    <a:pt x="10446" y="2191"/>
                  </a:cubicBezTo>
                  <a:cubicBezTo>
                    <a:pt x="10940" y="1686"/>
                    <a:pt x="10345" y="1058"/>
                    <a:pt x="10345" y="1058"/>
                  </a:cubicBezTo>
                  <a:cubicBezTo>
                    <a:pt x="10345" y="1058"/>
                    <a:pt x="11115" y="639"/>
                    <a:pt x="10642" y="146"/>
                  </a:cubicBezTo>
                  <a:cubicBezTo>
                    <a:pt x="10542" y="42"/>
                    <a:pt x="10435" y="0"/>
                    <a:pt x="10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2" name="Google Shape;1742;p65"/>
            <p:cNvGrpSpPr/>
            <p:nvPr/>
          </p:nvGrpSpPr>
          <p:grpSpPr>
            <a:xfrm>
              <a:off x="2719081" y="1752949"/>
              <a:ext cx="125967" cy="151566"/>
              <a:chOff x="2715831" y="1758924"/>
              <a:chExt cx="125967" cy="151566"/>
            </a:xfrm>
          </p:grpSpPr>
          <p:grpSp>
            <p:nvGrpSpPr>
              <p:cNvPr id="1743" name="Google Shape;1743;p65"/>
              <p:cNvGrpSpPr/>
              <p:nvPr/>
            </p:nvGrpSpPr>
            <p:grpSpPr>
              <a:xfrm>
                <a:off x="2754502" y="1874318"/>
                <a:ext cx="70100" cy="36172"/>
                <a:chOff x="2155963" y="3462725"/>
                <a:chExt cx="32075" cy="16550"/>
              </a:xfrm>
            </p:grpSpPr>
            <p:sp>
              <p:nvSpPr>
                <p:cNvPr id="1744" name="Google Shape;1744;p65"/>
                <p:cNvSpPr/>
                <p:nvPr/>
              </p:nvSpPr>
              <p:spPr>
                <a:xfrm>
                  <a:off x="2155963" y="3462725"/>
                  <a:ext cx="32075" cy="16425"/>
                </a:xfrm>
                <a:custGeom>
                  <a:avLst/>
                  <a:gdLst/>
                  <a:ahLst/>
                  <a:cxnLst/>
                  <a:rect l="l" t="t" r="r" b="b"/>
                  <a:pathLst>
                    <a:path w="1283" h="657" extrusionOk="0">
                      <a:moveTo>
                        <a:pt x="818" y="1"/>
                      </a:moveTo>
                      <a:cubicBezTo>
                        <a:pt x="813" y="1"/>
                        <a:pt x="808" y="1"/>
                        <a:pt x="803" y="1"/>
                      </a:cubicBezTo>
                      <a:cubicBezTo>
                        <a:pt x="425" y="7"/>
                        <a:pt x="0" y="186"/>
                        <a:pt x="3" y="370"/>
                      </a:cubicBezTo>
                      <a:cubicBezTo>
                        <a:pt x="5" y="548"/>
                        <a:pt x="263" y="657"/>
                        <a:pt x="628" y="657"/>
                      </a:cubicBezTo>
                      <a:cubicBezTo>
                        <a:pt x="636" y="657"/>
                        <a:pt x="644" y="657"/>
                        <a:pt x="653" y="657"/>
                      </a:cubicBezTo>
                      <a:cubicBezTo>
                        <a:pt x="1030" y="651"/>
                        <a:pt x="1282" y="554"/>
                        <a:pt x="1279" y="371"/>
                      </a:cubicBezTo>
                      <a:cubicBezTo>
                        <a:pt x="1276" y="191"/>
                        <a:pt x="1184" y="1"/>
                        <a:pt x="818"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5"/>
                <p:cNvSpPr/>
                <p:nvPr/>
              </p:nvSpPr>
              <p:spPr>
                <a:xfrm>
                  <a:off x="2156013" y="3471950"/>
                  <a:ext cx="29925" cy="7325"/>
                </a:xfrm>
                <a:custGeom>
                  <a:avLst/>
                  <a:gdLst/>
                  <a:ahLst/>
                  <a:cxnLst/>
                  <a:rect l="l" t="t" r="r" b="b"/>
                  <a:pathLst>
                    <a:path w="1197" h="293" fill="none" extrusionOk="0">
                      <a:moveTo>
                        <a:pt x="1" y="1"/>
                      </a:moveTo>
                      <a:cubicBezTo>
                        <a:pt x="3" y="183"/>
                        <a:pt x="273" y="293"/>
                        <a:pt x="651" y="288"/>
                      </a:cubicBezTo>
                      <a:cubicBezTo>
                        <a:pt x="900" y="284"/>
                        <a:pt x="1095" y="241"/>
                        <a:pt x="1197" y="15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 name="Google Shape;1746;p65"/>
              <p:cNvGrpSpPr/>
              <p:nvPr/>
            </p:nvGrpSpPr>
            <p:grpSpPr>
              <a:xfrm rot="-745911">
                <a:off x="2726635" y="1768847"/>
                <a:ext cx="104360" cy="111741"/>
                <a:chOff x="2145663" y="3428150"/>
                <a:chExt cx="47750" cy="51125"/>
              </a:xfrm>
            </p:grpSpPr>
            <p:sp>
              <p:nvSpPr>
                <p:cNvPr id="1747" name="Google Shape;1747;p65"/>
                <p:cNvSpPr/>
                <p:nvPr/>
              </p:nvSpPr>
              <p:spPr>
                <a:xfrm>
                  <a:off x="2155963" y="3462725"/>
                  <a:ext cx="32075" cy="16425"/>
                </a:xfrm>
                <a:custGeom>
                  <a:avLst/>
                  <a:gdLst/>
                  <a:ahLst/>
                  <a:cxnLst/>
                  <a:rect l="l" t="t" r="r" b="b"/>
                  <a:pathLst>
                    <a:path w="1283" h="657" extrusionOk="0">
                      <a:moveTo>
                        <a:pt x="818" y="1"/>
                      </a:moveTo>
                      <a:cubicBezTo>
                        <a:pt x="813" y="1"/>
                        <a:pt x="808" y="1"/>
                        <a:pt x="803" y="1"/>
                      </a:cubicBezTo>
                      <a:cubicBezTo>
                        <a:pt x="425" y="7"/>
                        <a:pt x="0" y="186"/>
                        <a:pt x="3" y="370"/>
                      </a:cubicBezTo>
                      <a:cubicBezTo>
                        <a:pt x="5" y="548"/>
                        <a:pt x="263" y="657"/>
                        <a:pt x="628" y="657"/>
                      </a:cubicBezTo>
                      <a:cubicBezTo>
                        <a:pt x="636" y="657"/>
                        <a:pt x="644" y="657"/>
                        <a:pt x="653" y="657"/>
                      </a:cubicBezTo>
                      <a:cubicBezTo>
                        <a:pt x="1030" y="651"/>
                        <a:pt x="1282" y="554"/>
                        <a:pt x="1279" y="371"/>
                      </a:cubicBezTo>
                      <a:cubicBezTo>
                        <a:pt x="1276" y="191"/>
                        <a:pt x="1184" y="1"/>
                        <a:pt x="818"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5"/>
                <p:cNvSpPr/>
                <p:nvPr/>
              </p:nvSpPr>
              <p:spPr>
                <a:xfrm>
                  <a:off x="2156013" y="3471950"/>
                  <a:ext cx="29925" cy="7325"/>
                </a:xfrm>
                <a:custGeom>
                  <a:avLst/>
                  <a:gdLst/>
                  <a:ahLst/>
                  <a:cxnLst/>
                  <a:rect l="l" t="t" r="r" b="b"/>
                  <a:pathLst>
                    <a:path w="1197" h="293" fill="none" extrusionOk="0">
                      <a:moveTo>
                        <a:pt x="1" y="1"/>
                      </a:moveTo>
                      <a:cubicBezTo>
                        <a:pt x="3" y="183"/>
                        <a:pt x="273" y="293"/>
                        <a:pt x="651" y="288"/>
                      </a:cubicBezTo>
                      <a:cubicBezTo>
                        <a:pt x="900" y="284"/>
                        <a:pt x="1095" y="241"/>
                        <a:pt x="1197" y="159"/>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5"/>
                <p:cNvSpPr/>
                <p:nvPr/>
              </p:nvSpPr>
              <p:spPr>
                <a:xfrm>
                  <a:off x="2150838" y="3441900"/>
                  <a:ext cx="42575" cy="26125"/>
                </a:xfrm>
                <a:custGeom>
                  <a:avLst/>
                  <a:gdLst/>
                  <a:ahLst/>
                  <a:cxnLst/>
                  <a:rect l="l" t="t" r="r" b="b"/>
                  <a:pathLst>
                    <a:path w="1703" h="1045" extrusionOk="0">
                      <a:moveTo>
                        <a:pt x="1199" y="1"/>
                      </a:moveTo>
                      <a:cubicBezTo>
                        <a:pt x="1110" y="1"/>
                        <a:pt x="1005" y="21"/>
                        <a:pt x="880" y="70"/>
                      </a:cubicBezTo>
                      <a:cubicBezTo>
                        <a:pt x="430" y="246"/>
                        <a:pt x="0" y="652"/>
                        <a:pt x="85" y="869"/>
                      </a:cubicBezTo>
                      <a:cubicBezTo>
                        <a:pt x="131" y="987"/>
                        <a:pt x="262" y="1045"/>
                        <a:pt x="444" y="1045"/>
                      </a:cubicBezTo>
                      <a:cubicBezTo>
                        <a:pt x="597" y="1045"/>
                        <a:pt x="787" y="1004"/>
                        <a:pt x="993" y="923"/>
                      </a:cubicBezTo>
                      <a:cubicBezTo>
                        <a:pt x="1443" y="748"/>
                        <a:pt x="1702" y="519"/>
                        <a:pt x="1618" y="301"/>
                      </a:cubicBezTo>
                      <a:cubicBezTo>
                        <a:pt x="1556" y="144"/>
                        <a:pt x="1433" y="1"/>
                        <a:pt x="1199"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5"/>
                <p:cNvSpPr/>
                <p:nvPr/>
              </p:nvSpPr>
              <p:spPr>
                <a:xfrm>
                  <a:off x="2152963" y="3455025"/>
                  <a:ext cx="37625" cy="14375"/>
                </a:xfrm>
                <a:custGeom>
                  <a:avLst/>
                  <a:gdLst/>
                  <a:ahLst/>
                  <a:cxnLst/>
                  <a:rect l="l" t="t" r="r" b="b"/>
                  <a:pathLst>
                    <a:path w="1505" h="575" fill="none" extrusionOk="0">
                      <a:moveTo>
                        <a:pt x="0" y="344"/>
                      </a:moveTo>
                      <a:cubicBezTo>
                        <a:pt x="85" y="561"/>
                        <a:pt x="457" y="574"/>
                        <a:pt x="908" y="398"/>
                      </a:cubicBezTo>
                      <a:cubicBezTo>
                        <a:pt x="1205" y="282"/>
                        <a:pt x="1419" y="144"/>
                        <a:pt x="1505"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5"/>
                <p:cNvSpPr/>
                <p:nvPr/>
              </p:nvSpPr>
              <p:spPr>
                <a:xfrm>
                  <a:off x="2145663" y="3428150"/>
                  <a:ext cx="40700" cy="24600"/>
                </a:xfrm>
                <a:custGeom>
                  <a:avLst/>
                  <a:gdLst/>
                  <a:ahLst/>
                  <a:cxnLst/>
                  <a:rect l="l" t="t" r="r" b="b"/>
                  <a:pathLst>
                    <a:path w="1628" h="984" extrusionOk="0">
                      <a:moveTo>
                        <a:pt x="1156" y="0"/>
                      </a:moveTo>
                      <a:cubicBezTo>
                        <a:pt x="1070" y="0"/>
                        <a:pt x="967" y="20"/>
                        <a:pt x="846" y="67"/>
                      </a:cubicBezTo>
                      <a:cubicBezTo>
                        <a:pt x="415" y="236"/>
                        <a:pt x="0" y="620"/>
                        <a:pt x="80" y="822"/>
                      </a:cubicBezTo>
                      <a:cubicBezTo>
                        <a:pt x="121" y="931"/>
                        <a:pt x="242" y="983"/>
                        <a:pt x="410" y="983"/>
                      </a:cubicBezTo>
                      <a:cubicBezTo>
                        <a:pt x="558" y="983"/>
                        <a:pt x="744" y="943"/>
                        <a:pt x="946" y="864"/>
                      </a:cubicBezTo>
                      <a:cubicBezTo>
                        <a:pt x="1377" y="696"/>
                        <a:pt x="1627" y="480"/>
                        <a:pt x="1548" y="277"/>
                      </a:cubicBezTo>
                      <a:cubicBezTo>
                        <a:pt x="1491" y="132"/>
                        <a:pt x="1377" y="0"/>
                        <a:pt x="1156"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5"/>
                <p:cNvSpPr/>
                <p:nvPr/>
              </p:nvSpPr>
              <p:spPr>
                <a:xfrm rot="350">
                  <a:off x="2148281" y="3440276"/>
                  <a:ext cx="35377" cy="13325"/>
                </a:xfrm>
                <a:custGeom>
                  <a:avLst/>
                  <a:gdLst/>
                  <a:ahLst/>
                  <a:cxnLst/>
                  <a:rect l="l" t="t" r="r" b="b"/>
                  <a:pathLst>
                    <a:path w="1441" h="548" fill="none" extrusionOk="0">
                      <a:moveTo>
                        <a:pt x="1" y="337"/>
                      </a:moveTo>
                      <a:cubicBezTo>
                        <a:pt x="79" y="541"/>
                        <a:pt x="434" y="547"/>
                        <a:pt x="867" y="379"/>
                      </a:cubicBezTo>
                      <a:cubicBezTo>
                        <a:pt x="1151" y="269"/>
                        <a:pt x="1357" y="136"/>
                        <a:pt x="14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53" name="Google Shape;1753;p65"/>
            <p:cNvGrpSpPr/>
            <p:nvPr/>
          </p:nvGrpSpPr>
          <p:grpSpPr>
            <a:xfrm>
              <a:off x="2666179" y="1716740"/>
              <a:ext cx="125976" cy="145982"/>
              <a:chOff x="2668549" y="1716776"/>
              <a:chExt cx="115851" cy="134249"/>
            </a:xfrm>
          </p:grpSpPr>
          <p:sp>
            <p:nvSpPr>
              <p:cNvPr id="1754" name="Google Shape;1754;p65"/>
              <p:cNvSpPr/>
              <p:nvPr/>
            </p:nvSpPr>
            <p:spPr>
              <a:xfrm rot="-7102552">
                <a:off x="2668960" y="1749133"/>
                <a:ext cx="115030" cy="69534"/>
              </a:xfrm>
              <a:custGeom>
                <a:avLst/>
                <a:gdLst/>
                <a:ahLst/>
                <a:cxnLst/>
                <a:rect l="l" t="t" r="r" b="b"/>
                <a:pathLst>
                  <a:path w="1628" h="984" extrusionOk="0">
                    <a:moveTo>
                      <a:pt x="1156" y="0"/>
                    </a:moveTo>
                    <a:cubicBezTo>
                      <a:pt x="1070" y="0"/>
                      <a:pt x="967" y="20"/>
                      <a:pt x="846" y="67"/>
                    </a:cubicBezTo>
                    <a:cubicBezTo>
                      <a:pt x="415" y="236"/>
                      <a:pt x="0" y="620"/>
                      <a:pt x="80" y="822"/>
                    </a:cubicBezTo>
                    <a:cubicBezTo>
                      <a:pt x="121" y="931"/>
                      <a:pt x="242" y="983"/>
                      <a:pt x="410" y="983"/>
                    </a:cubicBezTo>
                    <a:cubicBezTo>
                      <a:pt x="558" y="983"/>
                      <a:pt x="744" y="943"/>
                      <a:pt x="946" y="864"/>
                    </a:cubicBezTo>
                    <a:cubicBezTo>
                      <a:pt x="1377" y="696"/>
                      <a:pt x="1627" y="480"/>
                      <a:pt x="1548" y="277"/>
                    </a:cubicBezTo>
                    <a:cubicBezTo>
                      <a:pt x="1491" y="132"/>
                      <a:pt x="1377" y="0"/>
                      <a:pt x="1156"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5"/>
              <p:cNvSpPr/>
              <p:nvPr/>
            </p:nvSpPr>
            <p:spPr>
              <a:xfrm rot="358334" flipH="1">
                <a:off x="2693146" y="1793197"/>
                <a:ext cx="78735" cy="29944"/>
              </a:xfrm>
              <a:custGeom>
                <a:avLst/>
                <a:gdLst/>
                <a:ahLst/>
                <a:cxnLst/>
                <a:rect l="l" t="t" r="r" b="b"/>
                <a:pathLst>
                  <a:path w="1441" h="548" fill="none" extrusionOk="0">
                    <a:moveTo>
                      <a:pt x="1" y="337"/>
                    </a:moveTo>
                    <a:cubicBezTo>
                      <a:pt x="79" y="541"/>
                      <a:pt x="434" y="547"/>
                      <a:pt x="867" y="379"/>
                    </a:cubicBezTo>
                    <a:cubicBezTo>
                      <a:pt x="1151" y="269"/>
                      <a:pt x="1357" y="136"/>
                      <a:pt x="14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56" name="Google Shape;1756;p65"/>
          <p:cNvSpPr/>
          <p:nvPr/>
        </p:nvSpPr>
        <p:spPr>
          <a:xfrm rot="-8969916">
            <a:off x="6896391" y="631666"/>
            <a:ext cx="500942" cy="440322"/>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5"/>
          <p:cNvSpPr/>
          <p:nvPr/>
        </p:nvSpPr>
        <p:spPr>
          <a:xfrm rot="-5637895">
            <a:off x="1810391" y="2632369"/>
            <a:ext cx="424715" cy="37332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61"/>
        <p:cNvGrpSpPr/>
        <p:nvPr/>
      </p:nvGrpSpPr>
      <p:grpSpPr>
        <a:xfrm>
          <a:off x="0" y="0"/>
          <a:ext cx="0" cy="0"/>
          <a:chOff x="0" y="0"/>
          <a:chExt cx="0" cy="0"/>
        </a:xfrm>
      </p:grpSpPr>
      <p:sp>
        <p:nvSpPr>
          <p:cNvPr id="1762" name="Google Shape;1762;p66"/>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Paleolithic prehistoric sites</a:t>
            </a:r>
            <a:endParaRPr/>
          </a:p>
        </p:txBody>
      </p:sp>
      <p:grpSp>
        <p:nvGrpSpPr>
          <p:cNvPr id="1763" name="Google Shape;1763;p66"/>
          <p:cNvGrpSpPr/>
          <p:nvPr/>
        </p:nvGrpSpPr>
        <p:grpSpPr>
          <a:xfrm>
            <a:off x="719990" y="1781484"/>
            <a:ext cx="4687779" cy="2530811"/>
            <a:chOff x="233350" y="949250"/>
            <a:chExt cx="7137300" cy="3802300"/>
          </a:xfrm>
        </p:grpSpPr>
        <p:sp>
          <p:nvSpPr>
            <p:cNvPr id="1764" name="Google Shape;1764;p6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 name="Google Shape;1815;p66"/>
          <p:cNvSpPr txBox="1"/>
          <p:nvPr/>
        </p:nvSpPr>
        <p:spPr>
          <a:xfrm flipH="1">
            <a:off x="5771400" y="2470000"/>
            <a:ext cx="2652600" cy="5076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Locations</a:t>
            </a:r>
            <a:endParaRPr sz="2400">
              <a:solidFill>
                <a:schemeClr val="dk1"/>
              </a:solidFill>
              <a:latin typeface="Amiko SemiBold"/>
              <a:ea typeface="Amiko SemiBold"/>
              <a:cs typeface="Amiko SemiBold"/>
              <a:sym typeface="Amiko SemiBold"/>
            </a:endParaRPr>
          </a:p>
        </p:txBody>
      </p:sp>
      <p:sp>
        <p:nvSpPr>
          <p:cNvPr id="1816" name="Google Shape;1816;p66"/>
          <p:cNvSpPr txBox="1"/>
          <p:nvPr/>
        </p:nvSpPr>
        <p:spPr>
          <a:xfrm flipH="1">
            <a:off x="5771400" y="2977601"/>
            <a:ext cx="2652600" cy="1404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Earth</a:t>
            </a:r>
            <a:r>
              <a:rPr lang="en" b="1">
                <a:solidFill>
                  <a:schemeClr val="dk1"/>
                </a:solidFill>
                <a:latin typeface="Montserrat"/>
                <a:ea typeface="Montserrat"/>
                <a:cs typeface="Montserrat"/>
                <a:sym typeface="Montserrat"/>
              </a:rPr>
              <a:t> </a:t>
            </a:r>
            <a:r>
              <a:rPr lang="en">
                <a:solidFill>
                  <a:schemeClr val="dk1"/>
                </a:solidFill>
                <a:latin typeface="Montserrat"/>
                <a:ea typeface="Montserrat"/>
                <a:cs typeface="Montserrat"/>
                <a:sym typeface="Montserrat"/>
              </a:rPr>
              <a:t>is the third planet from the Sun and the only one that harbors life in the Solar System. All humans live on this planet</a:t>
            </a:r>
            <a:endParaRPr>
              <a:solidFill>
                <a:schemeClr val="dk1"/>
              </a:solidFill>
              <a:latin typeface="Montserrat"/>
              <a:ea typeface="Montserrat"/>
              <a:cs typeface="Montserrat"/>
              <a:sym typeface="Montserrat"/>
            </a:endParaRPr>
          </a:p>
        </p:txBody>
      </p:sp>
      <p:sp>
        <p:nvSpPr>
          <p:cNvPr id="1817" name="Google Shape;1817;p66"/>
          <p:cNvSpPr/>
          <p:nvPr/>
        </p:nvSpPr>
        <p:spPr>
          <a:xfrm>
            <a:off x="6705094" y="1587888"/>
            <a:ext cx="785212" cy="728390"/>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18" name="Google Shape;1818;p66"/>
          <p:cNvSpPr/>
          <p:nvPr/>
        </p:nvSpPr>
        <p:spPr>
          <a:xfrm flipH="1">
            <a:off x="1276462" y="2316273"/>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9" name="Google Shape;1819;p66"/>
          <p:cNvGrpSpPr/>
          <p:nvPr/>
        </p:nvGrpSpPr>
        <p:grpSpPr>
          <a:xfrm>
            <a:off x="6898145" y="1752826"/>
            <a:ext cx="399116" cy="398505"/>
            <a:chOff x="7932264" y="3736257"/>
            <a:chExt cx="492068" cy="491315"/>
          </a:xfrm>
        </p:grpSpPr>
        <p:sp>
          <p:nvSpPr>
            <p:cNvPr id="1820" name="Google Shape;1820;p66"/>
            <p:cNvSpPr/>
            <p:nvPr/>
          </p:nvSpPr>
          <p:spPr>
            <a:xfrm>
              <a:off x="7932264" y="3736257"/>
              <a:ext cx="492068" cy="267726"/>
            </a:xfrm>
            <a:custGeom>
              <a:avLst/>
              <a:gdLst/>
              <a:ahLst/>
              <a:cxnLst/>
              <a:rect l="l" t="t" r="r" b="b"/>
              <a:pathLst>
                <a:path w="18284" h="9948" extrusionOk="0">
                  <a:moveTo>
                    <a:pt x="9150" y="1"/>
                  </a:moveTo>
                  <a:cubicBezTo>
                    <a:pt x="8853" y="1"/>
                    <a:pt x="8614" y="239"/>
                    <a:pt x="8614" y="537"/>
                  </a:cubicBezTo>
                  <a:lnTo>
                    <a:pt x="8614" y="1849"/>
                  </a:lnTo>
                  <a:lnTo>
                    <a:pt x="7246" y="1165"/>
                  </a:lnTo>
                  <a:cubicBezTo>
                    <a:pt x="7168" y="1126"/>
                    <a:pt x="7087" y="1108"/>
                    <a:pt x="7006" y="1108"/>
                  </a:cubicBezTo>
                  <a:cubicBezTo>
                    <a:pt x="6785" y="1108"/>
                    <a:pt x="6574" y="1244"/>
                    <a:pt x="6496" y="1476"/>
                  </a:cubicBezTo>
                  <a:cubicBezTo>
                    <a:pt x="6411" y="1730"/>
                    <a:pt x="6535" y="2008"/>
                    <a:pt x="6775" y="2128"/>
                  </a:cubicBezTo>
                  <a:lnTo>
                    <a:pt x="7615" y="2547"/>
                  </a:lnTo>
                  <a:lnTo>
                    <a:pt x="5423" y="3095"/>
                  </a:lnTo>
                  <a:cubicBezTo>
                    <a:pt x="2382" y="3855"/>
                    <a:pt x="170" y="6501"/>
                    <a:pt x="1" y="9601"/>
                  </a:cubicBezTo>
                  <a:cubicBezTo>
                    <a:pt x="268" y="9539"/>
                    <a:pt x="529" y="9435"/>
                    <a:pt x="770" y="9274"/>
                  </a:cubicBezTo>
                  <a:cubicBezTo>
                    <a:pt x="1348" y="8889"/>
                    <a:pt x="2029" y="8696"/>
                    <a:pt x="2710" y="8696"/>
                  </a:cubicBezTo>
                  <a:cubicBezTo>
                    <a:pt x="3391" y="8696"/>
                    <a:pt x="4072" y="8889"/>
                    <a:pt x="4651" y="9274"/>
                  </a:cubicBezTo>
                  <a:cubicBezTo>
                    <a:pt x="5049" y="9540"/>
                    <a:pt x="5505" y="9673"/>
                    <a:pt x="5961" y="9673"/>
                  </a:cubicBezTo>
                  <a:cubicBezTo>
                    <a:pt x="6417" y="9673"/>
                    <a:pt x="6873" y="9540"/>
                    <a:pt x="7270" y="9274"/>
                  </a:cubicBezTo>
                  <a:cubicBezTo>
                    <a:pt x="7849" y="8889"/>
                    <a:pt x="8512" y="8696"/>
                    <a:pt x="9176" y="8696"/>
                  </a:cubicBezTo>
                  <a:cubicBezTo>
                    <a:pt x="9839" y="8696"/>
                    <a:pt x="10502" y="8889"/>
                    <a:pt x="11081" y="9274"/>
                  </a:cubicBezTo>
                  <a:cubicBezTo>
                    <a:pt x="11479" y="9540"/>
                    <a:pt x="11935" y="9673"/>
                    <a:pt x="12391" y="9673"/>
                  </a:cubicBezTo>
                  <a:cubicBezTo>
                    <a:pt x="12847" y="9673"/>
                    <a:pt x="13304" y="9540"/>
                    <a:pt x="13702" y="9274"/>
                  </a:cubicBezTo>
                  <a:cubicBezTo>
                    <a:pt x="14274" y="8893"/>
                    <a:pt x="14940" y="8699"/>
                    <a:pt x="15608" y="8699"/>
                  </a:cubicBezTo>
                  <a:cubicBezTo>
                    <a:pt x="16126" y="8699"/>
                    <a:pt x="16645" y="8816"/>
                    <a:pt x="17124" y="9051"/>
                  </a:cubicBezTo>
                  <a:cubicBezTo>
                    <a:pt x="17566" y="9269"/>
                    <a:pt x="17972" y="9574"/>
                    <a:pt x="18283" y="9947"/>
                  </a:cubicBezTo>
                  <a:cubicBezTo>
                    <a:pt x="18264" y="6699"/>
                    <a:pt x="16030" y="3883"/>
                    <a:pt x="12875" y="3095"/>
                  </a:cubicBezTo>
                  <a:lnTo>
                    <a:pt x="10685" y="2547"/>
                  </a:lnTo>
                  <a:lnTo>
                    <a:pt x="11533" y="2123"/>
                  </a:lnTo>
                  <a:cubicBezTo>
                    <a:pt x="11797" y="1990"/>
                    <a:pt x="11890" y="1669"/>
                    <a:pt x="11758" y="1403"/>
                  </a:cubicBezTo>
                  <a:cubicBezTo>
                    <a:pt x="11664" y="1216"/>
                    <a:pt x="11482" y="1109"/>
                    <a:pt x="11289" y="1109"/>
                  </a:cubicBezTo>
                  <a:cubicBezTo>
                    <a:pt x="11210" y="1109"/>
                    <a:pt x="11130" y="1127"/>
                    <a:pt x="11053" y="1165"/>
                  </a:cubicBezTo>
                  <a:lnTo>
                    <a:pt x="9678" y="1849"/>
                  </a:lnTo>
                  <a:lnTo>
                    <a:pt x="9678" y="539"/>
                  </a:lnTo>
                  <a:cubicBezTo>
                    <a:pt x="9678" y="272"/>
                    <a:pt x="9485" y="41"/>
                    <a:pt x="9222" y="5"/>
                  </a:cubicBezTo>
                  <a:cubicBezTo>
                    <a:pt x="9197" y="2"/>
                    <a:pt x="9173" y="1"/>
                    <a:pt x="9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6"/>
            <p:cNvSpPr/>
            <p:nvPr/>
          </p:nvSpPr>
          <p:spPr>
            <a:xfrm>
              <a:off x="8135426" y="4082863"/>
              <a:ext cx="85985" cy="144709"/>
            </a:xfrm>
            <a:custGeom>
              <a:avLst/>
              <a:gdLst/>
              <a:ahLst/>
              <a:cxnLst/>
              <a:rect l="l" t="t" r="r" b="b"/>
              <a:pathLst>
                <a:path w="3195" h="5377" extrusionOk="0">
                  <a:moveTo>
                    <a:pt x="1599" y="0"/>
                  </a:moveTo>
                  <a:cubicBezTo>
                    <a:pt x="1593" y="0"/>
                    <a:pt x="1588" y="0"/>
                    <a:pt x="1582" y="0"/>
                  </a:cubicBezTo>
                  <a:cubicBezTo>
                    <a:pt x="702" y="11"/>
                    <a:pt x="1" y="746"/>
                    <a:pt x="1" y="1626"/>
                  </a:cubicBezTo>
                  <a:lnTo>
                    <a:pt x="1" y="5377"/>
                  </a:lnTo>
                  <a:lnTo>
                    <a:pt x="3194" y="5377"/>
                  </a:lnTo>
                  <a:lnTo>
                    <a:pt x="3194" y="1603"/>
                  </a:lnTo>
                  <a:cubicBezTo>
                    <a:pt x="3194" y="720"/>
                    <a:pt x="2482" y="0"/>
                    <a:pt x="1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6"/>
            <p:cNvSpPr/>
            <p:nvPr/>
          </p:nvSpPr>
          <p:spPr>
            <a:xfrm>
              <a:off x="8394486" y="4015932"/>
              <a:ext cx="780" cy="565"/>
            </a:xfrm>
            <a:custGeom>
              <a:avLst/>
              <a:gdLst/>
              <a:ahLst/>
              <a:cxnLst/>
              <a:rect l="l" t="t" r="r" b="b"/>
              <a:pathLst>
                <a:path w="29" h="21" extrusionOk="0">
                  <a:moveTo>
                    <a:pt x="0" y="1"/>
                  </a:moveTo>
                  <a:cubicBezTo>
                    <a:pt x="4" y="4"/>
                    <a:pt x="9" y="6"/>
                    <a:pt x="13" y="9"/>
                  </a:cubicBezTo>
                  <a:lnTo>
                    <a:pt x="13" y="9"/>
                  </a:lnTo>
                  <a:cubicBezTo>
                    <a:pt x="9" y="6"/>
                    <a:pt x="5" y="3"/>
                    <a:pt x="2" y="1"/>
                  </a:cubicBezTo>
                  <a:close/>
                  <a:moveTo>
                    <a:pt x="13" y="9"/>
                  </a:moveTo>
                  <a:cubicBezTo>
                    <a:pt x="16" y="11"/>
                    <a:pt x="18" y="13"/>
                    <a:pt x="20" y="15"/>
                  </a:cubicBezTo>
                  <a:cubicBezTo>
                    <a:pt x="21" y="17"/>
                    <a:pt x="25" y="18"/>
                    <a:pt x="28" y="20"/>
                  </a:cubicBezTo>
                  <a:cubicBezTo>
                    <a:pt x="24" y="15"/>
                    <a:pt x="19" y="12"/>
                    <a:pt x="13"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6"/>
            <p:cNvSpPr/>
            <p:nvPr/>
          </p:nvSpPr>
          <p:spPr>
            <a:xfrm>
              <a:off x="7962810" y="3998950"/>
              <a:ext cx="431165" cy="228622"/>
            </a:xfrm>
            <a:custGeom>
              <a:avLst/>
              <a:gdLst/>
              <a:ahLst/>
              <a:cxnLst/>
              <a:rect l="l" t="t" r="r" b="b"/>
              <a:pathLst>
                <a:path w="16021" h="8495" extrusionOk="0">
                  <a:moveTo>
                    <a:pt x="1630" y="0"/>
                  </a:moveTo>
                  <a:cubicBezTo>
                    <a:pt x="1175" y="0"/>
                    <a:pt x="720" y="132"/>
                    <a:pt x="322" y="397"/>
                  </a:cubicBezTo>
                  <a:cubicBezTo>
                    <a:pt x="220" y="465"/>
                    <a:pt x="108" y="511"/>
                    <a:pt x="1" y="568"/>
                  </a:cubicBezTo>
                  <a:lnTo>
                    <a:pt x="1" y="7961"/>
                  </a:lnTo>
                  <a:cubicBezTo>
                    <a:pt x="1" y="8256"/>
                    <a:pt x="239" y="8495"/>
                    <a:pt x="534" y="8495"/>
                  </a:cubicBezTo>
                  <a:lnTo>
                    <a:pt x="5322" y="8495"/>
                  </a:lnTo>
                  <a:lnTo>
                    <a:pt x="5322" y="4757"/>
                  </a:lnTo>
                  <a:cubicBezTo>
                    <a:pt x="5322" y="3329"/>
                    <a:pt x="6431" y="2130"/>
                    <a:pt x="7857" y="2054"/>
                  </a:cubicBezTo>
                  <a:cubicBezTo>
                    <a:pt x="7905" y="2052"/>
                    <a:pt x="7953" y="2051"/>
                    <a:pt x="8001" y="2051"/>
                  </a:cubicBezTo>
                  <a:cubicBezTo>
                    <a:pt x="9474" y="2051"/>
                    <a:pt x="10672" y="3248"/>
                    <a:pt x="10672" y="4721"/>
                  </a:cubicBezTo>
                  <a:lnTo>
                    <a:pt x="10672" y="8495"/>
                  </a:lnTo>
                  <a:lnTo>
                    <a:pt x="15494" y="8495"/>
                  </a:lnTo>
                  <a:cubicBezTo>
                    <a:pt x="15786" y="8495"/>
                    <a:pt x="16021" y="8260"/>
                    <a:pt x="16021" y="7968"/>
                  </a:cubicBezTo>
                  <a:lnTo>
                    <a:pt x="16021" y="616"/>
                  </a:lnTo>
                  <a:cubicBezTo>
                    <a:pt x="15860" y="471"/>
                    <a:pt x="15692" y="342"/>
                    <a:pt x="15492" y="243"/>
                  </a:cubicBezTo>
                  <a:lnTo>
                    <a:pt x="15494" y="243"/>
                  </a:lnTo>
                  <a:cubicBezTo>
                    <a:pt x="15166" y="81"/>
                    <a:pt x="14811" y="1"/>
                    <a:pt x="14456" y="1"/>
                  </a:cubicBezTo>
                  <a:cubicBezTo>
                    <a:pt x="13998" y="1"/>
                    <a:pt x="13540" y="134"/>
                    <a:pt x="13147" y="397"/>
                  </a:cubicBezTo>
                  <a:cubicBezTo>
                    <a:pt x="12570" y="781"/>
                    <a:pt x="11908" y="973"/>
                    <a:pt x="11247" y="973"/>
                  </a:cubicBezTo>
                  <a:cubicBezTo>
                    <a:pt x="10585" y="973"/>
                    <a:pt x="9924" y="781"/>
                    <a:pt x="9347" y="397"/>
                  </a:cubicBezTo>
                  <a:cubicBezTo>
                    <a:pt x="8950" y="132"/>
                    <a:pt x="8495" y="0"/>
                    <a:pt x="8041" y="0"/>
                  </a:cubicBezTo>
                  <a:cubicBezTo>
                    <a:pt x="7586" y="0"/>
                    <a:pt x="7131" y="132"/>
                    <a:pt x="6735" y="397"/>
                  </a:cubicBezTo>
                  <a:cubicBezTo>
                    <a:pt x="6157" y="781"/>
                    <a:pt x="5496" y="973"/>
                    <a:pt x="4835" y="973"/>
                  </a:cubicBezTo>
                  <a:cubicBezTo>
                    <a:pt x="4174" y="973"/>
                    <a:pt x="3513" y="781"/>
                    <a:pt x="2936" y="397"/>
                  </a:cubicBezTo>
                  <a:cubicBezTo>
                    <a:pt x="2539" y="132"/>
                    <a:pt x="208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4" name="Google Shape;1824;p66"/>
          <p:cNvSpPr/>
          <p:nvPr/>
        </p:nvSpPr>
        <p:spPr>
          <a:xfrm flipH="1">
            <a:off x="1686037" y="318304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6"/>
          <p:cNvSpPr/>
          <p:nvPr/>
        </p:nvSpPr>
        <p:spPr>
          <a:xfrm flipH="1">
            <a:off x="1905112" y="344584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6"/>
          <p:cNvSpPr/>
          <p:nvPr/>
        </p:nvSpPr>
        <p:spPr>
          <a:xfrm flipH="1">
            <a:off x="2609962" y="224569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6"/>
          <p:cNvSpPr/>
          <p:nvPr/>
        </p:nvSpPr>
        <p:spPr>
          <a:xfrm flipH="1">
            <a:off x="2857612" y="2151323"/>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6"/>
          <p:cNvSpPr/>
          <p:nvPr/>
        </p:nvSpPr>
        <p:spPr>
          <a:xfrm flipH="1">
            <a:off x="3076687" y="297759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6"/>
          <p:cNvSpPr/>
          <p:nvPr/>
        </p:nvSpPr>
        <p:spPr>
          <a:xfrm flipH="1">
            <a:off x="4143487" y="246999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6"/>
          <p:cNvSpPr/>
          <p:nvPr/>
        </p:nvSpPr>
        <p:spPr>
          <a:xfrm flipH="1">
            <a:off x="4648312" y="354834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6"/>
          <p:cNvSpPr/>
          <p:nvPr/>
        </p:nvSpPr>
        <p:spPr>
          <a:xfrm rot="10800000">
            <a:off x="7861808"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6"/>
          <p:cNvSpPr/>
          <p:nvPr/>
        </p:nvSpPr>
        <p:spPr>
          <a:xfrm rot="2194621">
            <a:off x="599208" y="4258331"/>
            <a:ext cx="688994" cy="5444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836"/>
        <p:cNvGrpSpPr/>
        <p:nvPr/>
      </p:nvGrpSpPr>
      <p:grpSpPr>
        <a:xfrm>
          <a:off x="0" y="0"/>
          <a:ext cx="0" cy="0"/>
          <a:chOff x="0" y="0"/>
          <a:chExt cx="0" cy="0"/>
        </a:xfrm>
      </p:grpSpPr>
      <p:grpSp>
        <p:nvGrpSpPr>
          <p:cNvPr id="1837" name="Google Shape;1837;p67"/>
          <p:cNvGrpSpPr/>
          <p:nvPr/>
        </p:nvGrpSpPr>
        <p:grpSpPr>
          <a:xfrm>
            <a:off x="1628700" y="2286275"/>
            <a:ext cx="5886600" cy="1338825"/>
            <a:chOff x="1628700" y="2286275"/>
            <a:chExt cx="5886600" cy="1338825"/>
          </a:xfrm>
        </p:grpSpPr>
        <p:cxnSp>
          <p:nvCxnSpPr>
            <p:cNvPr id="1838" name="Google Shape;1838;p67"/>
            <p:cNvCxnSpPr/>
            <p:nvPr/>
          </p:nvCxnSpPr>
          <p:spPr>
            <a:xfrm>
              <a:off x="1628700" y="2953100"/>
              <a:ext cx="5886600" cy="0"/>
            </a:xfrm>
            <a:prstGeom prst="straightConnector1">
              <a:avLst/>
            </a:prstGeom>
            <a:noFill/>
            <a:ln w="9525" cap="flat" cmpd="sng">
              <a:solidFill>
                <a:schemeClr val="dk1"/>
              </a:solidFill>
              <a:prstDash val="solid"/>
              <a:round/>
              <a:headEnd type="none" w="med" len="med"/>
              <a:tailEnd type="none" w="med" len="med"/>
            </a:ln>
          </p:spPr>
        </p:cxnSp>
        <p:cxnSp>
          <p:nvCxnSpPr>
            <p:cNvPr id="1839" name="Google Shape;1839;p67"/>
            <p:cNvCxnSpPr>
              <a:stCxn id="1840" idx="2"/>
            </p:cNvCxnSpPr>
            <p:nvPr/>
          </p:nvCxnSpPr>
          <p:spPr>
            <a:xfrm>
              <a:off x="1860800" y="2286275"/>
              <a:ext cx="0" cy="666900"/>
            </a:xfrm>
            <a:prstGeom prst="straightConnector1">
              <a:avLst/>
            </a:prstGeom>
            <a:noFill/>
            <a:ln w="9525" cap="flat" cmpd="sng">
              <a:solidFill>
                <a:schemeClr val="dk1"/>
              </a:solidFill>
              <a:prstDash val="solid"/>
              <a:round/>
              <a:headEnd type="none" w="med" len="med"/>
              <a:tailEnd type="none" w="med" len="med"/>
            </a:ln>
          </p:spPr>
        </p:cxnSp>
        <p:cxnSp>
          <p:nvCxnSpPr>
            <p:cNvPr id="1841" name="Google Shape;1841;p67"/>
            <p:cNvCxnSpPr>
              <a:stCxn id="1842" idx="0"/>
            </p:cNvCxnSpPr>
            <p:nvPr/>
          </p:nvCxnSpPr>
          <p:spPr>
            <a:xfrm rot="10800000">
              <a:off x="3216400" y="2943500"/>
              <a:ext cx="0" cy="681600"/>
            </a:xfrm>
            <a:prstGeom prst="straightConnector1">
              <a:avLst/>
            </a:prstGeom>
            <a:noFill/>
            <a:ln w="9525" cap="flat" cmpd="sng">
              <a:solidFill>
                <a:schemeClr val="dk1"/>
              </a:solidFill>
              <a:prstDash val="solid"/>
              <a:round/>
              <a:headEnd type="none" w="med" len="med"/>
              <a:tailEnd type="none" w="med" len="med"/>
            </a:ln>
          </p:spPr>
        </p:cxnSp>
        <p:cxnSp>
          <p:nvCxnSpPr>
            <p:cNvPr id="1843" name="Google Shape;1843;p67"/>
            <p:cNvCxnSpPr>
              <a:stCxn id="1844" idx="2"/>
            </p:cNvCxnSpPr>
            <p:nvPr/>
          </p:nvCxnSpPr>
          <p:spPr>
            <a:xfrm>
              <a:off x="4572000" y="2286276"/>
              <a:ext cx="0" cy="666900"/>
            </a:xfrm>
            <a:prstGeom prst="straightConnector1">
              <a:avLst/>
            </a:prstGeom>
            <a:noFill/>
            <a:ln w="9525" cap="flat" cmpd="sng">
              <a:solidFill>
                <a:schemeClr val="dk1"/>
              </a:solidFill>
              <a:prstDash val="solid"/>
              <a:round/>
              <a:headEnd type="none" w="med" len="med"/>
              <a:tailEnd type="none" w="med" len="med"/>
            </a:ln>
          </p:spPr>
        </p:cxnSp>
        <p:cxnSp>
          <p:nvCxnSpPr>
            <p:cNvPr id="1845" name="Google Shape;1845;p67"/>
            <p:cNvCxnSpPr>
              <a:stCxn id="1846" idx="0"/>
            </p:cNvCxnSpPr>
            <p:nvPr/>
          </p:nvCxnSpPr>
          <p:spPr>
            <a:xfrm rot="10800000">
              <a:off x="5927600" y="2953100"/>
              <a:ext cx="0" cy="672000"/>
            </a:xfrm>
            <a:prstGeom prst="straightConnector1">
              <a:avLst/>
            </a:prstGeom>
            <a:noFill/>
            <a:ln w="9525" cap="flat" cmpd="sng">
              <a:solidFill>
                <a:schemeClr val="dk1"/>
              </a:solidFill>
              <a:prstDash val="solid"/>
              <a:round/>
              <a:headEnd type="none" w="med" len="med"/>
              <a:tailEnd type="none" w="med" len="med"/>
            </a:ln>
          </p:spPr>
        </p:cxnSp>
        <p:cxnSp>
          <p:nvCxnSpPr>
            <p:cNvPr id="1847" name="Google Shape;1847;p67"/>
            <p:cNvCxnSpPr>
              <a:stCxn id="1848" idx="2"/>
            </p:cNvCxnSpPr>
            <p:nvPr/>
          </p:nvCxnSpPr>
          <p:spPr>
            <a:xfrm>
              <a:off x="7283200" y="2286276"/>
              <a:ext cx="0" cy="666900"/>
            </a:xfrm>
            <a:prstGeom prst="straightConnector1">
              <a:avLst/>
            </a:prstGeom>
            <a:noFill/>
            <a:ln w="9525" cap="flat" cmpd="sng">
              <a:solidFill>
                <a:schemeClr val="dk1"/>
              </a:solidFill>
              <a:prstDash val="solid"/>
              <a:round/>
              <a:headEnd type="none" w="med" len="med"/>
              <a:tailEnd type="none" w="med" len="med"/>
            </a:ln>
          </p:spPr>
        </p:cxnSp>
      </p:grpSp>
      <p:sp>
        <p:nvSpPr>
          <p:cNvPr id="1849" name="Google Shape;1849;p67"/>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Paleolithic Period timeline</a:t>
            </a:r>
            <a:endParaRPr/>
          </a:p>
        </p:txBody>
      </p:sp>
      <p:sp>
        <p:nvSpPr>
          <p:cNvPr id="1850" name="Google Shape;1850;p67"/>
          <p:cNvSpPr txBox="1"/>
          <p:nvPr/>
        </p:nvSpPr>
        <p:spPr>
          <a:xfrm>
            <a:off x="715100" y="1275025"/>
            <a:ext cx="2291400" cy="48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L. paleolithic</a:t>
            </a:r>
            <a:endParaRPr sz="2400">
              <a:solidFill>
                <a:schemeClr val="dk1"/>
              </a:solidFill>
              <a:latin typeface="Amiko SemiBold"/>
              <a:ea typeface="Amiko SemiBold"/>
              <a:cs typeface="Amiko SemiBold"/>
              <a:sym typeface="Amiko SemiBold"/>
            </a:endParaRPr>
          </a:p>
        </p:txBody>
      </p:sp>
      <p:sp>
        <p:nvSpPr>
          <p:cNvPr id="1840" name="Google Shape;1840;p67"/>
          <p:cNvSpPr txBox="1"/>
          <p:nvPr/>
        </p:nvSpPr>
        <p:spPr>
          <a:xfrm>
            <a:off x="715100" y="1652975"/>
            <a:ext cx="2291400" cy="633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Earth is the only planet with life</a:t>
            </a:r>
            <a:endParaRPr>
              <a:solidFill>
                <a:schemeClr val="dk1"/>
              </a:solidFill>
              <a:latin typeface="Montserrat"/>
              <a:ea typeface="Montserrat"/>
              <a:cs typeface="Montserrat"/>
              <a:sym typeface="Montserrat"/>
            </a:endParaRPr>
          </a:p>
        </p:txBody>
      </p:sp>
      <p:sp>
        <p:nvSpPr>
          <p:cNvPr id="1842" name="Google Shape;1842;p67"/>
          <p:cNvSpPr txBox="1"/>
          <p:nvPr/>
        </p:nvSpPr>
        <p:spPr>
          <a:xfrm>
            <a:off x="2070700" y="3625100"/>
            <a:ext cx="2291400" cy="48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M. paleolithic</a:t>
            </a:r>
            <a:endParaRPr sz="2400">
              <a:solidFill>
                <a:schemeClr val="dk1"/>
              </a:solidFill>
              <a:latin typeface="Amiko SemiBold"/>
              <a:ea typeface="Amiko SemiBold"/>
              <a:cs typeface="Amiko SemiBold"/>
              <a:sym typeface="Amiko SemiBold"/>
            </a:endParaRPr>
          </a:p>
        </p:txBody>
      </p:sp>
      <p:sp>
        <p:nvSpPr>
          <p:cNvPr id="1851" name="Google Shape;1851;p67"/>
          <p:cNvSpPr txBox="1"/>
          <p:nvPr/>
        </p:nvSpPr>
        <p:spPr>
          <a:xfrm>
            <a:off x="2070700" y="4003100"/>
            <a:ext cx="2291400" cy="605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Despite is red, Mars is actually very cold</a:t>
            </a:r>
            <a:endParaRPr>
              <a:solidFill>
                <a:schemeClr val="dk1"/>
              </a:solidFill>
              <a:latin typeface="Montserrat"/>
              <a:ea typeface="Montserrat"/>
              <a:cs typeface="Montserrat"/>
              <a:sym typeface="Montserrat"/>
            </a:endParaRPr>
          </a:p>
        </p:txBody>
      </p:sp>
      <p:sp>
        <p:nvSpPr>
          <p:cNvPr id="1852" name="Google Shape;1852;p67"/>
          <p:cNvSpPr txBox="1"/>
          <p:nvPr/>
        </p:nvSpPr>
        <p:spPr>
          <a:xfrm>
            <a:off x="3426300" y="1275025"/>
            <a:ext cx="2291400" cy="48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U. paleolithic</a:t>
            </a:r>
            <a:endParaRPr sz="2400">
              <a:solidFill>
                <a:schemeClr val="dk1"/>
              </a:solidFill>
              <a:latin typeface="Amiko SemiBold"/>
              <a:ea typeface="Amiko SemiBold"/>
              <a:cs typeface="Amiko SemiBold"/>
              <a:sym typeface="Amiko SemiBold"/>
            </a:endParaRPr>
          </a:p>
        </p:txBody>
      </p:sp>
      <p:sp>
        <p:nvSpPr>
          <p:cNvPr id="1844" name="Google Shape;1844;p67"/>
          <p:cNvSpPr txBox="1"/>
          <p:nvPr/>
        </p:nvSpPr>
        <p:spPr>
          <a:xfrm>
            <a:off x="3426300" y="1652976"/>
            <a:ext cx="2291400" cy="633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Saturn is the ringed planet of the System</a:t>
            </a:r>
            <a:endParaRPr>
              <a:solidFill>
                <a:schemeClr val="dk1"/>
              </a:solidFill>
              <a:latin typeface="Montserrat"/>
              <a:ea typeface="Montserrat"/>
              <a:cs typeface="Montserrat"/>
              <a:sym typeface="Montserrat"/>
            </a:endParaRPr>
          </a:p>
        </p:txBody>
      </p:sp>
      <p:sp>
        <p:nvSpPr>
          <p:cNvPr id="1846" name="Google Shape;1846;p67"/>
          <p:cNvSpPr txBox="1"/>
          <p:nvPr/>
        </p:nvSpPr>
        <p:spPr>
          <a:xfrm>
            <a:off x="4781900" y="3625100"/>
            <a:ext cx="2291400" cy="48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Mesolithic</a:t>
            </a:r>
            <a:endParaRPr sz="2400">
              <a:solidFill>
                <a:schemeClr val="dk1"/>
              </a:solidFill>
              <a:latin typeface="Amiko SemiBold"/>
              <a:ea typeface="Amiko SemiBold"/>
              <a:cs typeface="Amiko SemiBold"/>
              <a:sym typeface="Amiko SemiBold"/>
            </a:endParaRPr>
          </a:p>
        </p:txBody>
      </p:sp>
      <p:sp>
        <p:nvSpPr>
          <p:cNvPr id="1853" name="Google Shape;1853;p67"/>
          <p:cNvSpPr txBox="1"/>
          <p:nvPr/>
        </p:nvSpPr>
        <p:spPr>
          <a:xfrm>
            <a:off x="4781900" y="4003100"/>
            <a:ext cx="2291400" cy="605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Venus is the second planet from the Sun</a:t>
            </a:r>
            <a:endParaRPr>
              <a:solidFill>
                <a:schemeClr val="dk1"/>
              </a:solidFill>
              <a:latin typeface="Montserrat"/>
              <a:ea typeface="Montserrat"/>
              <a:cs typeface="Montserrat"/>
              <a:sym typeface="Montserrat"/>
            </a:endParaRPr>
          </a:p>
        </p:txBody>
      </p:sp>
      <p:sp>
        <p:nvSpPr>
          <p:cNvPr id="1854" name="Google Shape;1854;p67"/>
          <p:cNvSpPr txBox="1"/>
          <p:nvPr/>
        </p:nvSpPr>
        <p:spPr>
          <a:xfrm>
            <a:off x="6137500" y="1275025"/>
            <a:ext cx="2291400" cy="4827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Neolithic</a:t>
            </a:r>
            <a:endParaRPr sz="2400">
              <a:solidFill>
                <a:schemeClr val="dk1"/>
              </a:solidFill>
              <a:latin typeface="Amiko SemiBold"/>
              <a:ea typeface="Amiko SemiBold"/>
              <a:cs typeface="Amiko SemiBold"/>
              <a:sym typeface="Amiko SemiBold"/>
            </a:endParaRPr>
          </a:p>
        </p:txBody>
      </p:sp>
      <p:sp>
        <p:nvSpPr>
          <p:cNvPr id="1848" name="Google Shape;1848;p67"/>
          <p:cNvSpPr txBox="1"/>
          <p:nvPr/>
        </p:nvSpPr>
        <p:spPr>
          <a:xfrm>
            <a:off x="6137500" y="1652976"/>
            <a:ext cx="2291400" cy="633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Neptune is very far away from the sun</a:t>
            </a:r>
            <a:endParaRPr>
              <a:solidFill>
                <a:schemeClr val="dk1"/>
              </a:solidFill>
              <a:latin typeface="Montserrat"/>
              <a:ea typeface="Montserrat"/>
              <a:cs typeface="Montserrat"/>
              <a:sym typeface="Montserrat"/>
            </a:endParaRPr>
          </a:p>
        </p:txBody>
      </p:sp>
      <p:sp>
        <p:nvSpPr>
          <p:cNvPr id="1855" name="Google Shape;1855;p67"/>
          <p:cNvSpPr/>
          <p:nvPr/>
        </p:nvSpPr>
        <p:spPr>
          <a:xfrm>
            <a:off x="1346399" y="2478428"/>
            <a:ext cx="1028802" cy="95451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45700" tIns="91425" rIns="45700" bIns="91425" anchor="ctr" anchorCtr="0">
            <a:noAutofit/>
          </a:bodyPr>
          <a:lstStyle/>
          <a:p>
            <a:pPr marL="0" lvl="0" indent="0" algn="ctr" rtl="0">
              <a:spcBef>
                <a:spcPts val="0"/>
              </a:spcBef>
              <a:spcAft>
                <a:spcPts val="0"/>
              </a:spcAft>
              <a:buNone/>
            </a:pPr>
            <a:r>
              <a:rPr lang="en" sz="1800" b="1">
                <a:solidFill>
                  <a:schemeClr val="dk1"/>
                </a:solidFill>
                <a:latin typeface="Amiko"/>
                <a:ea typeface="Amiko"/>
                <a:cs typeface="Amiko"/>
                <a:sym typeface="Amiko"/>
              </a:rPr>
              <a:t>2.5 mil. BCE</a:t>
            </a:r>
            <a:endParaRPr sz="1800" b="1">
              <a:solidFill>
                <a:schemeClr val="dk1"/>
              </a:solidFill>
              <a:latin typeface="Amiko"/>
              <a:ea typeface="Amiko"/>
              <a:cs typeface="Amiko"/>
              <a:sym typeface="Amiko"/>
            </a:endParaRPr>
          </a:p>
        </p:txBody>
      </p:sp>
      <p:sp>
        <p:nvSpPr>
          <p:cNvPr id="1856" name="Google Shape;1856;p67"/>
          <p:cNvSpPr/>
          <p:nvPr/>
        </p:nvSpPr>
        <p:spPr>
          <a:xfrm>
            <a:off x="2701999" y="2478428"/>
            <a:ext cx="1028802" cy="95451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45700" tIns="91425" rIns="45700" bIns="91425" anchor="ctr" anchorCtr="0">
            <a:noAutofit/>
          </a:bodyPr>
          <a:lstStyle/>
          <a:p>
            <a:pPr marL="0" lvl="0" indent="0" algn="ctr" rtl="0">
              <a:spcBef>
                <a:spcPts val="0"/>
              </a:spcBef>
              <a:spcAft>
                <a:spcPts val="0"/>
              </a:spcAft>
              <a:buNone/>
            </a:pPr>
            <a:r>
              <a:rPr lang="en" sz="1800" b="1">
                <a:solidFill>
                  <a:schemeClr val="dk1"/>
                </a:solidFill>
                <a:latin typeface="Amiko"/>
                <a:ea typeface="Amiko"/>
                <a:cs typeface="Amiko"/>
                <a:sym typeface="Amiko"/>
              </a:rPr>
              <a:t>120000 BCE</a:t>
            </a:r>
            <a:endParaRPr sz="1200"/>
          </a:p>
        </p:txBody>
      </p:sp>
      <p:sp>
        <p:nvSpPr>
          <p:cNvPr id="1857" name="Google Shape;1857;p67"/>
          <p:cNvSpPr/>
          <p:nvPr/>
        </p:nvSpPr>
        <p:spPr>
          <a:xfrm>
            <a:off x="4057599" y="2478428"/>
            <a:ext cx="1028802" cy="95451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45700" tIns="91425" rIns="45700" bIns="91425" anchor="ctr" anchorCtr="0">
            <a:noAutofit/>
          </a:bodyPr>
          <a:lstStyle/>
          <a:p>
            <a:pPr marL="0" lvl="0" indent="0" algn="ctr" rtl="0">
              <a:spcBef>
                <a:spcPts val="0"/>
              </a:spcBef>
              <a:spcAft>
                <a:spcPts val="0"/>
              </a:spcAft>
              <a:buNone/>
            </a:pPr>
            <a:r>
              <a:rPr lang="en" sz="1800" b="1">
                <a:solidFill>
                  <a:schemeClr val="dk1"/>
                </a:solidFill>
                <a:latin typeface="Amiko"/>
                <a:ea typeface="Amiko"/>
                <a:cs typeface="Amiko"/>
                <a:sym typeface="Amiko"/>
              </a:rPr>
              <a:t>10000 BCE</a:t>
            </a:r>
            <a:endParaRPr sz="1800"/>
          </a:p>
        </p:txBody>
      </p:sp>
      <p:sp>
        <p:nvSpPr>
          <p:cNvPr id="1858" name="Google Shape;1858;p67"/>
          <p:cNvSpPr/>
          <p:nvPr/>
        </p:nvSpPr>
        <p:spPr>
          <a:xfrm>
            <a:off x="5413199" y="2478428"/>
            <a:ext cx="1028802" cy="95451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45700" tIns="91425" rIns="45700" bIns="91425" anchor="ctr" anchorCtr="0">
            <a:noAutofit/>
          </a:bodyPr>
          <a:lstStyle/>
          <a:p>
            <a:pPr marL="0" lvl="0" indent="0" algn="ctr" rtl="0">
              <a:spcBef>
                <a:spcPts val="0"/>
              </a:spcBef>
              <a:spcAft>
                <a:spcPts val="0"/>
              </a:spcAft>
              <a:buNone/>
            </a:pPr>
            <a:r>
              <a:rPr lang="en" sz="1800" b="1">
                <a:solidFill>
                  <a:schemeClr val="dk1"/>
                </a:solidFill>
                <a:latin typeface="Amiko"/>
                <a:ea typeface="Amiko"/>
                <a:cs typeface="Amiko"/>
                <a:sym typeface="Amiko"/>
              </a:rPr>
              <a:t>8000 BCE</a:t>
            </a:r>
            <a:endParaRPr sz="1800" b="1">
              <a:solidFill>
                <a:schemeClr val="dk1"/>
              </a:solidFill>
              <a:latin typeface="Amiko"/>
              <a:ea typeface="Amiko"/>
              <a:cs typeface="Amiko"/>
              <a:sym typeface="Amiko"/>
            </a:endParaRPr>
          </a:p>
        </p:txBody>
      </p:sp>
      <p:sp>
        <p:nvSpPr>
          <p:cNvPr id="1859" name="Google Shape;1859;p67"/>
          <p:cNvSpPr/>
          <p:nvPr/>
        </p:nvSpPr>
        <p:spPr>
          <a:xfrm>
            <a:off x="6768799" y="2478428"/>
            <a:ext cx="1028802" cy="95451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45700" tIns="91425" rIns="45700" bIns="91425" anchor="ctr" anchorCtr="0">
            <a:noAutofit/>
          </a:bodyPr>
          <a:lstStyle/>
          <a:p>
            <a:pPr marL="0" lvl="0" indent="0" algn="ctr" rtl="0">
              <a:spcBef>
                <a:spcPts val="0"/>
              </a:spcBef>
              <a:spcAft>
                <a:spcPts val="0"/>
              </a:spcAft>
              <a:buNone/>
            </a:pPr>
            <a:r>
              <a:rPr lang="en" sz="1800" b="1">
                <a:solidFill>
                  <a:schemeClr val="dk1"/>
                </a:solidFill>
                <a:latin typeface="Amiko"/>
                <a:ea typeface="Amiko"/>
                <a:cs typeface="Amiko"/>
                <a:sym typeface="Amiko"/>
              </a:rPr>
              <a:t>4500 BCE</a:t>
            </a:r>
            <a:endParaRPr sz="1800"/>
          </a:p>
        </p:txBody>
      </p:sp>
      <p:grpSp>
        <p:nvGrpSpPr>
          <p:cNvPr id="1860" name="Google Shape;1860;p67"/>
          <p:cNvGrpSpPr/>
          <p:nvPr/>
        </p:nvGrpSpPr>
        <p:grpSpPr>
          <a:xfrm flipH="1">
            <a:off x="7856489" y="-731925"/>
            <a:ext cx="840000" cy="1669350"/>
            <a:chOff x="295100" y="-568550"/>
            <a:chExt cx="840000" cy="1669350"/>
          </a:xfrm>
        </p:grpSpPr>
        <p:sp>
          <p:nvSpPr>
            <p:cNvPr id="1861" name="Google Shape;1861;p67"/>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7"/>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7"/>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7"/>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68"/>
          <p:cNvSpPr/>
          <p:nvPr/>
        </p:nvSpPr>
        <p:spPr>
          <a:xfrm>
            <a:off x="3433119" y="2560145"/>
            <a:ext cx="79737" cy="57898"/>
          </a:xfrm>
          <a:custGeom>
            <a:avLst/>
            <a:gdLst/>
            <a:ahLst/>
            <a:cxnLst/>
            <a:rect l="l" t="t" r="r" b="b"/>
            <a:pathLst>
              <a:path w="2041" h="1482" fill="none" extrusionOk="0">
                <a:moveTo>
                  <a:pt x="2040" y="1481"/>
                </a:moveTo>
                <a:cubicBezTo>
                  <a:pt x="1360" y="988"/>
                  <a:pt x="682" y="495"/>
                  <a:pt x="1" y="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0" name="Google Shape;1870;p68"/>
          <p:cNvGrpSpPr/>
          <p:nvPr/>
        </p:nvGrpSpPr>
        <p:grpSpPr>
          <a:xfrm>
            <a:off x="3116205" y="1493131"/>
            <a:ext cx="2911604" cy="3115179"/>
            <a:chOff x="3160675" y="1645625"/>
            <a:chExt cx="2797467" cy="2846732"/>
          </a:xfrm>
        </p:grpSpPr>
        <p:grpSp>
          <p:nvGrpSpPr>
            <p:cNvPr id="1871" name="Google Shape;1871;p68"/>
            <p:cNvGrpSpPr/>
            <p:nvPr/>
          </p:nvGrpSpPr>
          <p:grpSpPr>
            <a:xfrm>
              <a:off x="3160675" y="1645625"/>
              <a:ext cx="2797467" cy="2846732"/>
              <a:chOff x="3160675" y="1645625"/>
              <a:chExt cx="2797467" cy="2846732"/>
            </a:xfrm>
          </p:grpSpPr>
          <p:sp>
            <p:nvSpPr>
              <p:cNvPr id="1872" name="Google Shape;1872;p68"/>
              <p:cNvSpPr/>
              <p:nvPr/>
            </p:nvSpPr>
            <p:spPr>
              <a:xfrm>
                <a:off x="3160675" y="1645625"/>
                <a:ext cx="2797467" cy="2846732"/>
              </a:xfrm>
              <a:custGeom>
                <a:avLst/>
                <a:gdLst/>
                <a:ahLst/>
                <a:cxnLst/>
                <a:rect l="l" t="t" r="r" b="b"/>
                <a:pathLst>
                  <a:path w="71606" h="72867" extrusionOk="0">
                    <a:moveTo>
                      <a:pt x="38728" y="0"/>
                    </a:moveTo>
                    <a:cubicBezTo>
                      <a:pt x="27704" y="0"/>
                      <a:pt x="18507" y="5795"/>
                      <a:pt x="10787" y="16131"/>
                    </a:cubicBezTo>
                    <a:cubicBezTo>
                      <a:pt x="3717" y="25598"/>
                      <a:pt x="1" y="50177"/>
                      <a:pt x="144" y="71860"/>
                    </a:cubicBezTo>
                    <a:lnTo>
                      <a:pt x="71605" y="72867"/>
                    </a:lnTo>
                    <a:cubicBezTo>
                      <a:pt x="71605" y="72867"/>
                      <a:pt x="69599" y="24109"/>
                      <a:pt x="66661" y="17045"/>
                    </a:cubicBezTo>
                    <a:cubicBezTo>
                      <a:pt x="63724" y="9982"/>
                      <a:pt x="55949" y="1957"/>
                      <a:pt x="43003" y="281"/>
                    </a:cubicBezTo>
                    <a:cubicBezTo>
                      <a:pt x="41548" y="93"/>
                      <a:pt x="40124" y="0"/>
                      <a:pt x="387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8"/>
              <p:cNvSpPr/>
              <p:nvPr/>
            </p:nvSpPr>
            <p:spPr>
              <a:xfrm>
                <a:off x="3214120" y="1687077"/>
                <a:ext cx="2683781" cy="2805281"/>
              </a:xfrm>
              <a:custGeom>
                <a:avLst/>
                <a:gdLst/>
                <a:ahLst/>
                <a:cxnLst/>
                <a:rect l="l" t="t" r="r" b="b"/>
                <a:pathLst>
                  <a:path w="68696" h="71806" fill="none" extrusionOk="0">
                    <a:moveTo>
                      <a:pt x="293" y="70821"/>
                    </a:moveTo>
                    <a:cubicBezTo>
                      <a:pt x="293" y="70821"/>
                      <a:pt x="1" y="28532"/>
                      <a:pt x="13610" y="13968"/>
                    </a:cubicBezTo>
                    <a:cubicBezTo>
                      <a:pt x="23311" y="3584"/>
                      <a:pt x="31553" y="0"/>
                      <a:pt x="39518" y="313"/>
                    </a:cubicBezTo>
                    <a:cubicBezTo>
                      <a:pt x="47484" y="625"/>
                      <a:pt x="61842" y="10676"/>
                      <a:pt x="63645" y="17345"/>
                    </a:cubicBezTo>
                    <a:cubicBezTo>
                      <a:pt x="68696" y="36040"/>
                      <a:pt x="67745" y="71806"/>
                      <a:pt x="67745" y="7180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8"/>
              <p:cNvSpPr/>
              <p:nvPr/>
            </p:nvSpPr>
            <p:spPr>
              <a:xfrm>
                <a:off x="3225528" y="3401980"/>
                <a:ext cx="83175" cy="14494"/>
              </a:xfrm>
              <a:custGeom>
                <a:avLst/>
                <a:gdLst/>
                <a:ahLst/>
                <a:cxnLst/>
                <a:rect l="l" t="t" r="r" b="b"/>
                <a:pathLst>
                  <a:path w="2129" h="371" fill="none" extrusionOk="0">
                    <a:moveTo>
                      <a:pt x="2129" y="0"/>
                    </a:moveTo>
                    <a:lnTo>
                      <a:pt x="1" y="37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8"/>
              <p:cNvSpPr/>
              <p:nvPr/>
            </p:nvSpPr>
            <p:spPr>
              <a:xfrm>
                <a:off x="4253414" y="1724152"/>
                <a:ext cx="7540" cy="93645"/>
              </a:xfrm>
              <a:custGeom>
                <a:avLst/>
                <a:gdLst/>
                <a:ahLst/>
                <a:cxnLst/>
                <a:rect l="l" t="t" r="r" b="b"/>
                <a:pathLst>
                  <a:path w="193" h="2397" fill="none" extrusionOk="0">
                    <a:moveTo>
                      <a:pt x="193" y="2397"/>
                    </a:moveTo>
                    <a:cubicBezTo>
                      <a:pt x="99" y="1600"/>
                      <a:pt x="36" y="803"/>
                      <a:pt x="1"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8"/>
              <p:cNvSpPr/>
              <p:nvPr/>
            </p:nvSpPr>
            <p:spPr>
              <a:xfrm>
                <a:off x="4883195" y="1664143"/>
                <a:ext cx="8321" cy="56101"/>
              </a:xfrm>
              <a:custGeom>
                <a:avLst/>
                <a:gdLst/>
                <a:ahLst/>
                <a:cxnLst/>
                <a:rect l="l" t="t" r="r" b="b"/>
                <a:pathLst>
                  <a:path w="213" h="1436" fill="none" extrusionOk="0">
                    <a:moveTo>
                      <a:pt x="213" y="1"/>
                    </a:moveTo>
                    <a:cubicBezTo>
                      <a:pt x="131" y="477"/>
                      <a:pt x="60" y="957"/>
                      <a:pt x="0" y="143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8"/>
              <p:cNvSpPr/>
              <p:nvPr/>
            </p:nvSpPr>
            <p:spPr>
              <a:xfrm>
                <a:off x="5499418" y="2021306"/>
                <a:ext cx="76143" cy="62781"/>
              </a:xfrm>
              <a:custGeom>
                <a:avLst/>
                <a:gdLst/>
                <a:ahLst/>
                <a:cxnLst/>
                <a:rect l="l" t="t" r="r" b="b"/>
                <a:pathLst>
                  <a:path w="1949" h="1607" fill="none" extrusionOk="0">
                    <a:moveTo>
                      <a:pt x="1948" y="0"/>
                    </a:moveTo>
                    <a:cubicBezTo>
                      <a:pt x="1298" y="536"/>
                      <a:pt x="648" y="1070"/>
                      <a:pt x="1" y="160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8"/>
              <p:cNvSpPr/>
              <p:nvPr/>
            </p:nvSpPr>
            <p:spPr>
              <a:xfrm>
                <a:off x="5766489" y="2654994"/>
                <a:ext cx="63993" cy="25550"/>
              </a:xfrm>
              <a:custGeom>
                <a:avLst/>
                <a:gdLst/>
                <a:ahLst/>
                <a:cxnLst/>
                <a:rect l="l" t="t" r="r" b="b"/>
                <a:pathLst>
                  <a:path w="1638" h="654" fill="none" extrusionOk="0">
                    <a:moveTo>
                      <a:pt x="1638" y="0"/>
                    </a:moveTo>
                    <a:cubicBezTo>
                      <a:pt x="1094" y="226"/>
                      <a:pt x="548" y="441"/>
                      <a:pt x="0" y="654"/>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8"/>
              <p:cNvSpPr/>
              <p:nvPr/>
            </p:nvSpPr>
            <p:spPr>
              <a:xfrm>
                <a:off x="5828881" y="3213045"/>
                <a:ext cx="54851" cy="15627"/>
              </a:xfrm>
              <a:custGeom>
                <a:avLst/>
                <a:gdLst/>
                <a:ahLst/>
                <a:cxnLst/>
                <a:rect l="l" t="t" r="r" b="b"/>
                <a:pathLst>
                  <a:path w="1404" h="400" fill="none" extrusionOk="0">
                    <a:moveTo>
                      <a:pt x="1404" y="0"/>
                    </a:moveTo>
                    <a:cubicBezTo>
                      <a:pt x="936" y="133"/>
                      <a:pt x="469" y="267"/>
                      <a:pt x="0" y="400"/>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8"/>
              <p:cNvSpPr/>
              <p:nvPr/>
            </p:nvSpPr>
            <p:spPr>
              <a:xfrm flipH="1">
                <a:off x="3411825" y="2611720"/>
                <a:ext cx="86302" cy="33325"/>
              </a:xfrm>
              <a:custGeom>
                <a:avLst/>
                <a:gdLst/>
                <a:ahLst/>
                <a:cxnLst/>
                <a:rect l="l" t="t" r="r" b="b"/>
                <a:pathLst>
                  <a:path w="1638" h="654" fill="none" extrusionOk="0">
                    <a:moveTo>
                      <a:pt x="1638" y="0"/>
                    </a:moveTo>
                    <a:cubicBezTo>
                      <a:pt x="1094" y="226"/>
                      <a:pt x="548" y="441"/>
                      <a:pt x="0" y="654"/>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1" name="Google Shape;1881;p68"/>
            <p:cNvSpPr/>
            <p:nvPr/>
          </p:nvSpPr>
          <p:spPr>
            <a:xfrm>
              <a:off x="3782212" y="2043028"/>
              <a:ext cx="53249" cy="97708"/>
            </a:xfrm>
            <a:custGeom>
              <a:avLst/>
              <a:gdLst/>
              <a:ahLst/>
              <a:cxnLst/>
              <a:rect l="l" t="t" r="r" b="b"/>
              <a:pathLst>
                <a:path w="1363" h="2501" fill="none" extrusionOk="0">
                  <a:moveTo>
                    <a:pt x="1362" y="2500"/>
                  </a:moveTo>
                  <a:cubicBezTo>
                    <a:pt x="907" y="1667"/>
                    <a:pt x="456" y="834"/>
                    <a:pt x="0"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 name="Google Shape;1882;p68"/>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Stone drawing scenes</a:t>
            </a:r>
            <a:endParaRPr/>
          </a:p>
        </p:txBody>
      </p:sp>
      <p:sp>
        <p:nvSpPr>
          <p:cNvPr id="1883" name="Google Shape;1883;p68"/>
          <p:cNvSpPr txBox="1"/>
          <p:nvPr/>
        </p:nvSpPr>
        <p:spPr>
          <a:xfrm>
            <a:off x="732675" y="1810800"/>
            <a:ext cx="1944000" cy="4827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Weather</a:t>
            </a:r>
            <a:endParaRPr sz="2400">
              <a:solidFill>
                <a:schemeClr val="dk1"/>
              </a:solidFill>
              <a:latin typeface="Amiko SemiBold"/>
              <a:ea typeface="Amiko SemiBold"/>
              <a:cs typeface="Amiko SemiBold"/>
              <a:sym typeface="Amiko SemiBold"/>
            </a:endParaRPr>
          </a:p>
        </p:txBody>
      </p:sp>
      <p:sp>
        <p:nvSpPr>
          <p:cNvPr id="1884" name="Google Shape;1884;p68"/>
          <p:cNvSpPr txBox="1"/>
          <p:nvPr/>
        </p:nvSpPr>
        <p:spPr>
          <a:xfrm>
            <a:off x="732677" y="2188797"/>
            <a:ext cx="1944000" cy="572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Montserrat"/>
                <a:ea typeface="Montserrat"/>
                <a:cs typeface="Montserrat"/>
                <a:sym typeface="Montserrat"/>
              </a:rPr>
              <a:t>Despite is red, Mars is actually very cold</a:t>
            </a:r>
            <a:endParaRPr>
              <a:solidFill>
                <a:schemeClr val="dk1"/>
              </a:solidFill>
              <a:latin typeface="Montserrat"/>
              <a:ea typeface="Montserrat"/>
              <a:cs typeface="Montserrat"/>
              <a:sym typeface="Montserrat"/>
            </a:endParaRPr>
          </a:p>
        </p:txBody>
      </p:sp>
      <p:sp>
        <p:nvSpPr>
          <p:cNvPr id="1885" name="Google Shape;1885;p68"/>
          <p:cNvSpPr txBox="1"/>
          <p:nvPr/>
        </p:nvSpPr>
        <p:spPr>
          <a:xfrm>
            <a:off x="732675" y="3134625"/>
            <a:ext cx="1944000" cy="4827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Animals</a:t>
            </a:r>
            <a:endParaRPr sz="2400">
              <a:solidFill>
                <a:schemeClr val="dk1"/>
              </a:solidFill>
              <a:latin typeface="Amiko SemiBold"/>
              <a:ea typeface="Amiko SemiBold"/>
              <a:cs typeface="Amiko SemiBold"/>
              <a:sym typeface="Amiko SemiBold"/>
            </a:endParaRPr>
          </a:p>
        </p:txBody>
      </p:sp>
      <p:sp>
        <p:nvSpPr>
          <p:cNvPr id="1886" name="Google Shape;1886;p68"/>
          <p:cNvSpPr txBox="1"/>
          <p:nvPr/>
        </p:nvSpPr>
        <p:spPr>
          <a:xfrm>
            <a:off x="732686" y="3512350"/>
            <a:ext cx="1944000" cy="572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Montserrat"/>
                <a:ea typeface="Montserrat"/>
                <a:cs typeface="Montserrat"/>
                <a:sym typeface="Montserrat"/>
              </a:rPr>
              <a:t>Earth is the only planet with life</a:t>
            </a:r>
            <a:endParaRPr>
              <a:solidFill>
                <a:schemeClr val="dk1"/>
              </a:solidFill>
              <a:latin typeface="Montserrat"/>
              <a:ea typeface="Montserrat"/>
              <a:cs typeface="Montserrat"/>
              <a:sym typeface="Montserrat"/>
            </a:endParaRPr>
          </a:p>
        </p:txBody>
      </p:sp>
      <p:sp>
        <p:nvSpPr>
          <p:cNvPr id="1887" name="Google Shape;1887;p68"/>
          <p:cNvSpPr txBox="1"/>
          <p:nvPr/>
        </p:nvSpPr>
        <p:spPr>
          <a:xfrm>
            <a:off x="6467391" y="3134710"/>
            <a:ext cx="1944000" cy="482700"/>
          </a:xfrm>
          <a:prstGeom prst="rect">
            <a:avLst/>
          </a:prstGeom>
          <a:noFill/>
          <a:ln>
            <a:noFill/>
          </a:ln>
        </p:spPr>
        <p:txBody>
          <a:bodyPr spcFirstLastPara="1" wrap="square" lIns="91425" tIns="91425" rIns="0" bIns="91425" anchor="b" anchorCtr="0">
            <a:noAutofit/>
          </a:bodyPr>
          <a:lstStyle/>
          <a:p>
            <a:pPr marL="0" lvl="0" indent="0" algn="l"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Hunting</a:t>
            </a:r>
            <a:endParaRPr sz="2400">
              <a:solidFill>
                <a:schemeClr val="dk1"/>
              </a:solidFill>
              <a:latin typeface="Amiko SemiBold"/>
              <a:ea typeface="Amiko SemiBold"/>
              <a:cs typeface="Amiko SemiBold"/>
              <a:sym typeface="Amiko SemiBold"/>
            </a:endParaRPr>
          </a:p>
        </p:txBody>
      </p:sp>
      <p:sp>
        <p:nvSpPr>
          <p:cNvPr id="1888" name="Google Shape;1888;p68"/>
          <p:cNvSpPr txBox="1"/>
          <p:nvPr/>
        </p:nvSpPr>
        <p:spPr>
          <a:xfrm>
            <a:off x="6467397" y="3512400"/>
            <a:ext cx="1944000" cy="572100"/>
          </a:xfrm>
          <a:prstGeom prst="rect">
            <a:avLst/>
          </a:prstGeom>
          <a:noFill/>
          <a:ln>
            <a:noFill/>
          </a:ln>
        </p:spPr>
        <p:txBody>
          <a:bodyPr spcFirstLastPara="1" wrap="square" lIns="91425" tIns="91425" rIns="0"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Neptune very far away from us</a:t>
            </a:r>
            <a:endParaRPr>
              <a:solidFill>
                <a:schemeClr val="dk1"/>
              </a:solidFill>
              <a:latin typeface="Montserrat"/>
              <a:ea typeface="Montserrat"/>
              <a:cs typeface="Montserrat"/>
              <a:sym typeface="Montserrat"/>
            </a:endParaRPr>
          </a:p>
        </p:txBody>
      </p:sp>
      <p:sp>
        <p:nvSpPr>
          <p:cNvPr id="1889" name="Google Shape;1889;p68"/>
          <p:cNvSpPr txBox="1"/>
          <p:nvPr/>
        </p:nvSpPr>
        <p:spPr>
          <a:xfrm>
            <a:off x="6467377" y="1810800"/>
            <a:ext cx="1944000" cy="4827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Deities</a:t>
            </a:r>
            <a:endParaRPr sz="2400">
              <a:solidFill>
                <a:schemeClr val="dk1"/>
              </a:solidFill>
              <a:latin typeface="Amiko SemiBold"/>
              <a:ea typeface="Amiko SemiBold"/>
              <a:cs typeface="Amiko SemiBold"/>
              <a:sym typeface="Amiko SemiBold"/>
            </a:endParaRPr>
          </a:p>
        </p:txBody>
      </p:sp>
      <p:sp>
        <p:nvSpPr>
          <p:cNvPr id="1890" name="Google Shape;1890;p68"/>
          <p:cNvSpPr txBox="1"/>
          <p:nvPr/>
        </p:nvSpPr>
        <p:spPr>
          <a:xfrm>
            <a:off x="6467379" y="2188750"/>
            <a:ext cx="1944000" cy="572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Saturn is a gas giant with rings</a:t>
            </a:r>
            <a:endParaRPr>
              <a:solidFill>
                <a:schemeClr val="dk1"/>
              </a:solidFill>
              <a:latin typeface="Montserrat"/>
              <a:ea typeface="Montserrat"/>
              <a:cs typeface="Montserrat"/>
              <a:sym typeface="Montserrat"/>
            </a:endParaRPr>
          </a:p>
        </p:txBody>
      </p:sp>
      <p:grpSp>
        <p:nvGrpSpPr>
          <p:cNvPr id="1891" name="Google Shape;1891;p68"/>
          <p:cNvGrpSpPr/>
          <p:nvPr/>
        </p:nvGrpSpPr>
        <p:grpSpPr>
          <a:xfrm>
            <a:off x="3888987" y="2086910"/>
            <a:ext cx="664095" cy="687118"/>
            <a:chOff x="4505405" y="2275007"/>
            <a:chExt cx="312178" cy="323000"/>
          </a:xfrm>
        </p:grpSpPr>
        <p:sp>
          <p:nvSpPr>
            <p:cNvPr id="1892" name="Google Shape;1892;p68"/>
            <p:cNvSpPr/>
            <p:nvPr/>
          </p:nvSpPr>
          <p:spPr>
            <a:xfrm>
              <a:off x="4759852" y="2523427"/>
              <a:ext cx="26961" cy="29447"/>
            </a:xfrm>
            <a:custGeom>
              <a:avLst/>
              <a:gdLst/>
              <a:ahLst/>
              <a:cxnLst/>
              <a:rect l="l" t="t" r="r" b="b"/>
              <a:pathLst>
                <a:path w="857" h="936" fill="none" extrusionOk="0">
                  <a:moveTo>
                    <a:pt x="1" y="1"/>
                  </a:moveTo>
                  <a:cubicBezTo>
                    <a:pt x="286" y="312"/>
                    <a:pt x="572" y="624"/>
                    <a:pt x="857" y="93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8"/>
            <p:cNvSpPr/>
            <p:nvPr/>
          </p:nvSpPr>
          <p:spPr>
            <a:xfrm>
              <a:off x="4596890" y="2362120"/>
              <a:ext cx="150599" cy="150568"/>
            </a:xfrm>
            <a:custGeom>
              <a:avLst/>
              <a:gdLst/>
              <a:ahLst/>
              <a:cxnLst/>
              <a:rect l="l" t="t" r="r" b="b"/>
              <a:pathLst>
                <a:path w="4787" h="4786" fill="none" extrusionOk="0">
                  <a:moveTo>
                    <a:pt x="2666" y="1642"/>
                  </a:moveTo>
                  <a:cubicBezTo>
                    <a:pt x="2972" y="1384"/>
                    <a:pt x="3488" y="1434"/>
                    <a:pt x="3739" y="1747"/>
                  </a:cubicBezTo>
                  <a:cubicBezTo>
                    <a:pt x="4054" y="2139"/>
                    <a:pt x="3861" y="2792"/>
                    <a:pt x="3418" y="3031"/>
                  </a:cubicBezTo>
                  <a:cubicBezTo>
                    <a:pt x="2975" y="3270"/>
                    <a:pt x="2392" y="3132"/>
                    <a:pt x="2024" y="2789"/>
                  </a:cubicBezTo>
                  <a:cubicBezTo>
                    <a:pt x="1701" y="2485"/>
                    <a:pt x="1520" y="2029"/>
                    <a:pt x="1576" y="1589"/>
                  </a:cubicBezTo>
                  <a:cubicBezTo>
                    <a:pt x="1630" y="1149"/>
                    <a:pt x="1929" y="741"/>
                    <a:pt x="2342" y="581"/>
                  </a:cubicBezTo>
                  <a:cubicBezTo>
                    <a:pt x="2795" y="404"/>
                    <a:pt x="3326" y="532"/>
                    <a:pt x="3723" y="815"/>
                  </a:cubicBezTo>
                  <a:cubicBezTo>
                    <a:pt x="4521" y="1384"/>
                    <a:pt x="4786" y="2572"/>
                    <a:pt x="4336" y="3444"/>
                  </a:cubicBezTo>
                  <a:cubicBezTo>
                    <a:pt x="3885" y="4315"/>
                    <a:pt x="2792" y="4785"/>
                    <a:pt x="1840" y="4547"/>
                  </a:cubicBezTo>
                  <a:cubicBezTo>
                    <a:pt x="890" y="4310"/>
                    <a:pt x="154" y="3408"/>
                    <a:pt x="78" y="2429"/>
                  </a:cubicBezTo>
                  <a:cubicBezTo>
                    <a:pt x="1" y="1452"/>
                    <a:pt x="567" y="463"/>
                    <a:pt x="1432" y="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8"/>
            <p:cNvSpPr/>
            <p:nvPr/>
          </p:nvSpPr>
          <p:spPr>
            <a:xfrm>
              <a:off x="4674313" y="2275007"/>
              <a:ext cx="31" cy="37972"/>
            </a:xfrm>
            <a:custGeom>
              <a:avLst/>
              <a:gdLst/>
              <a:ahLst/>
              <a:cxnLst/>
              <a:rect l="l" t="t" r="r" b="b"/>
              <a:pathLst>
                <a:path w="1" h="1207" fill="none" extrusionOk="0">
                  <a:moveTo>
                    <a:pt x="0" y="0"/>
                  </a:moveTo>
                  <a:lnTo>
                    <a:pt x="0" y="120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8"/>
            <p:cNvSpPr/>
            <p:nvPr/>
          </p:nvSpPr>
          <p:spPr>
            <a:xfrm>
              <a:off x="4539822" y="2336668"/>
              <a:ext cx="34040" cy="27244"/>
            </a:xfrm>
            <a:custGeom>
              <a:avLst/>
              <a:gdLst/>
              <a:ahLst/>
              <a:cxnLst/>
              <a:rect l="l" t="t" r="r" b="b"/>
              <a:pathLst>
                <a:path w="1082" h="866" fill="none" extrusionOk="0">
                  <a:moveTo>
                    <a:pt x="0" y="0"/>
                  </a:moveTo>
                  <a:cubicBezTo>
                    <a:pt x="361" y="289"/>
                    <a:pt x="721" y="577"/>
                    <a:pt x="1081" y="86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8"/>
            <p:cNvSpPr/>
            <p:nvPr/>
          </p:nvSpPr>
          <p:spPr>
            <a:xfrm>
              <a:off x="4505405" y="2444828"/>
              <a:ext cx="57540" cy="1258"/>
            </a:xfrm>
            <a:custGeom>
              <a:avLst/>
              <a:gdLst/>
              <a:ahLst/>
              <a:cxnLst/>
              <a:rect l="l" t="t" r="r" b="b"/>
              <a:pathLst>
                <a:path w="1829" h="40" fill="none" extrusionOk="0">
                  <a:moveTo>
                    <a:pt x="1" y="0"/>
                  </a:moveTo>
                  <a:cubicBezTo>
                    <a:pt x="610" y="13"/>
                    <a:pt x="1219" y="27"/>
                    <a:pt x="1829" y="39"/>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8"/>
            <p:cNvSpPr/>
            <p:nvPr/>
          </p:nvSpPr>
          <p:spPr>
            <a:xfrm>
              <a:off x="4562914" y="2522912"/>
              <a:ext cx="34449" cy="30548"/>
            </a:xfrm>
            <a:custGeom>
              <a:avLst/>
              <a:gdLst/>
              <a:ahLst/>
              <a:cxnLst/>
              <a:rect l="l" t="t" r="r" b="b"/>
              <a:pathLst>
                <a:path w="1095" h="971" fill="none" extrusionOk="0">
                  <a:moveTo>
                    <a:pt x="1095" y="0"/>
                  </a:moveTo>
                  <a:cubicBezTo>
                    <a:pt x="730" y="324"/>
                    <a:pt x="366" y="646"/>
                    <a:pt x="1" y="970"/>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8"/>
            <p:cNvSpPr/>
            <p:nvPr/>
          </p:nvSpPr>
          <p:spPr>
            <a:xfrm>
              <a:off x="4681675" y="2539365"/>
              <a:ext cx="31" cy="58641"/>
            </a:xfrm>
            <a:custGeom>
              <a:avLst/>
              <a:gdLst/>
              <a:ahLst/>
              <a:cxnLst/>
              <a:rect l="l" t="t" r="r" b="b"/>
              <a:pathLst>
                <a:path w="1" h="1864" fill="none" extrusionOk="0">
                  <a:moveTo>
                    <a:pt x="0" y="1"/>
                  </a:moveTo>
                  <a:lnTo>
                    <a:pt x="0" y="1863"/>
                  </a:lnTo>
                  <a:lnTo>
                    <a:pt x="0" y="1596"/>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8"/>
            <p:cNvSpPr/>
            <p:nvPr/>
          </p:nvSpPr>
          <p:spPr>
            <a:xfrm>
              <a:off x="4778352" y="2451277"/>
              <a:ext cx="39231" cy="1195"/>
            </a:xfrm>
            <a:custGeom>
              <a:avLst/>
              <a:gdLst/>
              <a:ahLst/>
              <a:cxnLst/>
              <a:rect l="l" t="t" r="r" b="b"/>
              <a:pathLst>
                <a:path w="1247" h="38" fill="none" extrusionOk="0">
                  <a:moveTo>
                    <a:pt x="1" y="0"/>
                  </a:moveTo>
                  <a:lnTo>
                    <a:pt x="1246" y="38"/>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8"/>
            <p:cNvSpPr/>
            <p:nvPr/>
          </p:nvSpPr>
          <p:spPr>
            <a:xfrm>
              <a:off x="4754442" y="2337990"/>
              <a:ext cx="38067" cy="29289"/>
            </a:xfrm>
            <a:custGeom>
              <a:avLst/>
              <a:gdLst/>
              <a:ahLst/>
              <a:cxnLst/>
              <a:rect l="l" t="t" r="r" b="b"/>
              <a:pathLst>
                <a:path w="1210" h="931" fill="none" extrusionOk="0">
                  <a:moveTo>
                    <a:pt x="1210" y="0"/>
                  </a:moveTo>
                  <a:cubicBezTo>
                    <a:pt x="806" y="310"/>
                    <a:pt x="404" y="621"/>
                    <a:pt x="1" y="931"/>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68"/>
          <p:cNvGrpSpPr/>
          <p:nvPr/>
        </p:nvGrpSpPr>
        <p:grpSpPr>
          <a:xfrm>
            <a:off x="4981771" y="2156646"/>
            <a:ext cx="399876" cy="547646"/>
            <a:chOff x="4976707" y="2296022"/>
            <a:chExt cx="187974" cy="257437"/>
          </a:xfrm>
        </p:grpSpPr>
        <p:sp>
          <p:nvSpPr>
            <p:cNvPr id="1902" name="Google Shape;1902;p68"/>
            <p:cNvSpPr/>
            <p:nvPr/>
          </p:nvSpPr>
          <p:spPr>
            <a:xfrm>
              <a:off x="4978217" y="2296022"/>
              <a:ext cx="184953" cy="257437"/>
            </a:xfrm>
            <a:custGeom>
              <a:avLst/>
              <a:gdLst/>
              <a:ahLst/>
              <a:cxnLst/>
              <a:rect l="l" t="t" r="r" b="b"/>
              <a:pathLst>
                <a:path w="5879" h="8183" fill="none" extrusionOk="0">
                  <a:moveTo>
                    <a:pt x="0" y="8182"/>
                  </a:moveTo>
                  <a:cubicBezTo>
                    <a:pt x="0" y="8182"/>
                    <a:pt x="1590" y="430"/>
                    <a:pt x="3088" y="215"/>
                  </a:cubicBezTo>
                  <a:cubicBezTo>
                    <a:pt x="4585" y="0"/>
                    <a:pt x="5878" y="8182"/>
                    <a:pt x="5878" y="8182"/>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8"/>
            <p:cNvSpPr/>
            <p:nvPr/>
          </p:nvSpPr>
          <p:spPr>
            <a:xfrm>
              <a:off x="4976707" y="2354475"/>
              <a:ext cx="187974" cy="51878"/>
            </a:xfrm>
            <a:custGeom>
              <a:avLst/>
              <a:gdLst/>
              <a:ahLst/>
              <a:cxnLst/>
              <a:rect l="l" t="t" r="r" b="b"/>
              <a:pathLst>
                <a:path w="5975" h="1649" fill="none" extrusionOk="0">
                  <a:moveTo>
                    <a:pt x="0" y="151"/>
                  </a:moveTo>
                  <a:lnTo>
                    <a:pt x="3013" y="1648"/>
                  </a:lnTo>
                  <a:lnTo>
                    <a:pt x="5974"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8"/>
            <p:cNvSpPr/>
            <p:nvPr/>
          </p:nvSpPr>
          <p:spPr>
            <a:xfrm>
              <a:off x="4976707" y="2404591"/>
              <a:ext cx="187974" cy="51846"/>
            </a:xfrm>
            <a:custGeom>
              <a:avLst/>
              <a:gdLst/>
              <a:ahLst/>
              <a:cxnLst/>
              <a:rect l="l" t="t" r="r" b="b"/>
              <a:pathLst>
                <a:path w="5975" h="1648" fill="none" extrusionOk="0">
                  <a:moveTo>
                    <a:pt x="0" y="150"/>
                  </a:moveTo>
                  <a:lnTo>
                    <a:pt x="3013" y="1647"/>
                  </a:lnTo>
                  <a:lnTo>
                    <a:pt x="5974"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8"/>
            <p:cNvSpPr/>
            <p:nvPr/>
          </p:nvSpPr>
          <p:spPr>
            <a:xfrm>
              <a:off x="4976707" y="2454675"/>
              <a:ext cx="187974" cy="51846"/>
            </a:xfrm>
            <a:custGeom>
              <a:avLst/>
              <a:gdLst/>
              <a:ahLst/>
              <a:cxnLst/>
              <a:rect l="l" t="t" r="r" b="b"/>
              <a:pathLst>
                <a:path w="5975" h="1648" fill="none" extrusionOk="0">
                  <a:moveTo>
                    <a:pt x="0" y="150"/>
                  </a:moveTo>
                  <a:lnTo>
                    <a:pt x="3013" y="1647"/>
                  </a:lnTo>
                  <a:lnTo>
                    <a:pt x="5974" y="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68"/>
          <p:cNvGrpSpPr/>
          <p:nvPr/>
        </p:nvGrpSpPr>
        <p:grpSpPr>
          <a:xfrm>
            <a:off x="3845986" y="3328566"/>
            <a:ext cx="523955" cy="667509"/>
            <a:chOff x="4546491" y="2729069"/>
            <a:chExt cx="246300" cy="313782"/>
          </a:xfrm>
        </p:grpSpPr>
        <p:sp>
          <p:nvSpPr>
            <p:cNvPr id="1907" name="Google Shape;1907;p68"/>
            <p:cNvSpPr/>
            <p:nvPr/>
          </p:nvSpPr>
          <p:spPr>
            <a:xfrm>
              <a:off x="4579118" y="2744838"/>
              <a:ext cx="68929" cy="165354"/>
            </a:xfrm>
            <a:custGeom>
              <a:avLst/>
              <a:gdLst/>
              <a:ahLst/>
              <a:cxnLst/>
              <a:rect l="l" t="t" r="r" b="b"/>
              <a:pathLst>
                <a:path w="2191" h="5256" fill="none" extrusionOk="0">
                  <a:moveTo>
                    <a:pt x="2190" y="1"/>
                  </a:moveTo>
                  <a:cubicBezTo>
                    <a:pt x="1801" y="1820"/>
                    <a:pt x="242" y="2303"/>
                    <a:pt x="0" y="5256"/>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8"/>
            <p:cNvSpPr/>
            <p:nvPr/>
          </p:nvSpPr>
          <p:spPr>
            <a:xfrm>
              <a:off x="4571030" y="2729069"/>
              <a:ext cx="91171" cy="62259"/>
            </a:xfrm>
            <a:custGeom>
              <a:avLst/>
              <a:gdLst/>
              <a:ahLst/>
              <a:cxnLst/>
              <a:rect l="l" t="t" r="r" b="b"/>
              <a:pathLst>
                <a:path w="2898" h="1979" fill="none" extrusionOk="0">
                  <a:moveTo>
                    <a:pt x="1" y="1978"/>
                  </a:moveTo>
                  <a:cubicBezTo>
                    <a:pt x="1" y="1978"/>
                    <a:pt x="620" y="1"/>
                    <a:pt x="1760" y="1"/>
                  </a:cubicBezTo>
                  <a:cubicBezTo>
                    <a:pt x="2898" y="1"/>
                    <a:pt x="2399" y="1170"/>
                    <a:pt x="1895" y="1533"/>
                  </a:cubicBezTo>
                  <a:cubicBezTo>
                    <a:pt x="1390" y="1895"/>
                    <a:pt x="1" y="1978"/>
                    <a:pt x="1" y="1978"/>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8"/>
            <p:cNvSpPr/>
            <p:nvPr/>
          </p:nvSpPr>
          <p:spPr>
            <a:xfrm>
              <a:off x="4577480" y="2827539"/>
              <a:ext cx="215312" cy="136253"/>
            </a:xfrm>
            <a:custGeom>
              <a:avLst/>
              <a:gdLst/>
              <a:ahLst/>
              <a:cxnLst/>
              <a:rect l="l" t="t" r="r" b="b"/>
              <a:pathLst>
                <a:path w="6844" h="4331" fill="none" extrusionOk="0">
                  <a:moveTo>
                    <a:pt x="6844" y="1495"/>
                  </a:moveTo>
                  <a:cubicBezTo>
                    <a:pt x="6844" y="1495"/>
                    <a:pt x="4420" y="0"/>
                    <a:pt x="2246" y="631"/>
                  </a:cubicBezTo>
                  <a:cubicBezTo>
                    <a:pt x="279" y="1203"/>
                    <a:pt x="112" y="2126"/>
                    <a:pt x="56" y="2628"/>
                  </a:cubicBezTo>
                  <a:cubicBezTo>
                    <a:pt x="1" y="3129"/>
                    <a:pt x="4030" y="4331"/>
                    <a:pt x="6844" y="1495"/>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8"/>
            <p:cNvSpPr/>
            <p:nvPr/>
          </p:nvSpPr>
          <p:spPr>
            <a:xfrm>
              <a:off x="4546491" y="2791297"/>
              <a:ext cx="24570" cy="20638"/>
            </a:xfrm>
            <a:custGeom>
              <a:avLst/>
              <a:gdLst/>
              <a:ahLst/>
              <a:cxnLst/>
              <a:rect l="l" t="t" r="r" b="b"/>
              <a:pathLst>
                <a:path w="781" h="656" fill="none" extrusionOk="0">
                  <a:moveTo>
                    <a:pt x="781" y="0"/>
                  </a:moveTo>
                  <a:cubicBezTo>
                    <a:pt x="781" y="0"/>
                    <a:pt x="197" y="335"/>
                    <a:pt x="1" y="65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8"/>
            <p:cNvSpPr/>
            <p:nvPr/>
          </p:nvSpPr>
          <p:spPr>
            <a:xfrm>
              <a:off x="4633227" y="2925694"/>
              <a:ext cx="69747" cy="117157"/>
            </a:xfrm>
            <a:custGeom>
              <a:avLst/>
              <a:gdLst/>
              <a:ahLst/>
              <a:cxnLst/>
              <a:rect l="l" t="t" r="r" b="b"/>
              <a:pathLst>
                <a:path w="2217" h="3724" fill="none" extrusionOk="0">
                  <a:moveTo>
                    <a:pt x="2217" y="1"/>
                  </a:moveTo>
                  <a:lnTo>
                    <a:pt x="913" y="3723"/>
                  </a:lnTo>
                  <a:lnTo>
                    <a:pt x="0" y="3723"/>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8"/>
            <p:cNvSpPr/>
            <p:nvPr/>
          </p:nvSpPr>
          <p:spPr>
            <a:xfrm>
              <a:off x="4586351" y="2931734"/>
              <a:ext cx="67608" cy="111117"/>
            </a:xfrm>
            <a:custGeom>
              <a:avLst/>
              <a:gdLst/>
              <a:ahLst/>
              <a:cxnLst/>
              <a:rect l="l" t="t" r="r" b="b"/>
              <a:pathLst>
                <a:path w="2149" h="3532" fill="none" extrusionOk="0">
                  <a:moveTo>
                    <a:pt x="2149" y="1"/>
                  </a:moveTo>
                  <a:lnTo>
                    <a:pt x="912" y="3531"/>
                  </a:lnTo>
                  <a:lnTo>
                    <a:pt x="1" y="3531"/>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8"/>
            <p:cNvSpPr/>
            <p:nvPr/>
          </p:nvSpPr>
          <p:spPr>
            <a:xfrm>
              <a:off x="4607681" y="2857929"/>
              <a:ext cx="156325" cy="81072"/>
            </a:xfrm>
            <a:custGeom>
              <a:avLst/>
              <a:gdLst/>
              <a:ahLst/>
              <a:cxnLst/>
              <a:rect l="l" t="t" r="r" b="b"/>
              <a:pathLst>
                <a:path w="4969" h="2577" fill="none" extrusionOk="0">
                  <a:moveTo>
                    <a:pt x="397" y="0"/>
                  </a:moveTo>
                  <a:cubicBezTo>
                    <a:pt x="397" y="0"/>
                    <a:pt x="0" y="2577"/>
                    <a:pt x="4968" y="75"/>
                  </a:cubicBez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68"/>
          <p:cNvGrpSpPr/>
          <p:nvPr/>
        </p:nvGrpSpPr>
        <p:grpSpPr>
          <a:xfrm>
            <a:off x="4760815" y="3342883"/>
            <a:ext cx="664131" cy="638778"/>
            <a:chOff x="4945782" y="2697735"/>
            <a:chExt cx="334609" cy="321867"/>
          </a:xfrm>
        </p:grpSpPr>
        <p:sp>
          <p:nvSpPr>
            <p:cNvPr id="1915" name="Google Shape;1915;p68"/>
            <p:cNvSpPr/>
            <p:nvPr/>
          </p:nvSpPr>
          <p:spPr>
            <a:xfrm>
              <a:off x="5023928" y="2732372"/>
              <a:ext cx="46687" cy="46687"/>
            </a:xfrm>
            <a:custGeom>
              <a:avLst/>
              <a:gdLst/>
              <a:ahLst/>
              <a:cxnLst/>
              <a:rect l="l" t="t" r="r" b="b"/>
              <a:pathLst>
                <a:path w="1484" h="1484" fill="none" extrusionOk="0">
                  <a:moveTo>
                    <a:pt x="1483" y="743"/>
                  </a:moveTo>
                  <a:cubicBezTo>
                    <a:pt x="1483" y="1152"/>
                    <a:pt x="1152" y="1484"/>
                    <a:pt x="742" y="1484"/>
                  </a:cubicBezTo>
                  <a:cubicBezTo>
                    <a:pt x="333" y="1484"/>
                    <a:pt x="0" y="1152"/>
                    <a:pt x="0" y="743"/>
                  </a:cubicBezTo>
                  <a:cubicBezTo>
                    <a:pt x="0" y="333"/>
                    <a:pt x="333" y="1"/>
                    <a:pt x="742" y="1"/>
                  </a:cubicBezTo>
                  <a:cubicBezTo>
                    <a:pt x="1152" y="1"/>
                    <a:pt x="1483" y="333"/>
                    <a:pt x="1483" y="743"/>
                  </a:cubicBezTo>
                  <a:close/>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8"/>
            <p:cNvSpPr/>
            <p:nvPr/>
          </p:nvSpPr>
          <p:spPr>
            <a:xfrm>
              <a:off x="5040854" y="2775630"/>
              <a:ext cx="100389" cy="243752"/>
            </a:xfrm>
            <a:custGeom>
              <a:avLst/>
              <a:gdLst/>
              <a:ahLst/>
              <a:cxnLst/>
              <a:rect l="l" t="t" r="r" b="b"/>
              <a:pathLst>
                <a:path w="3191" h="7748" fill="none" extrusionOk="0">
                  <a:moveTo>
                    <a:pt x="586" y="0"/>
                  </a:moveTo>
                  <a:lnTo>
                    <a:pt x="3191" y="3204"/>
                  </a:lnTo>
                  <a:lnTo>
                    <a:pt x="1" y="3380"/>
                  </a:lnTo>
                  <a:lnTo>
                    <a:pt x="2393" y="7747"/>
                  </a:lnTo>
                  <a:lnTo>
                    <a:pt x="381" y="774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8"/>
            <p:cNvSpPr/>
            <p:nvPr/>
          </p:nvSpPr>
          <p:spPr>
            <a:xfrm>
              <a:off x="5141211" y="2876428"/>
              <a:ext cx="127916" cy="143174"/>
            </a:xfrm>
            <a:custGeom>
              <a:avLst/>
              <a:gdLst/>
              <a:ahLst/>
              <a:cxnLst/>
              <a:rect l="l" t="t" r="r" b="b"/>
              <a:pathLst>
                <a:path w="4066" h="4551" fill="none" extrusionOk="0">
                  <a:moveTo>
                    <a:pt x="1" y="0"/>
                  </a:moveTo>
                  <a:lnTo>
                    <a:pt x="132" y="2372"/>
                  </a:lnTo>
                  <a:lnTo>
                    <a:pt x="4066" y="4551"/>
                  </a:lnTo>
                  <a:lnTo>
                    <a:pt x="2001" y="4537"/>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8"/>
            <p:cNvSpPr/>
            <p:nvPr/>
          </p:nvSpPr>
          <p:spPr>
            <a:xfrm>
              <a:off x="5083356" y="2749927"/>
              <a:ext cx="126721" cy="55307"/>
            </a:xfrm>
            <a:custGeom>
              <a:avLst/>
              <a:gdLst/>
              <a:ahLst/>
              <a:cxnLst/>
              <a:rect l="l" t="t" r="r" b="b"/>
              <a:pathLst>
                <a:path w="4028" h="1758" fill="none" extrusionOk="0">
                  <a:moveTo>
                    <a:pt x="0" y="1758"/>
                  </a:moveTo>
                  <a:lnTo>
                    <a:pt x="4027" y="1654"/>
                  </a:lnTo>
                  <a:lnTo>
                    <a:pt x="273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8"/>
            <p:cNvSpPr/>
            <p:nvPr/>
          </p:nvSpPr>
          <p:spPr>
            <a:xfrm>
              <a:off x="4945782" y="2794632"/>
              <a:ext cx="128986" cy="52884"/>
            </a:xfrm>
            <a:custGeom>
              <a:avLst/>
              <a:gdLst/>
              <a:ahLst/>
              <a:cxnLst/>
              <a:rect l="l" t="t" r="r" b="b"/>
              <a:pathLst>
                <a:path w="4100" h="1681" fill="none" extrusionOk="0">
                  <a:moveTo>
                    <a:pt x="4100" y="0"/>
                  </a:moveTo>
                  <a:lnTo>
                    <a:pt x="1899" y="1681"/>
                  </a:lnTo>
                  <a:lnTo>
                    <a:pt x="1" y="77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8"/>
            <p:cNvSpPr/>
            <p:nvPr/>
          </p:nvSpPr>
          <p:spPr>
            <a:xfrm>
              <a:off x="4977682" y="2707078"/>
              <a:ext cx="302708" cy="67733"/>
            </a:xfrm>
            <a:custGeom>
              <a:avLst/>
              <a:gdLst/>
              <a:ahLst/>
              <a:cxnLst/>
              <a:rect l="l" t="t" r="r" b="b"/>
              <a:pathLst>
                <a:path w="9622" h="2153" fill="none" extrusionOk="0">
                  <a:moveTo>
                    <a:pt x="1" y="0"/>
                  </a:moveTo>
                  <a:lnTo>
                    <a:pt x="9622" y="2152"/>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8"/>
            <p:cNvSpPr/>
            <p:nvPr/>
          </p:nvSpPr>
          <p:spPr>
            <a:xfrm>
              <a:off x="4977682" y="2697735"/>
              <a:ext cx="25829" cy="30705"/>
            </a:xfrm>
            <a:custGeom>
              <a:avLst/>
              <a:gdLst/>
              <a:ahLst/>
              <a:cxnLst/>
              <a:rect l="l" t="t" r="r" b="b"/>
              <a:pathLst>
                <a:path w="821" h="976" fill="none" extrusionOk="0">
                  <a:moveTo>
                    <a:pt x="599" y="975"/>
                  </a:moveTo>
                  <a:lnTo>
                    <a:pt x="1" y="297"/>
                  </a:lnTo>
                  <a:lnTo>
                    <a:pt x="820" y="0"/>
                  </a:lnTo>
                </a:path>
              </a:pathLst>
            </a:custGeom>
            <a:noFill/>
            <a:ln w="952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 name="Google Shape;1922;p68"/>
          <p:cNvSpPr/>
          <p:nvPr/>
        </p:nvSpPr>
        <p:spPr>
          <a:xfrm rot="10800000" flipH="1">
            <a:off x="-452870"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23" name="Google Shape;1923;p68"/>
          <p:cNvCxnSpPr/>
          <p:nvPr/>
        </p:nvCxnSpPr>
        <p:spPr>
          <a:xfrm rot="10800000" flipH="1">
            <a:off x="2676675" y="2334449"/>
            <a:ext cx="1087500" cy="140400"/>
          </a:xfrm>
          <a:prstGeom prst="bentConnector3">
            <a:avLst>
              <a:gd name="adj1" fmla="val 50000"/>
            </a:avLst>
          </a:prstGeom>
          <a:noFill/>
          <a:ln w="9525" cap="flat" cmpd="sng">
            <a:solidFill>
              <a:schemeClr val="dk1"/>
            </a:solidFill>
            <a:prstDash val="solid"/>
            <a:round/>
            <a:headEnd type="none" w="med" len="med"/>
            <a:tailEnd type="oval" w="med" len="med"/>
          </a:ln>
        </p:spPr>
      </p:cxnSp>
      <p:cxnSp>
        <p:nvCxnSpPr>
          <p:cNvPr id="1924" name="Google Shape;1924;p68"/>
          <p:cNvCxnSpPr/>
          <p:nvPr/>
        </p:nvCxnSpPr>
        <p:spPr>
          <a:xfrm rot="10800000" flipH="1">
            <a:off x="2676675" y="3658009"/>
            <a:ext cx="1020900" cy="140400"/>
          </a:xfrm>
          <a:prstGeom prst="bentConnector3">
            <a:avLst>
              <a:gd name="adj1" fmla="val 28157"/>
            </a:avLst>
          </a:prstGeom>
          <a:noFill/>
          <a:ln w="9525" cap="flat" cmpd="sng">
            <a:solidFill>
              <a:schemeClr val="dk1"/>
            </a:solidFill>
            <a:prstDash val="solid"/>
            <a:round/>
            <a:headEnd type="none" w="med" len="med"/>
            <a:tailEnd type="oval" w="med" len="med"/>
          </a:ln>
        </p:spPr>
      </p:cxnSp>
      <p:cxnSp>
        <p:nvCxnSpPr>
          <p:cNvPr id="1925" name="Google Shape;1925;p68"/>
          <p:cNvCxnSpPr/>
          <p:nvPr/>
        </p:nvCxnSpPr>
        <p:spPr>
          <a:xfrm rot="10800000">
            <a:off x="5497775" y="2334416"/>
            <a:ext cx="969600" cy="140400"/>
          </a:xfrm>
          <a:prstGeom prst="bentConnector3">
            <a:avLst>
              <a:gd name="adj1" fmla="val 44988"/>
            </a:avLst>
          </a:prstGeom>
          <a:noFill/>
          <a:ln w="9525" cap="flat" cmpd="sng">
            <a:solidFill>
              <a:schemeClr val="dk1"/>
            </a:solidFill>
            <a:prstDash val="solid"/>
            <a:round/>
            <a:headEnd type="none" w="med" len="med"/>
            <a:tailEnd type="oval" w="med" len="med"/>
          </a:ln>
        </p:spPr>
      </p:cxnSp>
      <p:cxnSp>
        <p:nvCxnSpPr>
          <p:cNvPr id="1926" name="Google Shape;1926;p68"/>
          <p:cNvCxnSpPr/>
          <p:nvPr/>
        </p:nvCxnSpPr>
        <p:spPr>
          <a:xfrm rot="10800000">
            <a:off x="5440500" y="3658050"/>
            <a:ext cx="1026900" cy="140400"/>
          </a:xfrm>
          <a:prstGeom prst="bentConnector3">
            <a:avLst>
              <a:gd name="adj1" fmla="val 29494"/>
            </a:avLst>
          </a:prstGeom>
          <a:noFill/>
          <a:ln w="9525" cap="flat" cmpd="sng">
            <a:solidFill>
              <a:schemeClr val="dk1"/>
            </a:solidFill>
            <a:prstDash val="solid"/>
            <a:round/>
            <a:headEnd type="none" w="med" len="med"/>
            <a:tailEnd type="oval"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30"/>
        <p:cNvGrpSpPr/>
        <p:nvPr/>
      </p:nvGrpSpPr>
      <p:grpSpPr>
        <a:xfrm>
          <a:off x="0" y="0"/>
          <a:ext cx="0" cy="0"/>
          <a:chOff x="0" y="0"/>
          <a:chExt cx="0" cy="0"/>
        </a:xfrm>
      </p:grpSpPr>
      <p:sp>
        <p:nvSpPr>
          <p:cNvPr id="1931" name="Google Shape;1931;p69"/>
          <p:cNvSpPr/>
          <p:nvPr/>
        </p:nvSpPr>
        <p:spPr>
          <a:xfrm rot="-7962488">
            <a:off x="7933532" y="1815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9"/>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Hominids data table</a:t>
            </a:r>
            <a:endParaRPr/>
          </a:p>
        </p:txBody>
      </p:sp>
      <p:graphicFrame>
        <p:nvGraphicFramePr>
          <p:cNvPr id="1933" name="Google Shape;1933;p69"/>
          <p:cNvGraphicFramePr/>
          <p:nvPr/>
        </p:nvGraphicFramePr>
        <p:xfrm>
          <a:off x="720025" y="1390625"/>
          <a:ext cx="7704025" cy="3250148"/>
        </p:xfrm>
        <a:graphic>
          <a:graphicData uri="http://schemas.openxmlformats.org/drawingml/2006/table">
            <a:tbl>
              <a:tblPr>
                <a:noFill/>
                <a:tableStyleId>{6192DD3F-BCC5-4445-A385-71073171EE12}</a:tableStyleId>
              </a:tblPr>
              <a:tblGrid>
                <a:gridCol w="2077500">
                  <a:extLst>
                    <a:ext uri="{9D8B030D-6E8A-4147-A177-3AD203B41FA5}">
                      <a16:colId xmlns:a16="http://schemas.microsoft.com/office/drawing/2014/main" val="20000"/>
                    </a:ext>
                  </a:extLst>
                </a:gridCol>
                <a:gridCol w="2506200">
                  <a:extLst>
                    <a:ext uri="{9D8B030D-6E8A-4147-A177-3AD203B41FA5}">
                      <a16:colId xmlns:a16="http://schemas.microsoft.com/office/drawing/2014/main" val="20001"/>
                    </a:ext>
                  </a:extLst>
                </a:gridCol>
                <a:gridCol w="1293900">
                  <a:extLst>
                    <a:ext uri="{9D8B030D-6E8A-4147-A177-3AD203B41FA5}">
                      <a16:colId xmlns:a16="http://schemas.microsoft.com/office/drawing/2014/main" val="20002"/>
                    </a:ext>
                  </a:extLst>
                </a:gridCol>
                <a:gridCol w="1826425">
                  <a:extLst>
                    <a:ext uri="{9D8B030D-6E8A-4147-A177-3AD203B41FA5}">
                      <a16:colId xmlns:a16="http://schemas.microsoft.com/office/drawing/2014/main" val="20003"/>
                    </a:ext>
                  </a:extLst>
                </a:gridCol>
              </a:tblGrid>
              <a:tr h="553700">
                <a:tc>
                  <a:txBody>
                    <a:bodyPr/>
                    <a:lstStyle/>
                    <a:p>
                      <a:pPr marL="0" lvl="0" indent="0" algn="l" rtl="0">
                        <a:lnSpc>
                          <a:spcPct val="115000"/>
                        </a:lnSpc>
                        <a:spcBef>
                          <a:spcPts val="0"/>
                        </a:spcBef>
                        <a:spcAft>
                          <a:spcPts val="0"/>
                        </a:spcAft>
                        <a:buNone/>
                      </a:pPr>
                      <a:endParaRPr/>
                    </a:p>
                  </a:txBody>
                  <a:tcPr marL="91425" marR="91425" marT="91425" marB="91425">
                    <a:lnL w="9525" cap="flat" cmpd="sng">
                      <a:solidFill>
                        <a:schemeClr val="accent4">
                          <a:alpha val="0"/>
                        </a:schemeClr>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alpha val="0"/>
                        </a:schemeClr>
                      </a:solidFill>
                      <a:prstDash val="solid"/>
                      <a:round/>
                      <a:headEnd type="none" w="sm" len="sm"/>
                      <a:tailEnd type="none" w="sm" len="sm"/>
                    </a:lnT>
                    <a:lnB w="9525" cap="flat" cmpd="sng">
                      <a:solidFill>
                        <a:schemeClr val="accent2"/>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2300">
                          <a:solidFill>
                            <a:schemeClr val="dk1"/>
                          </a:solidFill>
                          <a:latin typeface="Amiko SemiBold"/>
                          <a:ea typeface="Amiko SemiBold"/>
                          <a:cs typeface="Amiko SemiBold"/>
                          <a:sym typeface="Amiko SemiBold"/>
                        </a:rPr>
                        <a:t>Chronology</a:t>
                      </a:r>
                      <a:endParaRPr sz="23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sz="2300">
                          <a:solidFill>
                            <a:schemeClr val="dk1"/>
                          </a:solidFill>
                          <a:latin typeface="Amiko SemiBold"/>
                          <a:ea typeface="Amiko SemiBold"/>
                          <a:cs typeface="Amiko SemiBold"/>
                          <a:sym typeface="Amiko SemiBold"/>
                        </a:rPr>
                        <a:t>Period</a:t>
                      </a:r>
                      <a:endParaRPr sz="23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dk2"/>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sz="2300">
                          <a:solidFill>
                            <a:schemeClr val="dk1"/>
                          </a:solidFill>
                          <a:latin typeface="Amiko SemiBold"/>
                          <a:ea typeface="Amiko SemiBold"/>
                          <a:cs typeface="Amiko SemiBold"/>
                          <a:sym typeface="Amiko SemiBold"/>
                        </a:rPr>
                        <a:t>Progress</a:t>
                      </a:r>
                      <a:endParaRPr sz="23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dk2"/>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666050">
                <a:tc>
                  <a:txBody>
                    <a:bodyPr/>
                    <a:lstStyle/>
                    <a:p>
                      <a:pPr marL="0" lvl="0" indent="0" algn="ctr" rtl="0">
                        <a:lnSpc>
                          <a:spcPct val="115000"/>
                        </a:lnSpc>
                        <a:spcBef>
                          <a:spcPts val="0"/>
                        </a:spcBef>
                        <a:spcAft>
                          <a:spcPts val="0"/>
                        </a:spcAft>
                        <a:buNone/>
                      </a:pPr>
                      <a:r>
                        <a:rPr lang="en" b="1">
                          <a:solidFill>
                            <a:schemeClr val="dk1"/>
                          </a:solidFill>
                          <a:latin typeface="Amiko"/>
                          <a:ea typeface="Amiko"/>
                          <a:cs typeface="Amiko"/>
                          <a:sym typeface="Amiko"/>
                        </a:rPr>
                        <a:t>Australopithecus</a:t>
                      </a:r>
                      <a:endParaRPr b="1">
                        <a:solidFill>
                          <a:schemeClr val="dk1"/>
                        </a:solidFill>
                        <a:latin typeface="Amiko"/>
                        <a:ea typeface="Amiko"/>
                        <a:cs typeface="Amiko"/>
                        <a:sym typeface="Amik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accent2"/>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4 million years ago</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Lower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Bipedalism</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66050">
                <a:tc>
                  <a:txBody>
                    <a:bodyPr/>
                    <a:lstStyle/>
                    <a:p>
                      <a:pPr marL="0" lvl="0" indent="0" algn="ctr" rtl="0">
                        <a:lnSpc>
                          <a:spcPct val="115000"/>
                        </a:lnSpc>
                        <a:spcBef>
                          <a:spcPts val="0"/>
                        </a:spcBef>
                        <a:spcAft>
                          <a:spcPts val="0"/>
                        </a:spcAft>
                        <a:buNone/>
                      </a:pPr>
                      <a:r>
                        <a:rPr lang="en" b="1">
                          <a:solidFill>
                            <a:schemeClr val="dk1"/>
                          </a:solidFill>
                          <a:latin typeface="Amiko"/>
                          <a:ea typeface="Amiko"/>
                          <a:cs typeface="Amiko"/>
                          <a:sym typeface="Amiko"/>
                        </a:rPr>
                        <a:t>Homo habilis</a:t>
                      </a:r>
                      <a:endParaRPr b="1">
                        <a:solidFill>
                          <a:schemeClr val="dk1"/>
                        </a:solidFill>
                        <a:latin typeface="Amiko"/>
                        <a:ea typeface="Amiko"/>
                        <a:cs typeface="Amiko"/>
                        <a:sym typeface="Amik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2.5 million years ago</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Lower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Stone tools like the ax</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66050">
                <a:tc>
                  <a:txBody>
                    <a:bodyPr/>
                    <a:lstStyle/>
                    <a:p>
                      <a:pPr marL="0" lvl="0" indent="0" algn="ctr" rtl="0">
                        <a:lnSpc>
                          <a:spcPct val="115000"/>
                        </a:lnSpc>
                        <a:spcBef>
                          <a:spcPts val="0"/>
                        </a:spcBef>
                        <a:spcAft>
                          <a:spcPts val="0"/>
                        </a:spcAft>
                        <a:buNone/>
                      </a:pPr>
                      <a:r>
                        <a:rPr lang="en" b="1">
                          <a:solidFill>
                            <a:schemeClr val="dk1"/>
                          </a:solidFill>
                          <a:latin typeface="Amiko"/>
                          <a:ea typeface="Amiko"/>
                          <a:cs typeface="Amiko"/>
                          <a:sym typeface="Amiko"/>
                        </a:rPr>
                        <a:t>Homo erectus</a:t>
                      </a:r>
                      <a:endParaRPr b="1">
                        <a:solidFill>
                          <a:schemeClr val="dk1"/>
                        </a:solidFill>
                        <a:latin typeface="Amiko"/>
                        <a:ea typeface="Amiko"/>
                        <a:cs typeface="Amiko"/>
                        <a:sym typeface="Amik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1.5 million years ago</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Lower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Mastery of fire, first cabins</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666050">
                <a:tc>
                  <a:txBody>
                    <a:bodyPr/>
                    <a:lstStyle/>
                    <a:p>
                      <a:pPr marL="0" lvl="0" indent="0" algn="ctr" rtl="0">
                        <a:lnSpc>
                          <a:spcPct val="115000"/>
                        </a:lnSpc>
                        <a:spcBef>
                          <a:spcPts val="0"/>
                        </a:spcBef>
                        <a:spcAft>
                          <a:spcPts val="0"/>
                        </a:spcAft>
                        <a:buNone/>
                      </a:pPr>
                      <a:r>
                        <a:rPr lang="en" b="1">
                          <a:solidFill>
                            <a:schemeClr val="dk1"/>
                          </a:solidFill>
                          <a:latin typeface="Amiko"/>
                          <a:ea typeface="Amiko"/>
                          <a:cs typeface="Amiko"/>
                          <a:sym typeface="Amiko"/>
                        </a:rPr>
                        <a:t>Homo nearthentalis</a:t>
                      </a:r>
                      <a:endParaRPr b="1">
                        <a:solidFill>
                          <a:schemeClr val="dk1"/>
                        </a:solidFill>
                        <a:latin typeface="Amiko"/>
                        <a:ea typeface="Amiko"/>
                        <a:cs typeface="Amiko"/>
                        <a:sym typeface="Amiko"/>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accent2"/>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accent2"/>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220,000 years ago</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2"/>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Middle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Burials with trousseau</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934" name="Google Shape;1934;p69"/>
          <p:cNvSpPr/>
          <p:nvPr/>
        </p:nvSpPr>
        <p:spPr>
          <a:xfrm>
            <a:off x="610450" y="586920"/>
            <a:ext cx="598974" cy="4734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9"/>
          <p:cNvSpPr/>
          <p:nvPr/>
        </p:nvSpPr>
        <p:spPr>
          <a:xfrm rot="1394460">
            <a:off x="8129344" y="1159320"/>
            <a:ext cx="599102" cy="473637"/>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939"/>
        <p:cNvGrpSpPr/>
        <p:nvPr/>
      </p:nvGrpSpPr>
      <p:grpSpPr>
        <a:xfrm>
          <a:off x="0" y="0"/>
          <a:ext cx="0" cy="0"/>
          <a:chOff x="0" y="0"/>
          <a:chExt cx="0" cy="0"/>
        </a:xfrm>
      </p:grpSpPr>
      <p:sp>
        <p:nvSpPr>
          <p:cNvPr id="1940" name="Google Shape;1940;p70"/>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Most common type of art</a:t>
            </a:r>
            <a:endParaRPr/>
          </a:p>
        </p:txBody>
      </p:sp>
      <p:sp>
        <p:nvSpPr>
          <p:cNvPr id="1941" name="Google Shape;1941;p70"/>
          <p:cNvSpPr txBox="1"/>
          <p:nvPr/>
        </p:nvSpPr>
        <p:spPr>
          <a:xfrm>
            <a:off x="714975" y="4419950"/>
            <a:ext cx="7704000" cy="188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Montserrat"/>
                <a:ea typeface="Montserrat"/>
                <a:cs typeface="Montserrat"/>
                <a:sym typeface="Montserrat"/>
              </a:rPr>
              <a:t>Follow the link in the graph to modify its data and then paste the new one here. </a:t>
            </a:r>
            <a:r>
              <a:rPr lang="en" sz="1000" b="1">
                <a:solidFill>
                  <a:schemeClr val="dk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000" b="1">
              <a:solidFill>
                <a:schemeClr val="dk1"/>
              </a:solidFill>
              <a:latin typeface="Montserrat"/>
              <a:ea typeface="Montserrat"/>
              <a:cs typeface="Montserrat"/>
              <a:sym typeface="Montserrat"/>
            </a:endParaRPr>
          </a:p>
        </p:txBody>
      </p:sp>
      <p:pic>
        <p:nvPicPr>
          <p:cNvPr id="1942" name="Google Shape;1942;p70" title="Points scored">
            <a:hlinkClick r:id="rId4"/>
          </p:cNvPr>
          <p:cNvPicPr preferRelativeResize="0"/>
          <p:nvPr/>
        </p:nvPicPr>
        <p:blipFill>
          <a:blip r:embed="rId5">
            <a:alphaModFix/>
          </a:blip>
          <a:stretch>
            <a:fillRect/>
          </a:stretch>
        </p:blipFill>
        <p:spPr>
          <a:xfrm>
            <a:off x="3151627" y="1312775"/>
            <a:ext cx="2840745" cy="2895186"/>
          </a:xfrm>
          <a:prstGeom prst="rect">
            <a:avLst/>
          </a:prstGeom>
          <a:noFill/>
          <a:ln>
            <a:noFill/>
          </a:ln>
        </p:spPr>
      </p:pic>
      <p:sp>
        <p:nvSpPr>
          <p:cNvPr id="1943" name="Google Shape;1943;p70"/>
          <p:cNvSpPr txBox="1"/>
          <p:nvPr/>
        </p:nvSpPr>
        <p:spPr>
          <a:xfrm>
            <a:off x="1489941" y="1586875"/>
            <a:ext cx="1790100" cy="482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Amiko SemiBold"/>
                <a:ea typeface="Amiko SemiBold"/>
                <a:cs typeface="Amiko SemiBold"/>
                <a:sym typeface="Amiko SemiBold"/>
              </a:rPr>
              <a:t>Bas-relief</a:t>
            </a:r>
            <a:endParaRPr sz="2400">
              <a:solidFill>
                <a:schemeClr val="dk1"/>
              </a:solidFill>
              <a:latin typeface="Amiko SemiBold"/>
              <a:ea typeface="Amiko SemiBold"/>
              <a:cs typeface="Amiko SemiBold"/>
              <a:sym typeface="Amiko SemiBold"/>
            </a:endParaRPr>
          </a:p>
        </p:txBody>
      </p:sp>
      <p:sp>
        <p:nvSpPr>
          <p:cNvPr id="1944" name="Google Shape;1944;p70"/>
          <p:cNvSpPr txBox="1"/>
          <p:nvPr/>
        </p:nvSpPr>
        <p:spPr>
          <a:xfrm>
            <a:off x="1489943" y="1930247"/>
            <a:ext cx="1790100" cy="572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Earth is the only planet with life</a:t>
            </a:r>
            <a:endParaRPr>
              <a:solidFill>
                <a:schemeClr val="dk1"/>
              </a:solidFill>
              <a:latin typeface="Montserrat"/>
              <a:ea typeface="Montserrat"/>
              <a:cs typeface="Montserrat"/>
              <a:sym typeface="Montserrat"/>
            </a:endParaRPr>
          </a:p>
        </p:txBody>
      </p:sp>
      <p:sp>
        <p:nvSpPr>
          <p:cNvPr id="1945" name="Google Shape;1945;p70"/>
          <p:cNvSpPr txBox="1"/>
          <p:nvPr/>
        </p:nvSpPr>
        <p:spPr>
          <a:xfrm>
            <a:off x="1489941" y="2986902"/>
            <a:ext cx="1790100" cy="482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Amiko SemiBold"/>
                <a:ea typeface="Amiko SemiBold"/>
                <a:cs typeface="Amiko SemiBold"/>
                <a:sym typeface="Amiko SemiBold"/>
              </a:rPr>
              <a:t>Furniture</a:t>
            </a:r>
            <a:endParaRPr sz="2400">
              <a:solidFill>
                <a:schemeClr val="dk1"/>
              </a:solidFill>
              <a:latin typeface="Amiko SemiBold"/>
              <a:ea typeface="Amiko SemiBold"/>
              <a:cs typeface="Amiko SemiBold"/>
              <a:sym typeface="Amiko SemiBold"/>
            </a:endParaRPr>
          </a:p>
        </p:txBody>
      </p:sp>
      <p:sp>
        <p:nvSpPr>
          <p:cNvPr id="1946" name="Google Shape;1946;p70"/>
          <p:cNvSpPr txBox="1"/>
          <p:nvPr/>
        </p:nvSpPr>
        <p:spPr>
          <a:xfrm>
            <a:off x="1489950" y="3330000"/>
            <a:ext cx="1790100" cy="572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Neptune is far away from Earth</a:t>
            </a:r>
            <a:endParaRPr>
              <a:solidFill>
                <a:schemeClr val="dk1"/>
              </a:solidFill>
              <a:latin typeface="Montserrat"/>
              <a:ea typeface="Montserrat"/>
              <a:cs typeface="Montserrat"/>
              <a:sym typeface="Montserrat"/>
            </a:endParaRPr>
          </a:p>
        </p:txBody>
      </p:sp>
      <p:sp>
        <p:nvSpPr>
          <p:cNvPr id="1947" name="Google Shape;1947;p70"/>
          <p:cNvSpPr txBox="1"/>
          <p:nvPr/>
        </p:nvSpPr>
        <p:spPr>
          <a:xfrm>
            <a:off x="5863954" y="2986986"/>
            <a:ext cx="1790100" cy="482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Amiko SemiBold"/>
                <a:ea typeface="Amiko SemiBold"/>
                <a:cs typeface="Amiko SemiBold"/>
                <a:sym typeface="Amiko SemiBold"/>
              </a:rPr>
              <a:t>Engraving</a:t>
            </a:r>
            <a:endParaRPr sz="2400">
              <a:solidFill>
                <a:schemeClr val="dk1"/>
              </a:solidFill>
              <a:latin typeface="Amiko SemiBold"/>
              <a:ea typeface="Amiko SemiBold"/>
              <a:cs typeface="Amiko SemiBold"/>
              <a:sym typeface="Amiko SemiBold"/>
            </a:endParaRPr>
          </a:p>
        </p:txBody>
      </p:sp>
      <p:sp>
        <p:nvSpPr>
          <p:cNvPr id="1948" name="Google Shape;1948;p70"/>
          <p:cNvSpPr txBox="1"/>
          <p:nvPr/>
        </p:nvSpPr>
        <p:spPr>
          <a:xfrm>
            <a:off x="5863959" y="3330051"/>
            <a:ext cx="1790100" cy="572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Montserrat"/>
                <a:ea typeface="Montserrat"/>
                <a:cs typeface="Montserrat"/>
                <a:sym typeface="Montserrat"/>
              </a:rPr>
              <a:t>Saturn is a gas giant with rings</a:t>
            </a:r>
            <a:endParaRPr>
              <a:solidFill>
                <a:schemeClr val="dk1"/>
              </a:solidFill>
              <a:latin typeface="Montserrat"/>
              <a:ea typeface="Montserrat"/>
              <a:cs typeface="Montserrat"/>
              <a:sym typeface="Montserrat"/>
            </a:endParaRPr>
          </a:p>
        </p:txBody>
      </p:sp>
      <p:sp>
        <p:nvSpPr>
          <p:cNvPr id="1949" name="Google Shape;1949;p70"/>
          <p:cNvSpPr txBox="1"/>
          <p:nvPr/>
        </p:nvSpPr>
        <p:spPr>
          <a:xfrm>
            <a:off x="5863941" y="1586875"/>
            <a:ext cx="1790100" cy="482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Amiko SemiBold"/>
                <a:ea typeface="Amiko SemiBold"/>
                <a:cs typeface="Amiko SemiBold"/>
                <a:sym typeface="Amiko SemiBold"/>
              </a:rPr>
              <a:t>Painting</a:t>
            </a:r>
            <a:endParaRPr sz="2400">
              <a:solidFill>
                <a:schemeClr val="dk1"/>
              </a:solidFill>
              <a:latin typeface="Amiko SemiBold"/>
              <a:ea typeface="Amiko SemiBold"/>
              <a:cs typeface="Amiko SemiBold"/>
              <a:sym typeface="Amiko SemiBold"/>
            </a:endParaRPr>
          </a:p>
        </p:txBody>
      </p:sp>
      <p:sp>
        <p:nvSpPr>
          <p:cNvPr id="1950" name="Google Shape;1950;p70"/>
          <p:cNvSpPr txBox="1"/>
          <p:nvPr/>
        </p:nvSpPr>
        <p:spPr>
          <a:xfrm>
            <a:off x="5863943" y="1930200"/>
            <a:ext cx="1790100" cy="5721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Montserrat"/>
                <a:ea typeface="Montserrat"/>
                <a:cs typeface="Montserrat"/>
                <a:sym typeface="Montserrat"/>
              </a:rPr>
              <a:t>Despite is red, Mars is very cold</a:t>
            </a:r>
            <a:endParaRPr>
              <a:solidFill>
                <a:schemeClr val="dk1"/>
              </a:solidFill>
              <a:latin typeface="Montserrat"/>
              <a:ea typeface="Montserrat"/>
              <a:cs typeface="Montserrat"/>
              <a:sym typeface="Montserrat"/>
            </a:endParaRPr>
          </a:p>
        </p:txBody>
      </p:sp>
      <p:sp>
        <p:nvSpPr>
          <p:cNvPr id="1951" name="Google Shape;1951;p70"/>
          <p:cNvSpPr/>
          <p:nvPr/>
        </p:nvSpPr>
        <p:spPr>
          <a:xfrm>
            <a:off x="712294" y="1715350"/>
            <a:ext cx="785212" cy="7580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miko"/>
                <a:ea typeface="Amiko"/>
                <a:cs typeface="Amiko"/>
                <a:sym typeface="Amiko"/>
              </a:rPr>
              <a:t>10%</a:t>
            </a:r>
            <a:endParaRPr>
              <a:solidFill>
                <a:schemeClr val="dk1"/>
              </a:solidFill>
            </a:endParaRPr>
          </a:p>
        </p:txBody>
      </p:sp>
      <p:sp>
        <p:nvSpPr>
          <p:cNvPr id="1952" name="Google Shape;1952;p70"/>
          <p:cNvSpPr/>
          <p:nvPr/>
        </p:nvSpPr>
        <p:spPr>
          <a:xfrm>
            <a:off x="712294" y="3087900"/>
            <a:ext cx="785212" cy="7580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miko"/>
                <a:ea typeface="Amiko"/>
                <a:cs typeface="Amiko"/>
                <a:sym typeface="Amiko"/>
              </a:rPr>
              <a:t>20%</a:t>
            </a:r>
            <a:endParaRPr>
              <a:solidFill>
                <a:schemeClr val="dk1"/>
              </a:solidFill>
            </a:endParaRPr>
          </a:p>
        </p:txBody>
      </p:sp>
      <p:sp>
        <p:nvSpPr>
          <p:cNvPr id="1953" name="Google Shape;1953;p70"/>
          <p:cNvSpPr/>
          <p:nvPr/>
        </p:nvSpPr>
        <p:spPr>
          <a:xfrm>
            <a:off x="7646494" y="1715350"/>
            <a:ext cx="785212" cy="7580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miko"/>
                <a:ea typeface="Amiko"/>
                <a:cs typeface="Amiko"/>
                <a:sym typeface="Amiko"/>
              </a:rPr>
              <a:t>45%</a:t>
            </a:r>
            <a:endParaRPr sz="2200" b="1">
              <a:solidFill>
                <a:schemeClr val="dk1"/>
              </a:solidFill>
              <a:latin typeface="Amiko"/>
              <a:ea typeface="Amiko"/>
              <a:cs typeface="Amiko"/>
              <a:sym typeface="Amiko"/>
            </a:endParaRPr>
          </a:p>
        </p:txBody>
      </p:sp>
      <p:sp>
        <p:nvSpPr>
          <p:cNvPr id="1954" name="Google Shape;1954;p70"/>
          <p:cNvSpPr/>
          <p:nvPr/>
        </p:nvSpPr>
        <p:spPr>
          <a:xfrm>
            <a:off x="7646494" y="3087900"/>
            <a:ext cx="785212" cy="7580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miko"/>
                <a:ea typeface="Amiko"/>
                <a:cs typeface="Amiko"/>
                <a:sym typeface="Amiko"/>
              </a:rPr>
              <a:t>25%</a:t>
            </a:r>
            <a:endParaRPr>
              <a:solidFill>
                <a:schemeClr val="dk1"/>
              </a:solidFill>
            </a:endParaRPr>
          </a:p>
        </p:txBody>
      </p:sp>
      <p:sp>
        <p:nvSpPr>
          <p:cNvPr id="1955" name="Google Shape;1955;p70"/>
          <p:cNvSpPr/>
          <p:nvPr/>
        </p:nvSpPr>
        <p:spPr>
          <a:xfrm rot="10800000">
            <a:off x="4257553" y="2483901"/>
            <a:ext cx="628882" cy="55295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0"/>
          <p:cNvSpPr/>
          <p:nvPr/>
        </p:nvSpPr>
        <p:spPr>
          <a:xfrm rot="10800000">
            <a:off x="7861808"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0"/>
          <p:cNvSpPr/>
          <p:nvPr/>
        </p:nvSpPr>
        <p:spPr>
          <a:xfrm rot="2194621">
            <a:off x="294408" y="4258331"/>
            <a:ext cx="688994" cy="5444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961"/>
        <p:cNvGrpSpPr/>
        <p:nvPr/>
      </p:nvGrpSpPr>
      <p:grpSpPr>
        <a:xfrm>
          <a:off x="0" y="0"/>
          <a:ext cx="0" cy="0"/>
          <a:chOff x="0" y="0"/>
          <a:chExt cx="0" cy="0"/>
        </a:xfrm>
      </p:grpSpPr>
      <p:sp>
        <p:nvSpPr>
          <p:cNvPr id="1962" name="Google Shape;1962;p71"/>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Our team</a:t>
            </a:r>
            <a:endParaRPr/>
          </a:p>
        </p:txBody>
      </p:sp>
      <p:sp>
        <p:nvSpPr>
          <p:cNvPr id="1963" name="Google Shape;1963;p71"/>
          <p:cNvSpPr txBox="1">
            <a:spLocks noGrp="1"/>
          </p:cNvSpPr>
          <p:nvPr>
            <p:ph type="subTitle" idx="1"/>
          </p:nvPr>
        </p:nvSpPr>
        <p:spPr>
          <a:xfrm>
            <a:off x="1371145" y="3441875"/>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Susan Smith</a:t>
            </a:r>
            <a:endParaRPr/>
          </a:p>
        </p:txBody>
      </p:sp>
      <p:sp>
        <p:nvSpPr>
          <p:cNvPr id="1964" name="Google Shape;1964;p71"/>
          <p:cNvSpPr txBox="1">
            <a:spLocks noGrp="1"/>
          </p:cNvSpPr>
          <p:nvPr>
            <p:ph type="subTitle" idx="2"/>
          </p:nvPr>
        </p:nvSpPr>
        <p:spPr>
          <a:xfrm>
            <a:off x="5397455" y="3441875"/>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Timmy Jimmy</a:t>
            </a:r>
            <a:endParaRPr/>
          </a:p>
        </p:txBody>
      </p:sp>
      <p:sp>
        <p:nvSpPr>
          <p:cNvPr id="1965" name="Google Shape;1965;p71"/>
          <p:cNvSpPr txBox="1">
            <a:spLocks noGrp="1"/>
          </p:cNvSpPr>
          <p:nvPr>
            <p:ph type="subTitle" idx="3"/>
          </p:nvPr>
        </p:nvSpPr>
        <p:spPr>
          <a:xfrm>
            <a:off x="1371145" y="3953300"/>
            <a:ext cx="2375400" cy="65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1966" name="Google Shape;1966;p71"/>
          <p:cNvSpPr txBox="1">
            <a:spLocks noGrp="1"/>
          </p:cNvSpPr>
          <p:nvPr>
            <p:ph type="subTitle" idx="4"/>
          </p:nvPr>
        </p:nvSpPr>
        <p:spPr>
          <a:xfrm>
            <a:off x="5397455" y="3953300"/>
            <a:ext cx="2375400" cy="655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1967" name="Google Shape;1967;p71"/>
          <p:cNvPicPr preferRelativeResize="0"/>
          <p:nvPr/>
        </p:nvPicPr>
        <p:blipFill rotWithShape="1">
          <a:blip r:embed="rId3">
            <a:alphaModFix/>
          </a:blip>
          <a:srcRect l="-547" r="35316" b="4159"/>
          <a:stretch/>
        </p:blipFill>
        <p:spPr>
          <a:xfrm>
            <a:off x="1619095" y="1446424"/>
            <a:ext cx="1879500" cy="1843200"/>
          </a:xfrm>
          <a:prstGeom prst="roundRect">
            <a:avLst>
              <a:gd name="adj" fmla="val 16667"/>
            </a:avLst>
          </a:prstGeom>
          <a:noFill/>
          <a:ln>
            <a:noFill/>
          </a:ln>
        </p:spPr>
      </p:pic>
      <p:pic>
        <p:nvPicPr>
          <p:cNvPr id="1968" name="Google Shape;1968;p71"/>
          <p:cNvPicPr preferRelativeResize="0"/>
          <p:nvPr/>
        </p:nvPicPr>
        <p:blipFill rotWithShape="1">
          <a:blip r:embed="rId4">
            <a:alphaModFix/>
          </a:blip>
          <a:srcRect l="39363" t="4521" r="34084" b="56467"/>
          <a:stretch/>
        </p:blipFill>
        <p:spPr>
          <a:xfrm>
            <a:off x="5645405" y="1446424"/>
            <a:ext cx="1879500" cy="1843200"/>
          </a:xfrm>
          <a:prstGeom prst="roundRect">
            <a:avLst>
              <a:gd name="adj" fmla="val 16667"/>
            </a:avLst>
          </a:prstGeom>
          <a:noFill/>
          <a:ln>
            <a:noFill/>
          </a:ln>
        </p:spPr>
      </p:pic>
      <p:grpSp>
        <p:nvGrpSpPr>
          <p:cNvPr id="1969" name="Google Shape;1969;p71"/>
          <p:cNvGrpSpPr/>
          <p:nvPr/>
        </p:nvGrpSpPr>
        <p:grpSpPr>
          <a:xfrm>
            <a:off x="3938269" y="1751228"/>
            <a:ext cx="1267476" cy="2355015"/>
            <a:chOff x="5495400" y="809450"/>
            <a:chExt cx="840000" cy="1560750"/>
          </a:xfrm>
        </p:grpSpPr>
        <p:sp>
          <p:nvSpPr>
            <p:cNvPr id="1970" name="Google Shape;1970;p71"/>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4" name="Google Shape;1974;p71"/>
          <p:cNvSpPr/>
          <p:nvPr/>
        </p:nvSpPr>
        <p:spPr>
          <a:xfrm>
            <a:off x="7998573" y="362627"/>
            <a:ext cx="727308" cy="5747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506104" y="-337477"/>
            <a:ext cx="1659332" cy="1539522"/>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976" name="Google Shape;1976;p71"/>
          <p:cNvGrpSpPr/>
          <p:nvPr/>
        </p:nvGrpSpPr>
        <p:grpSpPr>
          <a:xfrm rot="-5400000">
            <a:off x="-48978" y="791359"/>
            <a:ext cx="1070276" cy="940804"/>
            <a:chOff x="7327125" y="2144345"/>
            <a:chExt cx="1507643" cy="1325262"/>
          </a:xfrm>
        </p:grpSpPr>
        <p:sp>
          <p:nvSpPr>
            <p:cNvPr id="1977" name="Google Shape;1977;p71"/>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51"/>
        <p:cNvGrpSpPr/>
        <p:nvPr/>
      </p:nvGrpSpPr>
      <p:grpSpPr>
        <a:xfrm>
          <a:off x="0" y="0"/>
          <a:ext cx="0" cy="0"/>
          <a:chOff x="0" y="0"/>
          <a:chExt cx="0" cy="0"/>
        </a:xfrm>
      </p:grpSpPr>
      <p:sp>
        <p:nvSpPr>
          <p:cNvPr id="952" name="Google Shape;952;p45"/>
          <p:cNvSpPr/>
          <p:nvPr/>
        </p:nvSpPr>
        <p:spPr>
          <a:xfrm rot="5400000">
            <a:off x="3619605" y="-922226"/>
            <a:ext cx="1752606" cy="5372034"/>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5"/>
          <p:cNvSpPr txBox="1">
            <a:spLocks noGrp="1"/>
          </p:cNvSpPr>
          <p:nvPr>
            <p:ph type="title"/>
          </p:nvPr>
        </p:nvSpPr>
        <p:spPr>
          <a:xfrm>
            <a:off x="2091450" y="983525"/>
            <a:ext cx="4961100" cy="135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sp>
        <p:nvSpPr>
          <p:cNvPr id="954" name="Google Shape;954;p45"/>
          <p:cNvSpPr txBox="1">
            <a:spLocks noGrp="1"/>
          </p:cNvSpPr>
          <p:nvPr>
            <p:ph type="subTitle" idx="1"/>
          </p:nvPr>
        </p:nvSpPr>
        <p:spPr>
          <a:xfrm>
            <a:off x="2091450" y="2764701"/>
            <a:ext cx="4961100" cy="72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a:p>
            <a:pPr marL="0" lvl="0" indent="0" algn="ctr" rtl="0">
              <a:spcBef>
                <a:spcPts val="0"/>
              </a:spcBef>
              <a:spcAft>
                <a:spcPts val="0"/>
              </a:spcAft>
              <a:buNone/>
            </a:pPr>
            <a:endParaRPr/>
          </a:p>
        </p:txBody>
      </p:sp>
      <p:grpSp>
        <p:nvGrpSpPr>
          <p:cNvPr id="955" name="Google Shape;955;p45"/>
          <p:cNvGrpSpPr/>
          <p:nvPr/>
        </p:nvGrpSpPr>
        <p:grpSpPr>
          <a:xfrm>
            <a:off x="3949905" y="3692006"/>
            <a:ext cx="1244189" cy="1294872"/>
            <a:chOff x="6408102" y="3164699"/>
            <a:chExt cx="1272177" cy="1324000"/>
          </a:xfrm>
        </p:grpSpPr>
        <p:grpSp>
          <p:nvGrpSpPr>
            <p:cNvPr id="956" name="Google Shape;956;p45"/>
            <p:cNvGrpSpPr/>
            <p:nvPr/>
          </p:nvGrpSpPr>
          <p:grpSpPr>
            <a:xfrm>
              <a:off x="6408102" y="3164699"/>
              <a:ext cx="1272177" cy="1324000"/>
              <a:chOff x="6408102" y="3164699"/>
              <a:chExt cx="1272177" cy="1324000"/>
            </a:xfrm>
          </p:grpSpPr>
          <p:grpSp>
            <p:nvGrpSpPr>
              <p:cNvPr id="957" name="Google Shape;957;p45"/>
              <p:cNvGrpSpPr/>
              <p:nvPr/>
            </p:nvGrpSpPr>
            <p:grpSpPr>
              <a:xfrm>
                <a:off x="6408102" y="3164699"/>
                <a:ext cx="1272177" cy="1324000"/>
                <a:chOff x="6423452" y="3155174"/>
                <a:chExt cx="1272177" cy="1324000"/>
              </a:xfrm>
            </p:grpSpPr>
            <p:sp>
              <p:nvSpPr>
                <p:cNvPr id="958" name="Google Shape;958;p45"/>
                <p:cNvSpPr/>
                <p:nvPr/>
              </p:nvSpPr>
              <p:spPr>
                <a:xfrm>
                  <a:off x="7051294" y="4081254"/>
                  <a:ext cx="644335" cy="211141"/>
                </a:xfrm>
                <a:custGeom>
                  <a:avLst/>
                  <a:gdLst/>
                  <a:ahLst/>
                  <a:cxnLst/>
                  <a:rect l="l" t="t" r="r" b="b"/>
                  <a:pathLst>
                    <a:path w="12695" h="4160" extrusionOk="0">
                      <a:moveTo>
                        <a:pt x="1164" y="0"/>
                      </a:moveTo>
                      <a:cubicBezTo>
                        <a:pt x="924" y="0"/>
                        <a:pt x="692" y="77"/>
                        <a:pt x="530" y="215"/>
                      </a:cubicBezTo>
                      <a:cubicBezTo>
                        <a:pt x="264" y="438"/>
                        <a:pt x="94" y="694"/>
                        <a:pt x="44" y="988"/>
                      </a:cubicBezTo>
                      <a:cubicBezTo>
                        <a:pt x="0" y="1250"/>
                        <a:pt x="182" y="1507"/>
                        <a:pt x="493" y="1629"/>
                      </a:cubicBezTo>
                      <a:cubicBezTo>
                        <a:pt x="3237" y="2714"/>
                        <a:pt x="7107" y="3478"/>
                        <a:pt x="11312" y="4146"/>
                      </a:cubicBezTo>
                      <a:cubicBezTo>
                        <a:pt x="11369" y="4155"/>
                        <a:pt x="11428" y="4159"/>
                        <a:pt x="11487" y="4159"/>
                      </a:cubicBezTo>
                      <a:cubicBezTo>
                        <a:pt x="11615" y="4159"/>
                        <a:pt x="11743" y="4138"/>
                        <a:pt x="11860" y="4095"/>
                      </a:cubicBezTo>
                      <a:cubicBezTo>
                        <a:pt x="12522" y="3853"/>
                        <a:pt x="12695" y="3426"/>
                        <a:pt x="12513" y="2865"/>
                      </a:cubicBezTo>
                      <a:cubicBezTo>
                        <a:pt x="12446" y="2655"/>
                        <a:pt x="12242" y="2485"/>
                        <a:pt x="11973" y="2412"/>
                      </a:cubicBezTo>
                      <a:lnTo>
                        <a:pt x="11973" y="2413"/>
                      </a:lnTo>
                      <a:cubicBezTo>
                        <a:pt x="8065" y="1355"/>
                        <a:pt x="4400" y="471"/>
                        <a:pt x="1335" y="13"/>
                      </a:cubicBezTo>
                      <a:cubicBezTo>
                        <a:pt x="1278" y="5"/>
                        <a:pt x="1221"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5"/>
                <p:cNvSpPr/>
                <p:nvPr/>
              </p:nvSpPr>
              <p:spPr>
                <a:xfrm>
                  <a:off x="6423452" y="4073590"/>
                  <a:ext cx="650831" cy="191093"/>
                </a:xfrm>
                <a:custGeom>
                  <a:avLst/>
                  <a:gdLst/>
                  <a:ahLst/>
                  <a:cxnLst/>
                  <a:rect l="l" t="t" r="r" b="b"/>
                  <a:pathLst>
                    <a:path w="12823" h="3765" extrusionOk="0">
                      <a:moveTo>
                        <a:pt x="11701" y="0"/>
                      </a:moveTo>
                      <a:cubicBezTo>
                        <a:pt x="11658" y="0"/>
                        <a:pt x="11615" y="3"/>
                        <a:pt x="11572" y="8"/>
                      </a:cubicBezTo>
                      <a:cubicBezTo>
                        <a:pt x="8480" y="349"/>
                        <a:pt x="4762" y="1093"/>
                        <a:pt x="788" y="2002"/>
                      </a:cubicBezTo>
                      <a:cubicBezTo>
                        <a:pt x="515" y="2064"/>
                        <a:pt x="300" y="2225"/>
                        <a:pt x="219" y="2432"/>
                      </a:cubicBezTo>
                      <a:cubicBezTo>
                        <a:pt x="0" y="2987"/>
                        <a:pt x="145" y="3420"/>
                        <a:pt x="789" y="3686"/>
                      </a:cubicBezTo>
                      <a:cubicBezTo>
                        <a:pt x="915" y="3738"/>
                        <a:pt x="1057" y="3765"/>
                        <a:pt x="1199" y="3765"/>
                      </a:cubicBezTo>
                      <a:cubicBezTo>
                        <a:pt x="1244" y="3765"/>
                        <a:pt x="1289" y="3762"/>
                        <a:pt x="1333" y="3757"/>
                      </a:cubicBezTo>
                      <a:cubicBezTo>
                        <a:pt x="5577" y="3248"/>
                        <a:pt x="9492" y="2634"/>
                        <a:pt x="12306" y="1654"/>
                      </a:cubicBezTo>
                      <a:cubicBezTo>
                        <a:pt x="12624" y="1543"/>
                        <a:pt x="12823" y="1294"/>
                        <a:pt x="12796" y="1031"/>
                      </a:cubicBezTo>
                      <a:cubicBezTo>
                        <a:pt x="12767" y="733"/>
                        <a:pt x="12613" y="473"/>
                        <a:pt x="12363" y="239"/>
                      </a:cubicBezTo>
                      <a:cubicBezTo>
                        <a:pt x="12200" y="86"/>
                        <a:pt x="11956"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5"/>
                <p:cNvSpPr/>
                <p:nvPr/>
              </p:nvSpPr>
              <p:spPr>
                <a:xfrm>
                  <a:off x="6548462" y="4176826"/>
                  <a:ext cx="241746" cy="50044"/>
                </a:xfrm>
                <a:custGeom>
                  <a:avLst/>
                  <a:gdLst/>
                  <a:ahLst/>
                  <a:cxnLst/>
                  <a:rect l="l" t="t" r="r" b="b"/>
                  <a:pathLst>
                    <a:path w="4763" h="986" fill="none" extrusionOk="0">
                      <a:moveTo>
                        <a:pt x="1" y="985"/>
                      </a:moveTo>
                      <a:cubicBezTo>
                        <a:pt x="462" y="728"/>
                        <a:pt x="1070" y="680"/>
                        <a:pt x="1644" y="678"/>
                      </a:cubicBezTo>
                      <a:cubicBezTo>
                        <a:pt x="2220" y="678"/>
                        <a:pt x="2806" y="715"/>
                        <a:pt x="3358" y="595"/>
                      </a:cubicBezTo>
                      <a:cubicBezTo>
                        <a:pt x="3876" y="482"/>
                        <a:pt x="4325" y="239"/>
                        <a:pt x="476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5"/>
                <p:cNvSpPr/>
                <p:nvPr/>
              </p:nvSpPr>
              <p:spPr>
                <a:xfrm>
                  <a:off x="6586985" y="4154646"/>
                  <a:ext cx="178759" cy="27052"/>
                </a:xfrm>
                <a:custGeom>
                  <a:avLst/>
                  <a:gdLst/>
                  <a:ahLst/>
                  <a:cxnLst/>
                  <a:rect l="l" t="t" r="r" b="b"/>
                  <a:pathLst>
                    <a:path w="3522" h="533" fill="none" extrusionOk="0">
                      <a:moveTo>
                        <a:pt x="3522" y="0"/>
                      </a:moveTo>
                      <a:cubicBezTo>
                        <a:pt x="2726" y="78"/>
                        <a:pt x="1931" y="158"/>
                        <a:pt x="1137" y="236"/>
                      </a:cubicBezTo>
                      <a:cubicBezTo>
                        <a:pt x="732" y="277"/>
                        <a:pt x="302" y="325"/>
                        <a:pt x="0" y="53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5"/>
                <p:cNvSpPr/>
                <p:nvPr/>
              </p:nvSpPr>
              <p:spPr>
                <a:xfrm>
                  <a:off x="7033581" y="4119473"/>
                  <a:ext cx="568405" cy="318538"/>
                </a:xfrm>
                <a:custGeom>
                  <a:avLst/>
                  <a:gdLst/>
                  <a:ahLst/>
                  <a:cxnLst/>
                  <a:rect l="l" t="t" r="r" b="b"/>
                  <a:pathLst>
                    <a:path w="11199" h="6276" extrusionOk="0">
                      <a:moveTo>
                        <a:pt x="1346" y="0"/>
                      </a:moveTo>
                      <a:cubicBezTo>
                        <a:pt x="1163" y="0"/>
                        <a:pt x="978" y="55"/>
                        <a:pt x="822" y="161"/>
                      </a:cubicBezTo>
                      <a:cubicBezTo>
                        <a:pt x="502" y="377"/>
                        <a:pt x="262" y="642"/>
                        <a:pt x="124" y="970"/>
                      </a:cubicBezTo>
                      <a:cubicBezTo>
                        <a:pt x="0" y="1263"/>
                        <a:pt x="90" y="1581"/>
                        <a:pt x="342" y="1767"/>
                      </a:cubicBezTo>
                      <a:cubicBezTo>
                        <a:pt x="2567" y="3405"/>
                        <a:pt x="5948" y="4844"/>
                        <a:pt x="9670" y="6222"/>
                      </a:cubicBezTo>
                      <a:cubicBezTo>
                        <a:pt x="9764" y="6257"/>
                        <a:pt x="9866" y="6275"/>
                        <a:pt x="9970" y="6275"/>
                      </a:cubicBezTo>
                      <a:cubicBezTo>
                        <a:pt x="10046" y="6275"/>
                        <a:pt x="10122" y="6266"/>
                        <a:pt x="10198" y="6246"/>
                      </a:cubicBezTo>
                      <a:cubicBezTo>
                        <a:pt x="10893" y="6069"/>
                        <a:pt x="11189" y="5608"/>
                        <a:pt x="11196" y="4941"/>
                      </a:cubicBezTo>
                      <a:cubicBezTo>
                        <a:pt x="11199" y="4694"/>
                        <a:pt x="11062" y="4470"/>
                        <a:pt x="10834" y="4347"/>
                      </a:cubicBezTo>
                      <a:cubicBezTo>
                        <a:pt x="7509" y="2568"/>
                        <a:pt x="4361" y="1023"/>
                        <a:pt x="1639" y="49"/>
                      </a:cubicBezTo>
                      <a:cubicBezTo>
                        <a:pt x="1545" y="16"/>
                        <a:pt x="1446" y="0"/>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5"/>
                <p:cNvSpPr/>
                <p:nvPr/>
              </p:nvSpPr>
              <p:spPr>
                <a:xfrm>
                  <a:off x="7116718" y="4121960"/>
                  <a:ext cx="367720" cy="166070"/>
                </a:xfrm>
                <a:custGeom>
                  <a:avLst/>
                  <a:gdLst/>
                  <a:ahLst/>
                  <a:cxnLst/>
                  <a:rect l="l" t="t" r="r" b="b"/>
                  <a:pathLst>
                    <a:path w="7245" h="3272" fill="none" extrusionOk="0">
                      <a:moveTo>
                        <a:pt x="7245" y="3271"/>
                      </a:moveTo>
                      <a:cubicBezTo>
                        <a:pt x="4642" y="1930"/>
                        <a:pt x="2184" y="782"/>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5"/>
                <p:cNvSpPr/>
                <p:nvPr/>
              </p:nvSpPr>
              <p:spPr>
                <a:xfrm>
                  <a:off x="7247210" y="4233215"/>
                  <a:ext cx="179876" cy="65017"/>
                </a:xfrm>
                <a:custGeom>
                  <a:avLst/>
                  <a:gdLst/>
                  <a:ahLst/>
                  <a:cxnLst/>
                  <a:rect l="l" t="t" r="r" b="b"/>
                  <a:pathLst>
                    <a:path w="3544" h="1281" fill="none" extrusionOk="0">
                      <a:moveTo>
                        <a:pt x="0" y="1"/>
                      </a:moveTo>
                      <a:cubicBezTo>
                        <a:pt x="303" y="244"/>
                        <a:pt x="712" y="397"/>
                        <a:pt x="1129" y="505"/>
                      </a:cubicBezTo>
                      <a:cubicBezTo>
                        <a:pt x="1548" y="614"/>
                        <a:pt x="1982" y="684"/>
                        <a:pt x="2401" y="790"/>
                      </a:cubicBezTo>
                      <a:cubicBezTo>
                        <a:pt x="2820" y="896"/>
                        <a:pt x="3232" y="1043"/>
                        <a:pt x="3543" y="128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5"/>
                <p:cNvSpPr/>
                <p:nvPr/>
              </p:nvSpPr>
              <p:spPr>
                <a:xfrm>
                  <a:off x="6494408" y="4117595"/>
                  <a:ext cx="588707" cy="322294"/>
                </a:xfrm>
                <a:custGeom>
                  <a:avLst/>
                  <a:gdLst/>
                  <a:ahLst/>
                  <a:cxnLst/>
                  <a:rect l="l" t="t" r="r" b="b"/>
                  <a:pathLst>
                    <a:path w="11599" h="6350" extrusionOk="0">
                      <a:moveTo>
                        <a:pt x="10222" y="0"/>
                      </a:moveTo>
                      <a:cubicBezTo>
                        <a:pt x="10116" y="0"/>
                        <a:pt x="10011" y="17"/>
                        <a:pt x="9911" y="52"/>
                      </a:cubicBezTo>
                      <a:cubicBezTo>
                        <a:pt x="7092" y="1047"/>
                        <a:pt x="3827" y="2618"/>
                        <a:pt x="380" y="4425"/>
                      </a:cubicBezTo>
                      <a:lnTo>
                        <a:pt x="380" y="4426"/>
                      </a:lnTo>
                      <a:cubicBezTo>
                        <a:pt x="144" y="4550"/>
                        <a:pt x="1" y="4775"/>
                        <a:pt x="2" y="5023"/>
                      </a:cubicBezTo>
                      <a:cubicBezTo>
                        <a:pt x="6" y="5692"/>
                        <a:pt x="311" y="6151"/>
                        <a:pt x="1028" y="6323"/>
                      </a:cubicBezTo>
                      <a:cubicBezTo>
                        <a:pt x="1103" y="6341"/>
                        <a:pt x="1180" y="6350"/>
                        <a:pt x="1256" y="6350"/>
                      </a:cubicBezTo>
                      <a:cubicBezTo>
                        <a:pt x="1366" y="6350"/>
                        <a:pt x="1474" y="6331"/>
                        <a:pt x="1574" y="6295"/>
                      </a:cubicBezTo>
                      <a:cubicBezTo>
                        <a:pt x="5429" y="4886"/>
                        <a:pt x="8933" y="3421"/>
                        <a:pt x="11243" y="1762"/>
                      </a:cubicBezTo>
                      <a:cubicBezTo>
                        <a:pt x="11504" y="1573"/>
                        <a:pt x="11598" y="1255"/>
                        <a:pt x="11472" y="963"/>
                      </a:cubicBezTo>
                      <a:cubicBezTo>
                        <a:pt x="11331" y="635"/>
                        <a:pt x="11083" y="371"/>
                        <a:pt x="10756" y="157"/>
                      </a:cubicBezTo>
                      <a:cubicBezTo>
                        <a:pt x="10596" y="53"/>
                        <a:pt x="10409" y="0"/>
                        <a:pt x="102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5"/>
                <p:cNvSpPr/>
                <p:nvPr/>
              </p:nvSpPr>
              <p:spPr>
                <a:xfrm>
                  <a:off x="6748742" y="4146170"/>
                  <a:ext cx="179571" cy="78366"/>
                </a:xfrm>
                <a:custGeom>
                  <a:avLst/>
                  <a:gdLst/>
                  <a:ahLst/>
                  <a:cxnLst/>
                  <a:rect l="l" t="t" r="r" b="b"/>
                  <a:pathLst>
                    <a:path w="3538" h="1544" fill="none" extrusionOk="0">
                      <a:moveTo>
                        <a:pt x="1" y="1544"/>
                      </a:moveTo>
                      <a:cubicBezTo>
                        <a:pt x="1228" y="966"/>
                        <a:pt x="2412" y="445"/>
                        <a:pt x="3537"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5"/>
                <p:cNvSpPr/>
                <p:nvPr/>
              </p:nvSpPr>
              <p:spPr>
                <a:xfrm>
                  <a:off x="6613784" y="4229459"/>
                  <a:ext cx="232509" cy="106586"/>
                </a:xfrm>
                <a:custGeom>
                  <a:avLst/>
                  <a:gdLst/>
                  <a:ahLst/>
                  <a:cxnLst/>
                  <a:rect l="l" t="t" r="r" b="b"/>
                  <a:pathLst>
                    <a:path w="4581" h="2100" fill="none" extrusionOk="0">
                      <a:moveTo>
                        <a:pt x="1" y="2099"/>
                      </a:moveTo>
                      <a:cubicBezTo>
                        <a:pt x="236" y="1834"/>
                        <a:pt x="584" y="1635"/>
                        <a:pt x="959" y="1489"/>
                      </a:cubicBezTo>
                      <a:cubicBezTo>
                        <a:pt x="1335" y="1341"/>
                        <a:pt x="1738" y="1242"/>
                        <a:pt x="2140" y="1142"/>
                      </a:cubicBezTo>
                      <a:cubicBezTo>
                        <a:pt x="2604" y="1026"/>
                        <a:pt x="3069" y="906"/>
                        <a:pt x="3498" y="729"/>
                      </a:cubicBezTo>
                      <a:cubicBezTo>
                        <a:pt x="3927" y="552"/>
                        <a:pt x="4321" y="313"/>
                        <a:pt x="458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5"/>
                <p:cNvSpPr/>
                <p:nvPr/>
              </p:nvSpPr>
              <p:spPr>
                <a:xfrm>
                  <a:off x="6820815" y="4148099"/>
                  <a:ext cx="255856" cy="331075"/>
                </a:xfrm>
                <a:custGeom>
                  <a:avLst/>
                  <a:gdLst/>
                  <a:ahLst/>
                  <a:cxnLst/>
                  <a:rect l="l" t="t" r="r" b="b"/>
                  <a:pathLst>
                    <a:path w="5041" h="6523" extrusionOk="0">
                      <a:moveTo>
                        <a:pt x="3078" y="1"/>
                      </a:moveTo>
                      <a:cubicBezTo>
                        <a:pt x="2787" y="1"/>
                        <a:pt x="2561" y="76"/>
                        <a:pt x="2471" y="204"/>
                      </a:cubicBezTo>
                      <a:cubicBezTo>
                        <a:pt x="1467" y="1634"/>
                        <a:pt x="706" y="3526"/>
                        <a:pt x="46" y="5609"/>
                      </a:cubicBezTo>
                      <a:cubicBezTo>
                        <a:pt x="1" y="5752"/>
                        <a:pt x="118" y="5923"/>
                        <a:pt x="357" y="6063"/>
                      </a:cubicBezTo>
                      <a:cubicBezTo>
                        <a:pt x="861" y="6357"/>
                        <a:pt x="1369" y="6523"/>
                        <a:pt x="1884" y="6523"/>
                      </a:cubicBezTo>
                      <a:cubicBezTo>
                        <a:pt x="2028" y="6523"/>
                        <a:pt x="2173" y="6510"/>
                        <a:pt x="2318" y="6483"/>
                      </a:cubicBezTo>
                      <a:cubicBezTo>
                        <a:pt x="2488" y="6451"/>
                        <a:pt x="2613" y="6387"/>
                        <a:pt x="2671" y="6299"/>
                      </a:cubicBezTo>
                      <a:cubicBezTo>
                        <a:pt x="3999" y="4317"/>
                        <a:pt x="5025" y="2410"/>
                        <a:pt x="5038" y="761"/>
                      </a:cubicBezTo>
                      <a:lnTo>
                        <a:pt x="5039" y="760"/>
                      </a:lnTo>
                      <a:cubicBezTo>
                        <a:pt x="5041" y="574"/>
                        <a:pt x="4799" y="364"/>
                        <a:pt x="4431" y="238"/>
                      </a:cubicBezTo>
                      <a:cubicBezTo>
                        <a:pt x="4018" y="96"/>
                        <a:pt x="3593" y="23"/>
                        <a:pt x="3159" y="3"/>
                      </a:cubicBezTo>
                      <a:cubicBezTo>
                        <a:pt x="3132" y="1"/>
                        <a:pt x="3105" y="1"/>
                        <a:pt x="30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5"/>
                <p:cNvSpPr/>
                <p:nvPr/>
              </p:nvSpPr>
              <p:spPr>
                <a:xfrm>
                  <a:off x="6848223" y="4158402"/>
                  <a:ext cx="98059" cy="200178"/>
                </a:xfrm>
                <a:custGeom>
                  <a:avLst/>
                  <a:gdLst/>
                  <a:ahLst/>
                  <a:cxnLst/>
                  <a:rect l="l" t="t" r="r" b="b"/>
                  <a:pathLst>
                    <a:path w="1932" h="3944" fill="none" extrusionOk="0">
                      <a:moveTo>
                        <a:pt x="1931" y="1"/>
                      </a:moveTo>
                      <a:cubicBezTo>
                        <a:pt x="1169" y="1087"/>
                        <a:pt x="546" y="2441"/>
                        <a:pt x="1" y="394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5"/>
                <p:cNvSpPr/>
                <p:nvPr/>
              </p:nvSpPr>
              <p:spPr>
                <a:xfrm>
                  <a:off x="6901668" y="4240828"/>
                  <a:ext cx="60906" cy="138206"/>
                </a:xfrm>
                <a:custGeom>
                  <a:avLst/>
                  <a:gdLst/>
                  <a:ahLst/>
                  <a:cxnLst/>
                  <a:rect l="l" t="t" r="r" b="b"/>
                  <a:pathLst>
                    <a:path w="1200" h="2723" fill="none" extrusionOk="0">
                      <a:moveTo>
                        <a:pt x="1199" y="0"/>
                      </a:moveTo>
                      <a:cubicBezTo>
                        <a:pt x="756" y="305"/>
                        <a:pt x="462" y="732"/>
                        <a:pt x="389" y="1182"/>
                      </a:cubicBezTo>
                      <a:cubicBezTo>
                        <a:pt x="346" y="1447"/>
                        <a:pt x="378" y="1716"/>
                        <a:pt x="354" y="1983"/>
                      </a:cubicBezTo>
                      <a:cubicBezTo>
                        <a:pt x="330" y="2250"/>
                        <a:pt x="241" y="2526"/>
                        <a:pt x="1" y="272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5"/>
                <p:cNvSpPr/>
                <p:nvPr/>
              </p:nvSpPr>
              <p:spPr>
                <a:xfrm>
                  <a:off x="7011553" y="4148099"/>
                  <a:ext cx="255805" cy="331075"/>
                </a:xfrm>
                <a:custGeom>
                  <a:avLst/>
                  <a:gdLst/>
                  <a:ahLst/>
                  <a:cxnLst/>
                  <a:rect l="l" t="t" r="r" b="b"/>
                  <a:pathLst>
                    <a:path w="5040" h="6523" extrusionOk="0">
                      <a:moveTo>
                        <a:pt x="1962" y="1"/>
                      </a:moveTo>
                      <a:cubicBezTo>
                        <a:pt x="1935" y="1"/>
                        <a:pt x="1908" y="1"/>
                        <a:pt x="1881" y="3"/>
                      </a:cubicBezTo>
                      <a:cubicBezTo>
                        <a:pt x="1447" y="23"/>
                        <a:pt x="1022" y="96"/>
                        <a:pt x="609" y="238"/>
                      </a:cubicBezTo>
                      <a:cubicBezTo>
                        <a:pt x="241" y="364"/>
                        <a:pt x="0" y="574"/>
                        <a:pt x="2" y="760"/>
                      </a:cubicBezTo>
                      <a:lnTo>
                        <a:pt x="2" y="761"/>
                      </a:lnTo>
                      <a:cubicBezTo>
                        <a:pt x="14" y="2410"/>
                        <a:pt x="1041" y="4317"/>
                        <a:pt x="2369" y="6299"/>
                      </a:cubicBezTo>
                      <a:cubicBezTo>
                        <a:pt x="2427" y="6387"/>
                        <a:pt x="2552" y="6451"/>
                        <a:pt x="2723" y="6483"/>
                      </a:cubicBezTo>
                      <a:cubicBezTo>
                        <a:pt x="2868" y="6510"/>
                        <a:pt x="3013" y="6523"/>
                        <a:pt x="3158" y="6523"/>
                      </a:cubicBezTo>
                      <a:cubicBezTo>
                        <a:pt x="3672" y="6523"/>
                        <a:pt x="4180" y="6357"/>
                        <a:pt x="4683" y="6063"/>
                      </a:cubicBezTo>
                      <a:cubicBezTo>
                        <a:pt x="4922" y="5923"/>
                        <a:pt x="5039" y="5752"/>
                        <a:pt x="4994" y="5609"/>
                      </a:cubicBezTo>
                      <a:cubicBezTo>
                        <a:pt x="4334" y="3526"/>
                        <a:pt x="3574" y="1634"/>
                        <a:pt x="2568" y="204"/>
                      </a:cubicBezTo>
                      <a:cubicBezTo>
                        <a:pt x="2479" y="76"/>
                        <a:pt x="2253" y="1"/>
                        <a:pt x="1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5"/>
                <p:cNvSpPr/>
                <p:nvPr/>
              </p:nvSpPr>
              <p:spPr>
                <a:xfrm>
                  <a:off x="7011604" y="4186723"/>
                  <a:ext cx="103946" cy="256414"/>
                </a:xfrm>
                <a:custGeom>
                  <a:avLst/>
                  <a:gdLst/>
                  <a:ahLst/>
                  <a:cxnLst/>
                  <a:rect l="l" t="t" r="r" b="b"/>
                  <a:pathLst>
                    <a:path w="2048" h="5052" fill="none" extrusionOk="0">
                      <a:moveTo>
                        <a:pt x="2048" y="5052"/>
                      </a:moveTo>
                      <a:cubicBezTo>
                        <a:pt x="1029" y="3476"/>
                        <a:pt x="241" y="1960"/>
                        <a:pt x="46" y="595"/>
                      </a:cubicBezTo>
                      <a:cubicBezTo>
                        <a:pt x="17" y="392"/>
                        <a:pt x="2" y="195"/>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5"/>
                <p:cNvSpPr/>
                <p:nvPr/>
              </p:nvSpPr>
              <p:spPr>
                <a:xfrm>
                  <a:off x="7141892" y="4158402"/>
                  <a:ext cx="99277" cy="203629"/>
                </a:xfrm>
                <a:custGeom>
                  <a:avLst/>
                  <a:gdLst/>
                  <a:ahLst/>
                  <a:cxnLst/>
                  <a:rect l="l" t="t" r="r" b="b"/>
                  <a:pathLst>
                    <a:path w="1956" h="4012" fill="none" extrusionOk="0">
                      <a:moveTo>
                        <a:pt x="0" y="1"/>
                      </a:moveTo>
                      <a:cubicBezTo>
                        <a:pt x="776" y="1103"/>
                        <a:pt x="1405" y="2483"/>
                        <a:pt x="1955" y="401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5"/>
                <p:cNvSpPr/>
                <p:nvPr/>
              </p:nvSpPr>
              <p:spPr>
                <a:xfrm>
                  <a:off x="7062004" y="4220983"/>
                  <a:ext cx="92577" cy="151504"/>
                </a:xfrm>
                <a:custGeom>
                  <a:avLst/>
                  <a:gdLst/>
                  <a:ahLst/>
                  <a:cxnLst/>
                  <a:rect l="l" t="t" r="r" b="b"/>
                  <a:pathLst>
                    <a:path w="1824" h="2985" fill="none" extrusionOk="0">
                      <a:moveTo>
                        <a:pt x="0" y="0"/>
                      </a:moveTo>
                      <a:cubicBezTo>
                        <a:pt x="12" y="634"/>
                        <a:pt x="335" y="1264"/>
                        <a:pt x="896" y="1738"/>
                      </a:cubicBezTo>
                      <a:cubicBezTo>
                        <a:pt x="1112" y="1921"/>
                        <a:pt x="1363" y="2083"/>
                        <a:pt x="1543" y="2288"/>
                      </a:cubicBezTo>
                      <a:cubicBezTo>
                        <a:pt x="1722" y="2491"/>
                        <a:pt x="1824" y="2758"/>
                        <a:pt x="1700" y="298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5"/>
                <p:cNvSpPr/>
                <p:nvPr/>
              </p:nvSpPr>
              <p:spPr>
                <a:xfrm>
                  <a:off x="7136309" y="4259151"/>
                  <a:ext cx="49537" cy="98262"/>
                </a:xfrm>
                <a:custGeom>
                  <a:avLst/>
                  <a:gdLst/>
                  <a:ahLst/>
                  <a:cxnLst/>
                  <a:rect l="l" t="t" r="r" b="b"/>
                  <a:pathLst>
                    <a:path w="976" h="1936" fill="none" extrusionOk="0">
                      <a:moveTo>
                        <a:pt x="958" y="1935"/>
                      </a:moveTo>
                      <a:cubicBezTo>
                        <a:pt x="975" y="1552"/>
                        <a:pt x="829" y="1167"/>
                        <a:pt x="544" y="849"/>
                      </a:cubicBezTo>
                      <a:cubicBezTo>
                        <a:pt x="427" y="716"/>
                        <a:pt x="285" y="596"/>
                        <a:pt x="179" y="458"/>
                      </a:cubicBezTo>
                      <a:cubicBezTo>
                        <a:pt x="71" y="321"/>
                        <a:pt x="0" y="158"/>
                        <a:pt x="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5"/>
                <p:cNvSpPr/>
                <p:nvPr/>
              </p:nvSpPr>
              <p:spPr>
                <a:xfrm>
                  <a:off x="6697226" y="3155174"/>
                  <a:ext cx="761934" cy="975156"/>
                </a:xfrm>
                <a:custGeom>
                  <a:avLst/>
                  <a:gdLst/>
                  <a:ahLst/>
                  <a:cxnLst/>
                  <a:rect l="l" t="t" r="r" b="b"/>
                  <a:pathLst>
                    <a:path w="15012" h="19213" extrusionOk="0">
                      <a:moveTo>
                        <a:pt x="6664" y="1"/>
                      </a:moveTo>
                      <a:cubicBezTo>
                        <a:pt x="6558" y="1"/>
                        <a:pt x="6451" y="59"/>
                        <a:pt x="6408" y="186"/>
                      </a:cubicBezTo>
                      <a:cubicBezTo>
                        <a:pt x="5971" y="1482"/>
                        <a:pt x="4741" y="2681"/>
                        <a:pt x="4827" y="4084"/>
                      </a:cubicBezTo>
                      <a:cubicBezTo>
                        <a:pt x="4861" y="4635"/>
                        <a:pt x="5100" y="5150"/>
                        <a:pt x="5330" y="5653"/>
                      </a:cubicBezTo>
                      <a:cubicBezTo>
                        <a:pt x="5611" y="6267"/>
                        <a:pt x="5889" y="6910"/>
                        <a:pt x="5767" y="7602"/>
                      </a:cubicBezTo>
                      <a:cubicBezTo>
                        <a:pt x="5724" y="7845"/>
                        <a:pt x="5625" y="8078"/>
                        <a:pt x="5464" y="8264"/>
                      </a:cubicBezTo>
                      <a:cubicBezTo>
                        <a:pt x="5217" y="8552"/>
                        <a:pt x="4917" y="8670"/>
                        <a:pt x="4613" y="8670"/>
                      </a:cubicBezTo>
                      <a:cubicBezTo>
                        <a:pt x="4176" y="8670"/>
                        <a:pt x="3730" y="8426"/>
                        <a:pt x="3419" y="8099"/>
                      </a:cubicBezTo>
                      <a:cubicBezTo>
                        <a:pt x="3010" y="7665"/>
                        <a:pt x="2767" y="7105"/>
                        <a:pt x="2452" y="6599"/>
                      </a:cubicBezTo>
                      <a:cubicBezTo>
                        <a:pt x="2300" y="6356"/>
                        <a:pt x="2121" y="6117"/>
                        <a:pt x="1911" y="5921"/>
                      </a:cubicBezTo>
                      <a:cubicBezTo>
                        <a:pt x="1875" y="5888"/>
                        <a:pt x="1835" y="5874"/>
                        <a:pt x="1795" y="5874"/>
                      </a:cubicBezTo>
                      <a:cubicBezTo>
                        <a:pt x="1682" y="5874"/>
                        <a:pt x="1580" y="5991"/>
                        <a:pt x="1644" y="6116"/>
                      </a:cubicBezTo>
                      <a:cubicBezTo>
                        <a:pt x="1764" y="6353"/>
                        <a:pt x="1860" y="6590"/>
                        <a:pt x="1907" y="6708"/>
                      </a:cubicBezTo>
                      <a:cubicBezTo>
                        <a:pt x="2075" y="7136"/>
                        <a:pt x="2175" y="7488"/>
                        <a:pt x="2137" y="7952"/>
                      </a:cubicBezTo>
                      <a:cubicBezTo>
                        <a:pt x="2046" y="9101"/>
                        <a:pt x="1539" y="10167"/>
                        <a:pt x="1075" y="11204"/>
                      </a:cubicBezTo>
                      <a:cubicBezTo>
                        <a:pt x="524" y="12438"/>
                        <a:pt x="0" y="13780"/>
                        <a:pt x="255" y="15107"/>
                      </a:cubicBezTo>
                      <a:cubicBezTo>
                        <a:pt x="496" y="16372"/>
                        <a:pt x="1434" y="17425"/>
                        <a:pt x="2556" y="18057"/>
                      </a:cubicBezTo>
                      <a:cubicBezTo>
                        <a:pt x="3677" y="18691"/>
                        <a:pt x="4970" y="18952"/>
                        <a:pt x="6248" y="19098"/>
                      </a:cubicBezTo>
                      <a:cubicBezTo>
                        <a:pt x="6860" y="19168"/>
                        <a:pt x="7482" y="19212"/>
                        <a:pt x="8102" y="19212"/>
                      </a:cubicBezTo>
                      <a:cubicBezTo>
                        <a:pt x="9280" y="19212"/>
                        <a:pt x="10451" y="19052"/>
                        <a:pt x="11534" y="18603"/>
                      </a:cubicBezTo>
                      <a:cubicBezTo>
                        <a:pt x="13188" y="17918"/>
                        <a:pt x="14603" y="16451"/>
                        <a:pt x="14821" y="14676"/>
                      </a:cubicBezTo>
                      <a:cubicBezTo>
                        <a:pt x="15011" y="13107"/>
                        <a:pt x="14282" y="11590"/>
                        <a:pt x="13590" y="10167"/>
                      </a:cubicBezTo>
                      <a:cubicBezTo>
                        <a:pt x="13059" y="9074"/>
                        <a:pt x="12529" y="7904"/>
                        <a:pt x="12441" y="6714"/>
                      </a:cubicBezTo>
                      <a:cubicBezTo>
                        <a:pt x="12434" y="6623"/>
                        <a:pt x="12362" y="6575"/>
                        <a:pt x="12289" y="6575"/>
                      </a:cubicBezTo>
                      <a:cubicBezTo>
                        <a:pt x="12228" y="6575"/>
                        <a:pt x="12167" y="6610"/>
                        <a:pt x="12146" y="6685"/>
                      </a:cubicBezTo>
                      <a:cubicBezTo>
                        <a:pt x="11929" y="7507"/>
                        <a:pt x="11825" y="8359"/>
                        <a:pt x="11840" y="9209"/>
                      </a:cubicBezTo>
                      <a:cubicBezTo>
                        <a:pt x="11849" y="9723"/>
                        <a:pt x="11885" y="10294"/>
                        <a:pt x="11428" y="10639"/>
                      </a:cubicBezTo>
                      <a:cubicBezTo>
                        <a:pt x="11253" y="10771"/>
                        <a:pt x="11047" y="10833"/>
                        <a:pt x="10838" y="10833"/>
                      </a:cubicBezTo>
                      <a:cubicBezTo>
                        <a:pt x="10586" y="10833"/>
                        <a:pt x="10330" y="10743"/>
                        <a:pt x="10121" y="10579"/>
                      </a:cubicBezTo>
                      <a:cubicBezTo>
                        <a:pt x="9480" y="10079"/>
                        <a:pt x="9423" y="9203"/>
                        <a:pt x="9607" y="8455"/>
                      </a:cubicBezTo>
                      <a:cubicBezTo>
                        <a:pt x="9767" y="7810"/>
                        <a:pt x="10082" y="7214"/>
                        <a:pt x="10271" y="6578"/>
                      </a:cubicBezTo>
                      <a:cubicBezTo>
                        <a:pt x="10639" y="5346"/>
                        <a:pt x="10500" y="3977"/>
                        <a:pt x="9925" y="2830"/>
                      </a:cubicBezTo>
                      <a:cubicBezTo>
                        <a:pt x="9879" y="2739"/>
                        <a:pt x="9797" y="2698"/>
                        <a:pt x="9716" y="2698"/>
                      </a:cubicBezTo>
                      <a:cubicBezTo>
                        <a:pt x="9594" y="2698"/>
                        <a:pt x="9473" y="2790"/>
                        <a:pt x="9476" y="2941"/>
                      </a:cubicBezTo>
                      <a:cubicBezTo>
                        <a:pt x="9482" y="3251"/>
                        <a:pt x="9442" y="3559"/>
                        <a:pt x="9310" y="3860"/>
                      </a:cubicBezTo>
                      <a:cubicBezTo>
                        <a:pt x="9238" y="4027"/>
                        <a:pt x="9133" y="4180"/>
                        <a:pt x="8999" y="4302"/>
                      </a:cubicBezTo>
                      <a:cubicBezTo>
                        <a:pt x="8763" y="4516"/>
                        <a:pt x="8508" y="4607"/>
                        <a:pt x="8258" y="4607"/>
                      </a:cubicBezTo>
                      <a:cubicBezTo>
                        <a:pt x="7639" y="4607"/>
                        <a:pt x="7053" y="4050"/>
                        <a:pt x="6866" y="3425"/>
                      </a:cubicBezTo>
                      <a:cubicBezTo>
                        <a:pt x="6647" y="2696"/>
                        <a:pt x="6805" y="1916"/>
                        <a:pt x="6898" y="1158"/>
                      </a:cubicBezTo>
                      <a:cubicBezTo>
                        <a:pt x="6933" y="866"/>
                        <a:pt x="6955" y="563"/>
                        <a:pt x="6942" y="264"/>
                      </a:cubicBezTo>
                      <a:cubicBezTo>
                        <a:pt x="6934" y="95"/>
                        <a:pt x="6799" y="1"/>
                        <a:pt x="6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5"/>
                <p:cNvSpPr/>
                <p:nvPr/>
              </p:nvSpPr>
              <p:spPr>
                <a:xfrm>
                  <a:off x="6778282" y="3631512"/>
                  <a:ext cx="552164" cy="391321"/>
                </a:xfrm>
                <a:custGeom>
                  <a:avLst/>
                  <a:gdLst/>
                  <a:ahLst/>
                  <a:cxnLst/>
                  <a:rect l="l" t="t" r="r" b="b"/>
                  <a:pathLst>
                    <a:path w="10879" h="7710" extrusionOk="0">
                      <a:moveTo>
                        <a:pt x="5277" y="1"/>
                      </a:moveTo>
                      <a:cubicBezTo>
                        <a:pt x="5213" y="1"/>
                        <a:pt x="5150" y="49"/>
                        <a:pt x="5149" y="129"/>
                      </a:cubicBezTo>
                      <a:cubicBezTo>
                        <a:pt x="5147" y="356"/>
                        <a:pt x="5125" y="581"/>
                        <a:pt x="5067" y="802"/>
                      </a:cubicBezTo>
                      <a:cubicBezTo>
                        <a:pt x="4933" y="1316"/>
                        <a:pt x="4559" y="1803"/>
                        <a:pt x="4038" y="1911"/>
                      </a:cubicBezTo>
                      <a:cubicBezTo>
                        <a:pt x="3963" y="1927"/>
                        <a:pt x="3888" y="1934"/>
                        <a:pt x="3813" y="1934"/>
                      </a:cubicBezTo>
                      <a:cubicBezTo>
                        <a:pt x="3544" y="1934"/>
                        <a:pt x="3277" y="1841"/>
                        <a:pt x="3048" y="1701"/>
                      </a:cubicBezTo>
                      <a:cubicBezTo>
                        <a:pt x="2804" y="1553"/>
                        <a:pt x="2577" y="1188"/>
                        <a:pt x="2271" y="1188"/>
                      </a:cubicBezTo>
                      <a:cubicBezTo>
                        <a:pt x="2264" y="1188"/>
                        <a:pt x="2258" y="1188"/>
                        <a:pt x="2251" y="1188"/>
                      </a:cubicBezTo>
                      <a:cubicBezTo>
                        <a:pt x="1915" y="1206"/>
                        <a:pt x="1835" y="1537"/>
                        <a:pt x="1750" y="1798"/>
                      </a:cubicBezTo>
                      <a:cubicBezTo>
                        <a:pt x="1624" y="2184"/>
                        <a:pt x="1422" y="2539"/>
                        <a:pt x="1207" y="2881"/>
                      </a:cubicBezTo>
                      <a:lnTo>
                        <a:pt x="1205" y="2881"/>
                      </a:lnTo>
                      <a:cubicBezTo>
                        <a:pt x="645" y="3769"/>
                        <a:pt x="0" y="4755"/>
                        <a:pt x="799" y="5873"/>
                      </a:cubicBezTo>
                      <a:cubicBezTo>
                        <a:pt x="1037" y="6207"/>
                        <a:pt x="1361" y="6470"/>
                        <a:pt x="1715" y="6678"/>
                      </a:cubicBezTo>
                      <a:cubicBezTo>
                        <a:pt x="3288" y="7609"/>
                        <a:pt x="5173" y="7709"/>
                        <a:pt x="6995" y="7709"/>
                      </a:cubicBezTo>
                      <a:cubicBezTo>
                        <a:pt x="7073" y="7709"/>
                        <a:pt x="7152" y="7709"/>
                        <a:pt x="7230" y="7709"/>
                      </a:cubicBezTo>
                      <a:cubicBezTo>
                        <a:pt x="8039" y="7705"/>
                        <a:pt x="8895" y="7677"/>
                        <a:pt x="9577" y="7243"/>
                      </a:cubicBezTo>
                      <a:cubicBezTo>
                        <a:pt x="10326" y="6767"/>
                        <a:pt x="10723" y="5872"/>
                        <a:pt x="10811" y="4989"/>
                      </a:cubicBezTo>
                      <a:cubicBezTo>
                        <a:pt x="10878" y="4307"/>
                        <a:pt x="10787" y="3625"/>
                        <a:pt x="10659" y="2948"/>
                      </a:cubicBezTo>
                      <a:cubicBezTo>
                        <a:pt x="10643" y="2864"/>
                        <a:pt x="10571" y="2818"/>
                        <a:pt x="10499" y="2818"/>
                      </a:cubicBezTo>
                      <a:cubicBezTo>
                        <a:pt x="10439" y="2818"/>
                        <a:pt x="10380" y="2849"/>
                        <a:pt x="10353" y="2915"/>
                      </a:cubicBezTo>
                      <a:cubicBezTo>
                        <a:pt x="10290" y="3071"/>
                        <a:pt x="10203" y="3196"/>
                        <a:pt x="10030" y="3273"/>
                      </a:cubicBezTo>
                      <a:cubicBezTo>
                        <a:pt x="9853" y="3351"/>
                        <a:pt x="9662" y="3381"/>
                        <a:pt x="9468" y="3381"/>
                      </a:cubicBezTo>
                      <a:cubicBezTo>
                        <a:pt x="9278" y="3381"/>
                        <a:pt x="9086" y="3352"/>
                        <a:pt x="8901" y="3314"/>
                      </a:cubicBezTo>
                      <a:cubicBezTo>
                        <a:pt x="8329" y="3195"/>
                        <a:pt x="7756" y="2968"/>
                        <a:pt x="7371" y="2531"/>
                      </a:cubicBezTo>
                      <a:cubicBezTo>
                        <a:pt x="7254" y="2399"/>
                        <a:pt x="7201" y="2225"/>
                        <a:pt x="7204" y="2050"/>
                      </a:cubicBezTo>
                      <a:cubicBezTo>
                        <a:pt x="7214" y="1334"/>
                        <a:pt x="7048" y="864"/>
                        <a:pt x="7013" y="369"/>
                      </a:cubicBezTo>
                      <a:cubicBezTo>
                        <a:pt x="7005" y="275"/>
                        <a:pt x="6930" y="219"/>
                        <a:pt x="6850" y="219"/>
                      </a:cubicBezTo>
                      <a:cubicBezTo>
                        <a:pt x="6806" y="219"/>
                        <a:pt x="6761" y="236"/>
                        <a:pt x="6724" y="274"/>
                      </a:cubicBezTo>
                      <a:cubicBezTo>
                        <a:pt x="6641" y="361"/>
                        <a:pt x="6541" y="435"/>
                        <a:pt x="6425" y="486"/>
                      </a:cubicBezTo>
                      <a:cubicBezTo>
                        <a:pt x="6335" y="527"/>
                        <a:pt x="6239" y="546"/>
                        <a:pt x="6143" y="546"/>
                      </a:cubicBezTo>
                      <a:cubicBezTo>
                        <a:pt x="5983" y="546"/>
                        <a:pt x="5822" y="493"/>
                        <a:pt x="5690" y="397"/>
                      </a:cubicBezTo>
                      <a:cubicBezTo>
                        <a:pt x="5561" y="303"/>
                        <a:pt x="5463" y="189"/>
                        <a:pt x="5384" y="62"/>
                      </a:cubicBezTo>
                      <a:cubicBezTo>
                        <a:pt x="5358" y="20"/>
                        <a:pt x="5317" y="1"/>
                        <a:pt x="5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 name="Google Shape;978;p45"/>
              <p:cNvSpPr/>
              <p:nvPr/>
            </p:nvSpPr>
            <p:spPr>
              <a:xfrm>
                <a:off x="7633660" y="4223166"/>
                <a:ext cx="40299" cy="55729"/>
              </a:xfrm>
              <a:custGeom>
                <a:avLst/>
                <a:gdLst/>
                <a:ahLst/>
                <a:cxnLst/>
                <a:rect l="l" t="t" r="r" b="b"/>
                <a:pathLst>
                  <a:path w="794" h="1098" fill="none" extrusionOk="0">
                    <a:moveTo>
                      <a:pt x="638" y="0"/>
                    </a:moveTo>
                    <a:cubicBezTo>
                      <a:pt x="422" y="41"/>
                      <a:pt x="241" y="165"/>
                      <a:pt x="137" y="314"/>
                    </a:cubicBezTo>
                    <a:cubicBezTo>
                      <a:pt x="33" y="463"/>
                      <a:pt x="1" y="635"/>
                      <a:pt x="11" y="805"/>
                    </a:cubicBezTo>
                    <a:cubicBezTo>
                      <a:pt x="16" y="870"/>
                      <a:pt x="27" y="939"/>
                      <a:pt x="71" y="996"/>
                    </a:cubicBezTo>
                    <a:cubicBezTo>
                      <a:pt x="114" y="1054"/>
                      <a:pt x="197" y="1098"/>
                      <a:pt x="285" y="1094"/>
                    </a:cubicBezTo>
                    <a:cubicBezTo>
                      <a:pt x="390" y="1089"/>
                      <a:pt x="467" y="1021"/>
                      <a:pt x="524" y="954"/>
                    </a:cubicBezTo>
                    <a:cubicBezTo>
                      <a:pt x="638" y="821"/>
                      <a:pt x="720" y="671"/>
                      <a:pt x="766" y="515"/>
                    </a:cubicBezTo>
                    <a:cubicBezTo>
                      <a:pt x="783" y="453"/>
                      <a:pt x="793" y="382"/>
                      <a:pt x="739" y="333"/>
                    </a:cubicBezTo>
                    <a:cubicBezTo>
                      <a:pt x="669" y="270"/>
                      <a:pt x="527" y="286"/>
                      <a:pt x="448" y="343"/>
                    </a:cubicBezTo>
                    <a:cubicBezTo>
                      <a:pt x="370" y="400"/>
                      <a:pt x="339" y="485"/>
                      <a:pt x="312" y="56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5"/>
              <p:cNvSpPr/>
              <p:nvPr/>
            </p:nvSpPr>
            <p:spPr>
              <a:xfrm>
                <a:off x="7424447" y="4200072"/>
                <a:ext cx="124857" cy="33295"/>
              </a:xfrm>
              <a:custGeom>
                <a:avLst/>
                <a:gdLst/>
                <a:ahLst/>
                <a:cxnLst/>
                <a:rect l="l" t="t" r="r" b="b"/>
                <a:pathLst>
                  <a:path w="2460" h="656" fill="none" extrusionOk="0">
                    <a:moveTo>
                      <a:pt x="1" y="94"/>
                    </a:moveTo>
                    <a:cubicBezTo>
                      <a:pt x="420" y="0"/>
                      <a:pt x="864" y="144"/>
                      <a:pt x="1246" y="306"/>
                    </a:cubicBezTo>
                    <a:cubicBezTo>
                      <a:pt x="1629" y="468"/>
                      <a:pt x="2021" y="655"/>
                      <a:pt x="2460" y="6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45"/>
            <p:cNvSpPr/>
            <p:nvPr/>
          </p:nvSpPr>
          <p:spPr>
            <a:xfrm>
              <a:off x="6444008" y="4193525"/>
              <a:ext cx="46999" cy="58317"/>
            </a:xfrm>
            <a:custGeom>
              <a:avLst/>
              <a:gdLst/>
              <a:ahLst/>
              <a:cxnLst/>
              <a:rect l="l" t="t" r="r" b="b"/>
              <a:pathLst>
                <a:path w="926" h="1149" fill="none" extrusionOk="0">
                  <a:moveTo>
                    <a:pt x="926" y="505"/>
                  </a:moveTo>
                  <a:cubicBezTo>
                    <a:pt x="889" y="383"/>
                    <a:pt x="843" y="259"/>
                    <a:pt x="740" y="162"/>
                  </a:cubicBezTo>
                  <a:cubicBezTo>
                    <a:pt x="637" y="65"/>
                    <a:pt x="463" y="0"/>
                    <a:pt x="305" y="34"/>
                  </a:cubicBezTo>
                  <a:cubicBezTo>
                    <a:pt x="197" y="57"/>
                    <a:pt x="111" y="122"/>
                    <a:pt x="62" y="198"/>
                  </a:cubicBezTo>
                  <a:cubicBezTo>
                    <a:pt x="14" y="273"/>
                    <a:pt x="0" y="359"/>
                    <a:pt x="3" y="443"/>
                  </a:cubicBezTo>
                  <a:cubicBezTo>
                    <a:pt x="9" y="663"/>
                    <a:pt x="129" y="880"/>
                    <a:pt x="331" y="1040"/>
                  </a:cubicBezTo>
                  <a:cubicBezTo>
                    <a:pt x="402" y="1095"/>
                    <a:pt x="505" y="1148"/>
                    <a:pt x="602" y="1122"/>
                  </a:cubicBezTo>
                  <a:cubicBezTo>
                    <a:pt x="689" y="1099"/>
                    <a:pt x="730" y="1026"/>
                    <a:pt x="749" y="957"/>
                  </a:cubicBezTo>
                  <a:cubicBezTo>
                    <a:pt x="787" y="816"/>
                    <a:pt x="769" y="667"/>
                    <a:pt x="699" y="533"/>
                  </a:cubicBezTo>
                  <a:cubicBezTo>
                    <a:pt x="660" y="457"/>
                    <a:pt x="578" y="376"/>
                    <a:pt x="472" y="388"/>
                  </a:cubicBezTo>
                  <a:cubicBezTo>
                    <a:pt x="390" y="399"/>
                    <a:pt x="336" y="466"/>
                    <a:pt x="335" y="529"/>
                  </a:cubicBezTo>
                  <a:cubicBezTo>
                    <a:pt x="334" y="591"/>
                    <a:pt x="372" y="650"/>
                    <a:pt x="407" y="7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45"/>
          <p:cNvGrpSpPr/>
          <p:nvPr/>
        </p:nvGrpSpPr>
        <p:grpSpPr>
          <a:xfrm>
            <a:off x="1229604" y="1293393"/>
            <a:ext cx="1070276" cy="940804"/>
            <a:chOff x="7327125" y="2144345"/>
            <a:chExt cx="1507643" cy="1325262"/>
          </a:xfrm>
        </p:grpSpPr>
        <p:sp>
          <p:nvSpPr>
            <p:cNvPr id="982" name="Google Shape;982;p45"/>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45"/>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5"/>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5"/>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45"/>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5"/>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5"/>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5"/>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45"/>
          <p:cNvGrpSpPr/>
          <p:nvPr/>
        </p:nvGrpSpPr>
        <p:grpSpPr>
          <a:xfrm rot="-5400000">
            <a:off x="6373998" y="979742"/>
            <a:ext cx="1594287" cy="914634"/>
            <a:chOff x="5459325" y="4582675"/>
            <a:chExt cx="1016700" cy="583275"/>
          </a:xfrm>
        </p:grpSpPr>
        <p:sp>
          <p:nvSpPr>
            <p:cNvPr id="991" name="Google Shape;991;p45"/>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5"/>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5"/>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5"/>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5"/>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5"/>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5"/>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5"/>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5"/>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5"/>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1" name="Google Shape;1001;p45"/>
          <p:cNvSpPr/>
          <p:nvPr/>
        </p:nvSpPr>
        <p:spPr>
          <a:xfrm rot="-2186386" flipH="1">
            <a:off x="7842123" y="3097129"/>
            <a:ext cx="732652" cy="579198"/>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988"/>
        <p:cNvGrpSpPr/>
        <p:nvPr/>
      </p:nvGrpSpPr>
      <p:grpSpPr>
        <a:xfrm>
          <a:off x="0" y="0"/>
          <a:ext cx="0" cy="0"/>
          <a:chOff x="0" y="0"/>
          <a:chExt cx="0" cy="0"/>
        </a:xfrm>
      </p:grpSpPr>
      <p:sp>
        <p:nvSpPr>
          <p:cNvPr id="1989" name="Google Shape;1989;p72"/>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Activity 1: short answers</a:t>
            </a:r>
            <a:endParaRPr/>
          </a:p>
        </p:txBody>
      </p:sp>
      <p:sp>
        <p:nvSpPr>
          <p:cNvPr id="1990" name="Google Shape;1990;p72"/>
          <p:cNvSpPr txBox="1"/>
          <p:nvPr/>
        </p:nvSpPr>
        <p:spPr>
          <a:xfrm>
            <a:off x="1946417" y="1328200"/>
            <a:ext cx="5882100" cy="375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ontserrat SemiBold"/>
                <a:ea typeface="Montserrat SemiBold"/>
                <a:cs typeface="Montserrat SemiBold"/>
                <a:sym typeface="Montserrat SemiBold"/>
              </a:rPr>
              <a:t>What is the Paleolithic Age?</a:t>
            </a:r>
            <a:endParaRPr>
              <a:solidFill>
                <a:schemeClr val="dk1"/>
              </a:solidFill>
              <a:latin typeface="Montserrat SemiBold"/>
              <a:ea typeface="Montserrat SemiBold"/>
              <a:cs typeface="Montserrat SemiBold"/>
              <a:sym typeface="Montserrat SemiBold"/>
            </a:endParaRPr>
          </a:p>
        </p:txBody>
      </p:sp>
      <p:sp>
        <p:nvSpPr>
          <p:cNvPr id="1991" name="Google Shape;1991;p72"/>
          <p:cNvSpPr txBox="1"/>
          <p:nvPr/>
        </p:nvSpPr>
        <p:spPr>
          <a:xfrm>
            <a:off x="1946422" y="1572790"/>
            <a:ext cx="5882100" cy="33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the answer here</a:t>
            </a:r>
            <a:endParaRPr>
              <a:solidFill>
                <a:schemeClr val="dk1"/>
              </a:solidFill>
              <a:latin typeface="Montserrat"/>
              <a:ea typeface="Montserrat"/>
              <a:cs typeface="Montserrat"/>
              <a:sym typeface="Montserrat"/>
            </a:endParaRPr>
          </a:p>
        </p:txBody>
      </p:sp>
      <p:sp>
        <p:nvSpPr>
          <p:cNvPr id="1992" name="Google Shape;1992;p72"/>
          <p:cNvSpPr txBox="1"/>
          <p:nvPr/>
        </p:nvSpPr>
        <p:spPr>
          <a:xfrm>
            <a:off x="1946417" y="2229206"/>
            <a:ext cx="5882100" cy="375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ontserrat SemiBold"/>
                <a:ea typeface="Montserrat SemiBold"/>
                <a:cs typeface="Montserrat SemiBold"/>
                <a:sym typeface="Montserrat SemiBold"/>
              </a:rPr>
              <a:t>What was the hominization process?</a:t>
            </a:r>
            <a:endParaRPr>
              <a:solidFill>
                <a:schemeClr val="dk1"/>
              </a:solidFill>
              <a:latin typeface="Montserrat SemiBold"/>
              <a:ea typeface="Montserrat SemiBold"/>
              <a:cs typeface="Montserrat SemiBold"/>
              <a:sym typeface="Montserrat SemiBold"/>
            </a:endParaRPr>
          </a:p>
        </p:txBody>
      </p:sp>
      <p:sp>
        <p:nvSpPr>
          <p:cNvPr id="1993" name="Google Shape;1993;p72"/>
          <p:cNvSpPr txBox="1"/>
          <p:nvPr/>
        </p:nvSpPr>
        <p:spPr>
          <a:xfrm>
            <a:off x="1946422" y="2473793"/>
            <a:ext cx="5882100" cy="33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the answer here</a:t>
            </a:r>
            <a:endParaRPr>
              <a:solidFill>
                <a:schemeClr val="dk1"/>
              </a:solidFill>
              <a:latin typeface="Montserrat"/>
              <a:ea typeface="Montserrat"/>
              <a:cs typeface="Montserrat"/>
              <a:sym typeface="Montserrat"/>
            </a:endParaRPr>
          </a:p>
        </p:txBody>
      </p:sp>
      <p:sp>
        <p:nvSpPr>
          <p:cNvPr id="1994" name="Google Shape;1994;p72"/>
          <p:cNvSpPr txBox="1"/>
          <p:nvPr/>
        </p:nvSpPr>
        <p:spPr>
          <a:xfrm>
            <a:off x="1946417" y="3130212"/>
            <a:ext cx="5882100" cy="375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ontserrat SemiBold"/>
                <a:ea typeface="Montserrat SemiBold"/>
                <a:cs typeface="Montserrat SemiBold"/>
                <a:sym typeface="Montserrat SemiBold"/>
              </a:rPr>
              <a:t>Name four Paleolithic tools that have changed our lives</a:t>
            </a:r>
            <a:endParaRPr>
              <a:solidFill>
                <a:schemeClr val="dk1"/>
              </a:solidFill>
              <a:latin typeface="Montserrat SemiBold"/>
              <a:ea typeface="Montserrat SemiBold"/>
              <a:cs typeface="Montserrat SemiBold"/>
              <a:sym typeface="Montserrat SemiBold"/>
            </a:endParaRPr>
          </a:p>
        </p:txBody>
      </p:sp>
      <p:sp>
        <p:nvSpPr>
          <p:cNvPr id="1995" name="Google Shape;1995;p72"/>
          <p:cNvSpPr txBox="1"/>
          <p:nvPr/>
        </p:nvSpPr>
        <p:spPr>
          <a:xfrm>
            <a:off x="1946422" y="3374797"/>
            <a:ext cx="5882100" cy="33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the answer here</a:t>
            </a:r>
            <a:endParaRPr>
              <a:solidFill>
                <a:schemeClr val="dk1"/>
              </a:solidFill>
              <a:latin typeface="Montserrat"/>
              <a:ea typeface="Montserrat"/>
              <a:cs typeface="Montserrat"/>
              <a:sym typeface="Montserrat"/>
            </a:endParaRPr>
          </a:p>
        </p:txBody>
      </p:sp>
      <p:sp>
        <p:nvSpPr>
          <p:cNvPr id="1996" name="Google Shape;1996;p72"/>
          <p:cNvSpPr txBox="1"/>
          <p:nvPr/>
        </p:nvSpPr>
        <p:spPr>
          <a:xfrm>
            <a:off x="1946417" y="4031218"/>
            <a:ext cx="5882100" cy="375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Montserrat SemiBold"/>
                <a:ea typeface="Montserrat SemiBold"/>
                <a:cs typeface="Montserrat SemiBold"/>
                <a:sym typeface="Montserrat SemiBold"/>
              </a:rPr>
              <a:t>Order of appearance of hominids from oldest to most modern</a:t>
            </a:r>
            <a:endParaRPr>
              <a:solidFill>
                <a:schemeClr val="dk1"/>
              </a:solidFill>
              <a:latin typeface="Montserrat SemiBold"/>
              <a:ea typeface="Montserrat SemiBold"/>
              <a:cs typeface="Montserrat SemiBold"/>
              <a:sym typeface="Montserrat SemiBold"/>
            </a:endParaRPr>
          </a:p>
        </p:txBody>
      </p:sp>
      <p:sp>
        <p:nvSpPr>
          <p:cNvPr id="1997" name="Google Shape;1997;p72"/>
          <p:cNvSpPr txBox="1"/>
          <p:nvPr/>
        </p:nvSpPr>
        <p:spPr>
          <a:xfrm>
            <a:off x="1946422" y="4275800"/>
            <a:ext cx="5882100" cy="33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the answer here</a:t>
            </a:r>
            <a:endParaRPr>
              <a:solidFill>
                <a:schemeClr val="dk1"/>
              </a:solidFill>
              <a:latin typeface="Montserrat"/>
              <a:ea typeface="Montserrat"/>
              <a:cs typeface="Montserrat"/>
              <a:sym typeface="Montserrat"/>
            </a:endParaRPr>
          </a:p>
        </p:txBody>
      </p:sp>
      <p:sp>
        <p:nvSpPr>
          <p:cNvPr id="1998" name="Google Shape;1998;p72"/>
          <p:cNvSpPr/>
          <p:nvPr/>
        </p:nvSpPr>
        <p:spPr>
          <a:xfrm>
            <a:off x="1315478" y="1328189"/>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miko"/>
                <a:ea typeface="Amiko"/>
                <a:cs typeface="Amiko"/>
                <a:sym typeface="Amiko"/>
              </a:rPr>
              <a:t>01</a:t>
            </a:r>
            <a:endParaRPr sz="2400" b="1">
              <a:solidFill>
                <a:schemeClr val="dk1"/>
              </a:solidFill>
              <a:latin typeface="Amiko"/>
              <a:ea typeface="Amiko"/>
              <a:cs typeface="Amiko"/>
              <a:sym typeface="Amiko"/>
            </a:endParaRPr>
          </a:p>
        </p:txBody>
      </p:sp>
      <p:sp>
        <p:nvSpPr>
          <p:cNvPr id="1999" name="Google Shape;1999;p72"/>
          <p:cNvSpPr/>
          <p:nvPr/>
        </p:nvSpPr>
        <p:spPr>
          <a:xfrm>
            <a:off x="1315478" y="4073364"/>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miko"/>
                <a:ea typeface="Amiko"/>
                <a:cs typeface="Amiko"/>
                <a:sym typeface="Amiko"/>
              </a:rPr>
              <a:t>04</a:t>
            </a:r>
            <a:endParaRPr sz="2400" b="1">
              <a:solidFill>
                <a:schemeClr val="dk1"/>
              </a:solidFill>
              <a:latin typeface="Amiko"/>
              <a:ea typeface="Amiko"/>
              <a:cs typeface="Amiko"/>
              <a:sym typeface="Amiko"/>
            </a:endParaRPr>
          </a:p>
        </p:txBody>
      </p:sp>
      <p:sp>
        <p:nvSpPr>
          <p:cNvPr id="2000" name="Google Shape;2000;p72"/>
          <p:cNvSpPr/>
          <p:nvPr/>
        </p:nvSpPr>
        <p:spPr>
          <a:xfrm>
            <a:off x="1315478" y="3158306"/>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miko"/>
                <a:ea typeface="Amiko"/>
                <a:cs typeface="Amiko"/>
                <a:sym typeface="Amiko"/>
              </a:rPr>
              <a:t>03</a:t>
            </a:r>
            <a:endParaRPr sz="2400" b="1">
              <a:solidFill>
                <a:schemeClr val="dk1"/>
              </a:solidFill>
              <a:latin typeface="Amiko"/>
              <a:ea typeface="Amiko"/>
              <a:cs typeface="Amiko"/>
              <a:sym typeface="Amiko"/>
            </a:endParaRPr>
          </a:p>
        </p:txBody>
      </p:sp>
      <p:sp>
        <p:nvSpPr>
          <p:cNvPr id="2001" name="Google Shape;2001;p72"/>
          <p:cNvSpPr/>
          <p:nvPr/>
        </p:nvSpPr>
        <p:spPr>
          <a:xfrm>
            <a:off x="1315478" y="2243247"/>
            <a:ext cx="576832" cy="535135"/>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miko"/>
                <a:ea typeface="Amiko"/>
                <a:cs typeface="Amiko"/>
                <a:sym typeface="Amiko"/>
              </a:rPr>
              <a:t>02</a:t>
            </a:r>
            <a:endParaRPr sz="2400" b="1">
              <a:solidFill>
                <a:schemeClr val="dk1"/>
              </a:solidFill>
              <a:latin typeface="Amiko"/>
              <a:ea typeface="Amiko"/>
              <a:cs typeface="Amiko"/>
              <a:sym typeface="Amiko"/>
            </a:endParaRPr>
          </a:p>
        </p:txBody>
      </p:sp>
      <p:grpSp>
        <p:nvGrpSpPr>
          <p:cNvPr id="2002" name="Google Shape;2002;p72"/>
          <p:cNvGrpSpPr/>
          <p:nvPr/>
        </p:nvGrpSpPr>
        <p:grpSpPr>
          <a:xfrm>
            <a:off x="7845339" y="3082538"/>
            <a:ext cx="1185744" cy="2203154"/>
            <a:chOff x="5495400" y="809450"/>
            <a:chExt cx="840000" cy="1560750"/>
          </a:xfrm>
        </p:grpSpPr>
        <p:sp>
          <p:nvSpPr>
            <p:cNvPr id="2003" name="Google Shape;2003;p72"/>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2"/>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2"/>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2"/>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7" name="Google Shape;2007;p72"/>
          <p:cNvSpPr/>
          <p:nvPr/>
        </p:nvSpPr>
        <p:spPr>
          <a:xfrm rot="10800000">
            <a:off x="7861808"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2"/>
          <p:cNvSpPr/>
          <p:nvPr/>
        </p:nvSpPr>
        <p:spPr>
          <a:xfrm rot="2194621">
            <a:off x="294408" y="4258331"/>
            <a:ext cx="688994" cy="544496"/>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012"/>
        <p:cNvGrpSpPr/>
        <p:nvPr/>
      </p:nvGrpSpPr>
      <p:grpSpPr>
        <a:xfrm>
          <a:off x="0" y="0"/>
          <a:ext cx="0" cy="0"/>
          <a:chOff x="0" y="0"/>
          <a:chExt cx="0" cy="0"/>
        </a:xfrm>
      </p:grpSpPr>
      <p:sp>
        <p:nvSpPr>
          <p:cNvPr id="2013" name="Google Shape;2013;p73"/>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Activity 2: ABC test</a:t>
            </a:r>
            <a:endParaRPr/>
          </a:p>
        </p:txBody>
      </p:sp>
      <p:graphicFrame>
        <p:nvGraphicFramePr>
          <p:cNvPr id="2014" name="Google Shape;2014;p73"/>
          <p:cNvGraphicFramePr/>
          <p:nvPr/>
        </p:nvGraphicFramePr>
        <p:xfrm>
          <a:off x="720000" y="1628731"/>
          <a:ext cx="3000000" cy="3000000"/>
        </p:xfrm>
        <a:graphic>
          <a:graphicData uri="http://schemas.openxmlformats.org/drawingml/2006/table">
            <a:tbl>
              <a:tblPr>
                <a:noFill/>
                <a:tableStyleId>{6192DD3F-BCC5-4445-A385-71073171EE12}</a:tableStyleId>
              </a:tblPr>
              <a:tblGrid>
                <a:gridCol w="3312625">
                  <a:extLst>
                    <a:ext uri="{9D8B030D-6E8A-4147-A177-3AD203B41FA5}">
                      <a16:colId xmlns:a16="http://schemas.microsoft.com/office/drawing/2014/main" val="20000"/>
                    </a:ext>
                  </a:extLst>
                </a:gridCol>
                <a:gridCol w="1439100">
                  <a:extLst>
                    <a:ext uri="{9D8B030D-6E8A-4147-A177-3AD203B41FA5}">
                      <a16:colId xmlns:a16="http://schemas.microsoft.com/office/drawing/2014/main" val="20001"/>
                    </a:ext>
                  </a:extLst>
                </a:gridCol>
                <a:gridCol w="1439100">
                  <a:extLst>
                    <a:ext uri="{9D8B030D-6E8A-4147-A177-3AD203B41FA5}">
                      <a16:colId xmlns:a16="http://schemas.microsoft.com/office/drawing/2014/main" val="20002"/>
                    </a:ext>
                  </a:extLst>
                </a:gridCol>
                <a:gridCol w="1513150">
                  <a:extLst>
                    <a:ext uri="{9D8B030D-6E8A-4147-A177-3AD203B41FA5}">
                      <a16:colId xmlns:a16="http://schemas.microsoft.com/office/drawing/2014/main" val="20003"/>
                    </a:ext>
                  </a:extLst>
                </a:gridCol>
              </a:tblGrid>
              <a:tr h="559675">
                <a:tc>
                  <a:txBody>
                    <a:bodyPr/>
                    <a:lstStyle/>
                    <a:p>
                      <a:pPr marL="0" lvl="0" indent="0" algn="ctr" rtl="0">
                        <a:spcBef>
                          <a:spcPts val="0"/>
                        </a:spcBef>
                        <a:spcAft>
                          <a:spcPts val="0"/>
                        </a:spcAft>
                        <a:buNone/>
                      </a:pPr>
                      <a:r>
                        <a:rPr lang="en" sz="2400">
                          <a:solidFill>
                            <a:schemeClr val="dk1"/>
                          </a:solidFill>
                          <a:latin typeface="Amiko SemiBold"/>
                          <a:ea typeface="Amiko SemiBold"/>
                          <a:cs typeface="Amiko SemiBold"/>
                          <a:sym typeface="Amiko SemiBold"/>
                        </a:rPr>
                        <a:t>Questions</a:t>
                      </a:r>
                      <a:endParaRPr sz="2400">
                        <a:solidFill>
                          <a:schemeClr val="dk1"/>
                        </a:solidFill>
                        <a:latin typeface="Amiko SemiBold"/>
                        <a:ea typeface="Amiko SemiBold"/>
                        <a:cs typeface="Amiko SemiBold"/>
                        <a:sym typeface="Amiko SemiBold"/>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400" b="1">
                          <a:solidFill>
                            <a:schemeClr val="dk1"/>
                          </a:solidFill>
                          <a:latin typeface="Amiko"/>
                          <a:ea typeface="Amiko"/>
                          <a:cs typeface="Amiko"/>
                          <a:sym typeface="Amiko"/>
                        </a:rPr>
                        <a:t>A</a:t>
                      </a:r>
                      <a:endParaRPr sz="2400" b="1">
                        <a:solidFill>
                          <a:schemeClr val="dk1"/>
                        </a:solidFill>
                        <a:latin typeface="Amiko"/>
                        <a:ea typeface="Amiko"/>
                        <a:cs typeface="Amiko"/>
                        <a:sym typeface="Amiko"/>
                      </a:endParaRPr>
                    </a:p>
                  </a:txBody>
                  <a:tcPr marL="91425" marR="91425" marT="73150" marB="7315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400" b="1">
                          <a:solidFill>
                            <a:schemeClr val="dk1"/>
                          </a:solidFill>
                          <a:latin typeface="Amiko"/>
                          <a:ea typeface="Amiko"/>
                          <a:cs typeface="Amiko"/>
                          <a:sym typeface="Amiko"/>
                        </a:rPr>
                        <a:t>B</a:t>
                      </a:r>
                      <a:endParaRPr sz="2400" b="1">
                        <a:solidFill>
                          <a:schemeClr val="dk1"/>
                        </a:solidFill>
                        <a:latin typeface="Amiko"/>
                        <a:ea typeface="Amiko"/>
                        <a:cs typeface="Amiko"/>
                        <a:sym typeface="Amiko"/>
                      </a:endParaRPr>
                    </a:p>
                  </a:txBody>
                  <a:tcPr marL="91425" marR="91425" marT="73150" marB="73150"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400" b="1">
                          <a:solidFill>
                            <a:schemeClr val="dk1"/>
                          </a:solidFill>
                          <a:latin typeface="Amiko"/>
                          <a:ea typeface="Amiko"/>
                          <a:cs typeface="Amiko"/>
                          <a:sym typeface="Amiko"/>
                        </a:rPr>
                        <a:t>C</a:t>
                      </a:r>
                      <a:endParaRPr sz="2400" b="1">
                        <a:solidFill>
                          <a:schemeClr val="dk1"/>
                        </a:solidFill>
                        <a:latin typeface="Amiko"/>
                        <a:ea typeface="Amiko"/>
                        <a:cs typeface="Amiko"/>
                        <a:sym typeface="Amiko"/>
                      </a:endParaRPr>
                    </a:p>
                  </a:txBody>
                  <a:tcPr marL="91425" marR="91425" marT="73150" marB="73150" anchor="ctr">
                    <a:lnL w="9525" cap="flat" cmpd="sng">
                      <a:solidFill>
                        <a:schemeClr val="lt1"/>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597350">
                <a:tc>
                  <a:txBody>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What is the name of the first stage of prehistory?</a:t>
                      </a:r>
                      <a:endParaRPr>
                        <a:solidFill>
                          <a:schemeClr val="dk1"/>
                        </a:solidFill>
                        <a:latin typeface="Montserrat Medium"/>
                        <a:ea typeface="Montserrat Medium"/>
                        <a:cs typeface="Montserrat Medium"/>
                        <a:sym typeface="Montserrat Medium"/>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Neolithic</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Paleolithic</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Stone Age</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97350">
                <a:tc>
                  <a:txBody>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Which naturalist formulated the theory of natural selection?</a:t>
                      </a:r>
                      <a:endParaRPr>
                        <a:solidFill>
                          <a:schemeClr val="dk1"/>
                        </a:solidFill>
                        <a:latin typeface="Montserrat Medium"/>
                        <a:ea typeface="Montserrat Medium"/>
                        <a:cs typeface="Montserrat Medium"/>
                        <a:sym typeface="Montserrat Medium"/>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Newton</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Mendel</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Darwin</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97350">
                <a:tc>
                  <a:txBody>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Which of these activities was not carried out during the Paleolithic?</a:t>
                      </a:r>
                      <a:endParaRPr>
                        <a:solidFill>
                          <a:schemeClr val="dk1"/>
                        </a:solidFill>
                        <a:latin typeface="Montserrat Medium"/>
                        <a:ea typeface="Montserrat Medium"/>
                        <a:cs typeface="Montserrat Medium"/>
                        <a:sym typeface="Montserrat Medium"/>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Cultivation</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Hunting</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Foraging</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97350">
                <a:tc>
                  <a:txBody>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Which hominids began the practice of burials?</a:t>
                      </a:r>
                      <a:endParaRPr>
                        <a:solidFill>
                          <a:schemeClr val="dk1"/>
                        </a:solidFill>
                        <a:latin typeface="Montserrat Medium"/>
                        <a:ea typeface="Montserrat Medium"/>
                        <a:cs typeface="Montserrat Medium"/>
                        <a:sym typeface="Montserrat Medium"/>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Nearthentalis</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Erectus</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Sapiens</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015" name="Google Shape;2015;p73"/>
          <p:cNvSpPr txBox="1"/>
          <p:nvPr/>
        </p:nvSpPr>
        <p:spPr>
          <a:xfrm>
            <a:off x="720000" y="1127298"/>
            <a:ext cx="7704000" cy="294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Answer the questions by coloring the correct answer, as shown in the example:</a:t>
            </a:r>
            <a:endParaRPr>
              <a:solidFill>
                <a:schemeClr val="dk1"/>
              </a:solidFill>
              <a:latin typeface="Montserrat Medium"/>
              <a:ea typeface="Montserrat Medium"/>
              <a:cs typeface="Montserrat Medium"/>
              <a:sym typeface="Montserrat Medium"/>
            </a:endParaRPr>
          </a:p>
        </p:txBody>
      </p:sp>
      <p:sp>
        <p:nvSpPr>
          <p:cNvPr id="2016" name="Google Shape;2016;p73"/>
          <p:cNvSpPr/>
          <p:nvPr/>
        </p:nvSpPr>
        <p:spPr>
          <a:xfrm flipH="1">
            <a:off x="7945700" y="586920"/>
            <a:ext cx="598974" cy="4734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3"/>
          <p:cNvSpPr/>
          <p:nvPr/>
        </p:nvSpPr>
        <p:spPr>
          <a:xfrm rot="7962488" flipH="1">
            <a:off x="230876" y="1815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021"/>
        <p:cNvGrpSpPr/>
        <p:nvPr/>
      </p:nvGrpSpPr>
      <p:grpSpPr>
        <a:xfrm>
          <a:off x="0" y="0"/>
          <a:ext cx="0" cy="0"/>
          <a:chOff x="0" y="0"/>
          <a:chExt cx="0" cy="0"/>
        </a:xfrm>
      </p:grpSpPr>
      <p:sp>
        <p:nvSpPr>
          <p:cNvPr id="2022" name="Google Shape;2022;p74"/>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Activity 3: true or false?</a:t>
            </a:r>
            <a:endParaRPr/>
          </a:p>
        </p:txBody>
      </p:sp>
      <p:graphicFrame>
        <p:nvGraphicFramePr>
          <p:cNvPr id="2023" name="Google Shape;2023;p74"/>
          <p:cNvGraphicFramePr/>
          <p:nvPr/>
        </p:nvGraphicFramePr>
        <p:xfrm>
          <a:off x="948600" y="1698325"/>
          <a:ext cx="7246800" cy="2753950"/>
        </p:xfrm>
        <a:graphic>
          <a:graphicData uri="http://schemas.openxmlformats.org/drawingml/2006/table">
            <a:tbl>
              <a:tblPr>
                <a:noFill/>
                <a:tableStyleId>{6192DD3F-BCC5-4445-A385-71073171EE12}</a:tableStyleId>
              </a:tblPr>
              <a:tblGrid>
                <a:gridCol w="4831150">
                  <a:extLst>
                    <a:ext uri="{9D8B030D-6E8A-4147-A177-3AD203B41FA5}">
                      <a16:colId xmlns:a16="http://schemas.microsoft.com/office/drawing/2014/main" val="20000"/>
                    </a:ext>
                  </a:extLst>
                </a:gridCol>
                <a:gridCol w="1229050">
                  <a:extLst>
                    <a:ext uri="{9D8B030D-6E8A-4147-A177-3AD203B41FA5}">
                      <a16:colId xmlns:a16="http://schemas.microsoft.com/office/drawing/2014/main" val="20001"/>
                    </a:ext>
                  </a:extLst>
                </a:gridCol>
                <a:gridCol w="1186600">
                  <a:extLst>
                    <a:ext uri="{9D8B030D-6E8A-4147-A177-3AD203B41FA5}">
                      <a16:colId xmlns:a16="http://schemas.microsoft.com/office/drawing/2014/main" val="20002"/>
                    </a:ext>
                  </a:extLst>
                </a:gridCol>
              </a:tblGrid>
              <a:tr h="629050">
                <a:tc>
                  <a:txBody>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Statement</a:t>
                      </a:r>
                      <a:endParaRPr sz="24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True</a:t>
                      </a:r>
                      <a:endParaRPr sz="24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False</a:t>
                      </a:r>
                      <a:endParaRPr sz="2400">
                        <a:solidFill>
                          <a:schemeClr val="dk1"/>
                        </a:solidFill>
                        <a:latin typeface="Amiko SemiBold"/>
                        <a:ea typeface="Amiko SemiBold"/>
                        <a:cs typeface="Amiko SemiBold"/>
                        <a:sym typeface="Amiko SemiBold"/>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544275">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Mastering fire took place in the lower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1"/>
                  </a:ext>
                </a:extLst>
              </a:tr>
              <a:tr h="526875">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Bipedalism is a characteristic of homo erectus</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2"/>
                  </a:ext>
                </a:extLst>
              </a:tr>
              <a:tr h="526875">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Paleolithic people were sedentary</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3"/>
                  </a:ext>
                </a:extLst>
              </a:tr>
              <a:tr h="526875">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We have inherited painting from the Paleolithic</a:t>
                      </a:r>
                      <a:endParaRPr>
                        <a:solidFill>
                          <a:schemeClr val="dk1"/>
                        </a:solidFill>
                        <a:latin typeface="Montserrat"/>
                        <a:ea typeface="Montserrat"/>
                        <a:cs typeface="Montserrat"/>
                        <a:sym typeface="Montserrat"/>
                      </a:endParaRPr>
                    </a:p>
                  </a:txBody>
                  <a:tcPr marL="91425" marR="91425" marT="91425" marB="91425" anchor="ctr">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endParaRPr>
                        <a:solidFill>
                          <a:schemeClr val="dk1"/>
                        </a:solidFill>
                        <a:latin typeface="Montserrat"/>
                        <a:ea typeface="Montserrat"/>
                        <a:cs typeface="Montserrat"/>
                        <a:sym typeface="Montserrat"/>
                      </a:endParaRPr>
                    </a:p>
                  </a:txBody>
                  <a:tcPr marL="91425" marR="91425" marT="91425" marB="91425">
                    <a:lnL w="9525" cap="flat" cmpd="sng">
                      <a:solidFill>
                        <a:schemeClr val="accent6"/>
                      </a:solidFill>
                      <a:prstDash val="solid"/>
                      <a:round/>
                      <a:headEnd type="none" w="sm" len="sm"/>
                      <a:tailEnd type="none" w="sm" len="sm"/>
                    </a:lnL>
                    <a:lnR w="9525" cap="flat" cmpd="sng">
                      <a:solidFill>
                        <a:schemeClr val="accent6"/>
                      </a:solidFill>
                      <a:prstDash val="solid"/>
                      <a:round/>
                      <a:headEnd type="none" w="sm" len="sm"/>
                      <a:tailEnd type="none" w="sm" len="sm"/>
                    </a:lnR>
                    <a:lnT w="9525" cap="flat" cmpd="sng">
                      <a:solidFill>
                        <a:schemeClr val="accent6"/>
                      </a:solidFill>
                      <a:prstDash val="solid"/>
                      <a:round/>
                      <a:headEnd type="none" w="sm" len="sm"/>
                      <a:tailEnd type="none" w="sm" len="sm"/>
                    </a:lnT>
                    <a:lnB w="9525" cap="flat" cmpd="sng">
                      <a:solidFill>
                        <a:schemeClr val="accent6"/>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2024" name="Google Shape;2024;p74"/>
          <p:cNvSpPr/>
          <p:nvPr/>
        </p:nvSpPr>
        <p:spPr>
          <a:xfrm>
            <a:off x="7492901" y="3529909"/>
            <a:ext cx="268398" cy="264034"/>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5" name="Google Shape;2025;p74"/>
          <p:cNvSpPr/>
          <p:nvPr/>
        </p:nvSpPr>
        <p:spPr>
          <a:xfrm>
            <a:off x="7492901" y="4060884"/>
            <a:ext cx="268398" cy="264034"/>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6" name="Google Shape;2026;p74"/>
          <p:cNvSpPr/>
          <p:nvPr/>
        </p:nvSpPr>
        <p:spPr>
          <a:xfrm>
            <a:off x="7492901" y="3022543"/>
            <a:ext cx="268398" cy="264034"/>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7" name="Google Shape;2027;p74"/>
          <p:cNvSpPr/>
          <p:nvPr/>
        </p:nvSpPr>
        <p:spPr>
          <a:xfrm>
            <a:off x="6224441" y="3044680"/>
            <a:ext cx="332219" cy="219761"/>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8" name="Google Shape;2028;p74"/>
          <p:cNvSpPr/>
          <p:nvPr/>
        </p:nvSpPr>
        <p:spPr>
          <a:xfrm>
            <a:off x="6224441" y="3552046"/>
            <a:ext cx="332219" cy="219761"/>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29" name="Google Shape;2029;p74"/>
          <p:cNvSpPr/>
          <p:nvPr/>
        </p:nvSpPr>
        <p:spPr>
          <a:xfrm>
            <a:off x="6224441" y="4083021"/>
            <a:ext cx="332219" cy="219761"/>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30" name="Google Shape;2030;p74"/>
          <p:cNvSpPr/>
          <p:nvPr/>
        </p:nvSpPr>
        <p:spPr>
          <a:xfrm>
            <a:off x="7492901" y="2478246"/>
            <a:ext cx="268398" cy="264034"/>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031" name="Google Shape;2031;p74"/>
          <p:cNvSpPr txBox="1"/>
          <p:nvPr/>
        </p:nvSpPr>
        <p:spPr>
          <a:xfrm>
            <a:off x="720000" y="1127298"/>
            <a:ext cx="7704000" cy="294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Indicate whether each statement is true or false:</a:t>
            </a:r>
            <a:endParaRPr>
              <a:solidFill>
                <a:schemeClr val="dk1"/>
              </a:solidFill>
              <a:latin typeface="Montserrat Medium"/>
              <a:ea typeface="Montserrat Medium"/>
              <a:cs typeface="Montserrat Medium"/>
              <a:sym typeface="Montserrat Medium"/>
            </a:endParaRPr>
          </a:p>
        </p:txBody>
      </p:sp>
      <p:sp>
        <p:nvSpPr>
          <p:cNvPr id="2032" name="Google Shape;2032;p74"/>
          <p:cNvSpPr/>
          <p:nvPr/>
        </p:nvSpPr>
        <p:spPr>
          <a:xfrm>
            <a:off x="6224441" y="2500382"/>
            <a:ext cx="332219" cy="219761"/>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2033" name="Google Shape;2033;p74"/>
          <p:cNvGrpSpPr/>
          <p:nvPr/>
        </p:nvGrpSpPr>
        <p:grpSpPr>
          <a:xfrm flipH="1">
            <a:off x="7932689" y="-731925"/>
            <a:ext cx="840000" cy="1669350"/>
            <a:chOff x="295100" y="-568550"/>
            <a:chExt cx="840000" cy="1669350"/>
          </a:xfrm>
        </p:grpSpPr>
        <p:sp>
          <p:nvSpPr>
            <p:cNvPr id="2034" name="Google Shape;2034;p74"/>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4"/>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4"/>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4"/>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041"/>
        <p:cNvGrpSpPr/>
        <p:nvPr/>
      </p:nvGrpSpPr>
      <p:grpSpPr>
        <a:xfrm>
          <a:off x="0" y="0"/>
          <a:ext cx="0" cy="0"/>
          <a:chOff x="0" y="0"/>
          <a:chExt cx="0" cy="0"/>
        </a:xfrm>
      </p:grpSpPr>
      <p:sp>
        <p:nvSpPr>
          <p:cNvPr id="2042" name="Google Shape;2042;p75"/>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Activity 4: complete the table</a:t>
            </a:r>
            <a:endParaRPr/>
          </a:p>
        </p:txBody>
      </p:sp>
      <p:sp>
        <p:nvSpPr>
          <p:cNvPr id="2043" name="Google Shape;2043;p75"/>
          <p:cNvSpPr txBox="1"/>
          <p:nvPr/>
        </p:nvSpPr>
        <p:spPr>
          <a:xfrm>
            <a:off x="720000" y="1127298"/>
            <a:ext cx="7704000" cy="2940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chemeClr val="dk1"/>
                </a:solidFill>
                <a:latin typeface="Montserrat Medium"/>
                <a:ea typeface="Montserrat Medium"/>
                <a:cs typeface="Montserrat Medium"/>
                <a:sym typeface="Montserrat Medium"/>
              </a:rPr>
              <a:t>Write everything you know about each hominid:</a:t>
            </a:r>
            <a:endParaRPr>
              <a:solidFill>
                <a:schemeClr val="dk1"/>
              </a:solidFill>
              <a:latin typeface="Montserrat Medium"/>
              <a:ea typeface="Montserrat Medium"/>
              <a:cs typeface="Montserrat Medium"/>
              <a:sym typeface="Montserrat Medium"/>
            </a:endParaRPr>
          </a:p>
        </p:txBody>
      </p:sp>
      <p:graphicFrame>
        <p:nvGraphicFramePr>
          <p:cNvPr id="2044" name="Google Shape;2044;p75"/>
          <p:cNvGraphicFramePr/>
          <p:nvPr/>
        </p:nvGraphicFramePr>
        <p:xfrm>
          <a:off x="720000" y="1781831"/>
          <a:ext cx="7704000" cy="2826675"/>
        </p:xfrm>
        <a:graphic>
          <a:graphicData uri="http://schemas.openxmlformats.org/drawingml/2006/table">
            <a:tbl>
              <a:tblPr>
                <a:noFill/>
                <a:tableStyleId>{6192DD3F-BCC5-4445-A385-71073171EE12}</a:tableStyleId>
              </a:tblPr>
              <a:tblGrid>
                <a:gridCol w="2551375">
                  <a:extLst>
                    <a:ext uri="{9D8B030D-6E8A-4147-A177-3AD203B41FA5}">
                      <a16:colId xmlns:a16="http://schemas.microsoft.com/office/drawing/2014/main" val="20000"/>
                    </a:ext>
                  </a:extLst>
                </a:gridCol>
                <a:gridCol w="5152625">
                  <a:extLst>
                    <a:ext uri="{9D8B030D-6E8A-4147-A177-3AD203B41FA5}">
                      <a16:colId xmlns:a16="http://schemas.microsoft.com/office/drawing/2014/main" val="20001"/>
                    </a:ext>
                  </a:extLst>
                </a:gridCol>
              </a:tblGrid>
              <a:tr h="894050">
                <a:tc>
                  <a:txBody>
                    <a:bodyPr/>
                    <a:lstStyle/>
                    <a:p>
                      <a:pPr marL="0" lvl="0" indent="0" algn="ctr" rtl="0">
                        <a:lnSpc>
                          <a:spcPct val="115000"/>
                        </a:lnSpc>
                        <a:spcBef>
                          <a:spcPts val="0"/>
                        </a:spcBef>
                        <a:spcAft>
                          <a:spcPts val="0"/>
                        </a:spcAft>
                        <a:buNone/>
                      </a:pPr>
                      <a:r>
                        <a:rPr lang="en" sz="1800" b="1">
                          <a:solidFill>
                            <a:schemeClr val="dk1"/>
                          </a:solidFill>
                          <a:latin typeface="Amiko"/>
                          <a:ea typeface="Amiko"/>
                          <a:cs typeface="Amiko"/>
                          <a:sym typeface="Amiko"/>
                        </a:rPr>
                        <a:t>Homo habilis</a:t>
                      </a:r>
                      <a:endParaRPr sz="1800" b="1">
                        <a:solidFill>
                          <a:schemeClr val="dk1"/>
                        </a:solidFill>
                        <a:latin typeface="Amiko"/>
                        <a:ea typeface="Amiko"/>
                        <a:cs typeface="Amiko"/>
                        <a:sym typeface="Amiko"/>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all you know here</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982325">
                <a:tc>
                  <a:txBody>
                    <a:bodyPr/>
                    <a:lstStyle/>
                    <a:p>
                      <a:pPr marL="0" lvl="0" indent="0" algn="ctr" rtl="0">
                        <a:lnSpc>
                          <a:spcPct val="115000"/>
                        </a:lnSpc>
                        <a:spcBef>
                          <a:spcPts val="0"/>
                        </a:spcBef>
                        <a:spcAft>
                          <a:spcPts val="0"/>
                        </a:spcAft>
                        <a:buNone/>
                      </a:pPr>
                      <a:r>
                        <a:rPr lang="en" sz="1800" b="1">
                          <a:solidFill>
                            <a:schemeClr val="dk1"/>
                          </a:solidFill>
                          <a:latin typeface="Amiko"/>
                          <a:ea typeface="Amiko"/>
                          <a:cs typeface="Amiko"/>
                          <a:sym typeface="Amiko"/>
                        </a:rPr>
                        <a:t>Homo erectus</a:t>
                      </a:r>
                      <a:endParaRPr sz="1800" b="1">
                        <a:solidFill>
                          <a:schemeClr val="dk1"/>
                        </a:solidFill>
                        <a:latin typeface="Amiko"/>
                        <a:ea typeface="Amiko"/>
                        <a:cs typeface="Amiko"/>
                        <a:sym typeface="Amiko"/>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lt1"/>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all you know here</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950300">
                <a:tc>
                  <a:txBody>
                    <a:bodyPr/>
                    <a:lstStyle/>
                    <a:p>
                      <a:pPr marL="0" lvl="0" indent="0" algn="ctr" rtl="0">
                        <a:lnSpc>
                          <a:spcPct val="115000"/>
                        </a:lnSpc>
                        <a:spcBef>
                          <a:spcPts val="0"/>
                        </a:spcBef>
                        <a:spcAft>
                          <a:spcPts val="0"/>
                        </a:spcAft>
                        <a:buNone/>
                      </a:pPr>
                      <a:r>
                        <a:rPr lang="en" sz="1800" b="1">
                          <a:solidFill>
                            <a:schemeClr val="dk1"/>
                          </a:solidFill>
                          <a:latin typeface="Amiko"/>
                          <a:ea typeface="Amiko"/>
                          <a:cs typeface="Amiko"/>
                          <a:sym typeface="Amiko"/>
                        </a:rPr>
                        <a:t>Homo neanderthalis</a:t>
                      </a:r>
                      <a:endParaRPr sz="1800" b="1">
                        <a:solidFill>
                          <a:schemeClr val="dk1"/>
                        </a:solidFill>
                        <a:latin typeface="Amiko"/>
                        <a:ea typeface="Amiko"/>
                        <a:cs typeface="Amiko"/>
                        <a:sym typeface="Amiko"/>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lt1"/>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all you know here</a:t>
                      </a:r>
                      <a:endParaRPr>
                        <a:solidFill>
                          <a:schemeClr val="dk1"/>
                        </a:solidFill>
                        <a:latin typeface="Montserrat"/>
                        <a:ea typeface="Montserrat"/>
                        <a:cs typeface="Montserrat"/>
                        <a:sym typeface="Montserrat"/>
                      </a:endParaRPr>
                    </a:p>
                  </a:txBody>
                  <a:tcPr marL="91425" marR="91425" marT="73150" marB="73150" anchor="ctr">
                    <a:lnL w="9525" cap="flat" cmpd="sng">
                      <a:solidFill>
                        <a:schemeClr val="accent4"/>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
        <p:nvSpPr>
          <p:cNvPr id="2045" name="Google Shape;2045;p75"/>
          <p:cNvSpPr/>
          <p:nvPr/>
        </p:nvSpPr>
        <p:spPr>
          <a:xfrm>
            <a:off x="610450" y="586920"/>
            <a:ext cx="598974" cy="473413"/>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5"/>
          <p:cNvSpPr/>
          <p:nvPr/>
        </p:nvSpPr>
        <p:spPr>
          <a:xfrm rot="947154">
            <a:off x="8129329" y="1087637"/>
            <a:ext cx="599136" cy="473649"/>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5"/>
          <p:cNvSpPr/>
          <p:nvPr/>
        </p:nvSpPr>
        <p:spPr>
          <a:xfrm rot="-7962488">
            <a:off x="8085932" y="1815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051"/>
        <p:cNvGrpSpPr/>
        <p:nvPr/>
      </p:nvGrpSpPr>
      <p:grpSpPr>
        <a:xfrm>
          <a:off x="0" y="0"/>
          <a:ext cx="0" cy="0"/>
          <a:chOff x="0" y="0"/>
          <a:chExt cx="0" cy="0"/>
        </a:xfrm>
      </p:grpSpPr>
      <p:sp>
        <p:nvSpPr>
          <p:cNvPr id="2052" name="Google Shape;2052;p76"/>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Activity 5: reflect and answer</a:t>
            </a:r>
            <a:endParaRPr/>
          </a:p>
        </p:txBody>
      </p:sp>
      <p:sp>
        <p:nvSpPr>
          <p:cNvPr id="2053" name="Google Shape;2053;p76"/>
          <p:cNvSpPr/>
          <p:nvPr/>
        </p:nvSpPr>
        <p:spPr>
          <a:xfrm>
            <a:off x="2149200" y="2500425"/>
            <a:ext cx="4845600" cy="1773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Montserrat"/>
                <a:ea typeface="Montserrat"/>
                <a:cs typeface="Montserrat"/>
                <a:sym typeface="Montserrat"/>
              </a:rPr>
              <a:t>You can write you reflection here</a:t>
            </a:r>
            <a:endParaRPr>
              <a:solidFill>
                <a:schemeClr val="dk1"/>
              </a:solidFill>
              <a:latin typeface="Montserrat"/>
              <a:ea typeface="Montserrat"/>
              <a:cs typeface="Montserrat"/>
              <a:sym typeface="Montserrat"/>
            </a:endParaRPr>
          </a:p>
        </p:txBody>
      </p:sp>
      <p:sp>
        <p:nvSpPr>
          <p:cNvPr id="2054" name="Google Shape;2054;p76"/>
          <p:cNvSpPr/>
          <p:nvPr/>
        </p:nvSpPr>
        <p:spPr>
          <a:xfrm>
            <a:off x="2082631" y="1305275"/>
            <a:ext cx="4978738" cy="1066869"/>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2400">
                <a:solidFill>
                  <a:schemeClr val="dk1"/>
                </a:solidFill>
                <a:latin typeface="Amiko SemiBold"/>
                <a:ea typeface="Amiko SemiBold"/>
                <a:cs typeface="Amiko SemiBold"/>
                <a:sym typeface="Amiko SemiBold"/>
              </a:rPr>
              <a:t>Why do new species appear and why do they disappear?</a:t>
            </a:r>
            <a:endParaRPr/>
          </a:p>
        </p:txBody>
      </p:sp>
      <p:sp>
        <p:nvSpPr>
          <p:cNvPr id="2055" name="Google Shape;2055;p76"/>
          <p:cNvSpPr/>
          <p:nvPr/>
        </p:nvSpPr>
        <p:spPr>
          <a:xfrm rot="10800000" flipH="1">
            <a:off x="-452870" y="-286739"/>
            <a:ext cx="1650744" cy="145124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059"/>
        <p:cNvGrpSpPr/>
        <p:nvPr/>
      </p:nvGrpSpPr>
      <p:grpSpPr>
        <a:xfrm>
          <a:off x="0" y="0"/>
          <a:ext cx="0" cy="0"/>
          <a:chOff x="0" y="0"/>
          <a:chExt cx="0" cy="0"/>
        </a:xfrm>
      </p:grpSpPr>
      <p:sp>
        <p:nvSpPr>
          <p:cNvPr id="2060" name="Google Shape;2060;p77"/>
          <p:cNvSpPr txBox="1">
            <a:spLocks noGrp="1"/>
          </p:cNvSpPr>
          <p:nvPr>
            <p:ph type="ctrTitle"/>
          </p:nvPr>
        </p:nvSpPr>
        <p:spPr>
          <a:xfrm>
            <a:off x="715100" y="535000"/>
            <a:ext cx="3666600" cy="996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2061" name="Google Shape;2061;p77"/>
          <p:cNvSpPr txBox="1">
            <a:spLocks noGrp="1"/>
          </p:cNvSpPr>
          <p:nvPr>
            <p:ph type="subTitle" idx="1"/>
          </p:nvPr>
        </p:nvSpPr>
        <p:spPr>
          <a:xfrm>
            <a:off x="715100" y="1524350"/>
            <a:ext cx="3666600" cy="133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lt1"/>
              </a:buClr>
              <a:buSzPts val="1100"/>
              <a:buFont typeface="Arial"/>
              <a:buNone/>
            </a:pPr>
            <a:r>
              <a:rPr lang="en" dirty="0"/>
              <a:t>Do you have any questions?</a:t>
            </a:r>
            <a:endParaRPr dirty="0"/>
          </a:p>
          <a:p>
            <a:pPr marL="0" lvl="0" indent="0" algn="ctr" rtl="0">
              <a:spcBef>
                <a:spcPts val="1000"/>
              </a:spcBef>
              <a:spcAft>
                <a:spcPts val="0"/>
              </a:spcAft>
              <a:buClr>
                <a:schemeClr val="lt1"/>
              </a:buClr>
              <a:buSzPts val="1100"/>
              <a:buFont typeface="Arial"/>
              <a:buNone/>
            </a:pPr>
            <a:r>
              <a:rPr lang="en-US" altLang="zh-CN" dirty="0" err="1"/>
              <a:t>great_ppt@outlook</a:t>
            </a:r>
            <a:r>
              <a:rPr lang="en" dirty="0"/>
              <a:t>.com </a:t>
            </a:r>
            <a:endParaRPr dirty="0"/>
          </a:p>
          <a:p>
            <a:pPr marL="0" lvl="0" indent="0" algn="ctr" rtl="0">
              <a:spcBef>
                <a:spcPts val="0"/>
              </a:spcBef>
              <a:spcAft>
                <a:spcPts val="0"/>
              </a:spcAft>
              <a:buNone/>
            </a:pPr>
            <a:r>
              <a:rPr lang="en" dirty="0"/>
              <a:t>www.greatppt.com</a:t>
            </a:r>
            <a:endParaRPr dirty="0"/>
          </a:p>
        </p:txBody>
      </p:sp>
      <p:sp>
        <p:nvSpPr>
          <p:cNvPr id="2062" name="Google Shape;2062;p77"/>
          <p:cNvSpPr txBox="1"/>
          <p:nvPr/>
        </p:nvSpPr>
        <p:spPr>
          <a:xfrm>
            <a:off x="715100" y="4435425"/>
            <a:ext cx="3666600" cy="173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300"/>
              </a:spcBef>
              <a:spcAft>
                <a:spcPts val="0"/>
              </a:spcAft>
              <a:buNone/>
            </a:pPr>
            <a:r>
              <a:rPr lang="en" sz="1100">
                <a:solidFill>
                  <a:schemeClr val="dk1"/>
                </a:solidFill>
                <a:latin typeface="Montserrat SemiBold"/>
                <a:ea typeface="Montserrat SemiBold"/>
                <a:cs typeface="Montserrat SemiBold"/>
                <a:sym typeface="Montserrat SemiBold"/>
              </a:rPr>
              <a:t>Please keep this slide for attribution</a:t>
            </a:r>
            <a:endParaRPr sz="1100">
              <a:solidFill>
                <a:schemeClr val="dk1"/>
              </a:solidFill>
              <a:latin typeface="Montserrat SemiBold"/>
              <a:ea typeface="Montserrat SemiBold"/>
              <a:cs typeface="Montserrat SemiBold"/>
              <a:sym typeface="Montserrat SemiBold"/>
            </a:endParaRPr>
          </a:p>
        </p:txBody>
      </p:sp>
      <p:grpSp>
        <p:nvGrpSpPr>
          <p:cNvPr id="2063" name="Google Shape;2063;p77"/>
          <p:cNvGrpSpPr/>
          <p:nvPr/>
        </p:nvGrpSpPr>
        <p:grpSpPr>
          <a:xfrm>
            <a:off x="4584104" y="611199"/>
            <a:ext cx="4121949" cy="4037541"/>
            <a:chOff x="4584104" y="611199"/>
            <a:chExt cx="4121949" cy="4037541"/>
          </a:xfrm>
        </p:grpSpPr>
        <p:sp>
          <p:nvSpPr>
            <p:cNvPr id="2064" name="Google Shape;2064;p77"/>
            <p:cNvSpPr/>
            <p:nvPr/>
          </p:nvSpPr>
          <p:spPr>
            <a:xfrm>
              <a:off x="5077315" y="914051"/>
              <a:ext cx="3240075" cy="3694436"/>
            </a:xfrm>
            <a:custGeom>
              <a:avLst/>
              <a:gdLst/>
              <a:ahLst/>
              <a:cxnLst/>
              <a:rect l="l" t="t" r="r" b="b"/>
              <a:pathLst>
                <a:path w="81686" h="90428" extrusionOk="0">
                  <a:moveTo>
                    <a:pt x="50016" y="0"/>
                  </a:moveTo>
                  <a:cubicBezTo>
                    <a:pt x="41468" y="0"/>
                    <a:pt x="30809" y="1205"/>
                    <a:pt x="26342" y="1429"/>
                  </a:cubicBezTo>
                  <a:cubicBezTo>
                    <a:pt x="19096" y="1793"/>
                    <a:pt x="6250" y="24619"/>
                    <a:pt x="3126" y="31455"/>
                  </a:cubicBezTo>
                  <a:cubicBezTo>
                    <a:pt x="0" y="38293"/>
                    <a:pt x="4284" y="88304"/>
                    <a:pt x="4225" y="89959"/>
                  </a:cubicBezTo>
                  <a:lnTo>
                    <a:pt x="76427" y="90427"/>
                  </a:lnTo>
                  <a:cubicBezTo>
                    <a:pt x="76427" y="90427"/>
                    <a:pt x="81686" y="63041"/>
                    <a:pt x="81472" y="52614"/>
                  </a:cubicBezTo>
                  <a:cubicBezTo>
                    <a:pt x="81260" y="42186"/>
                    <a:pt x="65919" y="5718"/>
                    <a:pt x="61515" y="1921"/>
                  </a:cubicBezTo>
                  <a:cubicBezTo>
                    <a:pt x="59827" y="466"/>
                    <a:pt x="55329" y="0"/>
                    <a:pt x="50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7"/>
            <p:cNvSpPr/>
            <p:nvPr/>
          </p:nvSpPr>
          <p:spPr>
            <a:xfrm>
              <a:off x="5027721" y="3974083"/>
              <a:ext cx="3435663" cy="646373"/>
            </a:xfrm>
            <a:custGeom>
              <a:avLst/>
              <a:gdLst/>
              <a:ahLst/>
              <a:cxnLst/>
              <a:rect l="l" t="t" r="r" b="b"/>
              <a:pathLst>
                <a:path w="86617" h="14623" extrusionOk="0">
                  <a:moveTo>
                    <a:pt x="1" y="1"/>
                  </a:moveTo>
                  <a:lnTo>
                    <a:pt x="1" y="14622"/>
                  </a:lnTo>
                  <a:lnTo>
                    <a:pt x="86616" y="14622"/>
                  </a:lnTo>
                  <a:lnTo>
                    <a:pt x="86616" y="1"/>
                  </a:lnTo>
                  <a:cubicBezTo>
                    <a:pt x="70678" y="463"/>
                    <a:pt x="54290" y="926"/>
                    <a:pt x="37498" y="926"/>
                  </a:cubicBezTo>
                  <a:cubicBezTo>
                    <a:pt x="25209" y="926"/>
                    <a:pt x="12704" y="678"/>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7"/>
            <p:cNvSpPr/>
            <p:nvPr/>
          </p:nvSpPr>
          <p:spPr>
            <a:xfrm>
              <a:off x="5182430" y="3822496"/>
              <a:ext cx="317161" cy="284887"/>
            </a:xfrm>
            <a:custGeom>
              <a:avLst/>
              <a:gdLst/>
              <a:ahLst/>
              <a:cxnLst/>
              <a:rect l="l" t="t" r="r" b="b"/>
              <a:pathLst>
                <a:path w="7996" h="6854" fill="none" extrusionOk="0">
                  <a:moveTo>
                    <a:pt x="1" y="0"/>
                  </a:moveTo>
                  <a:cubicBezTo>
                    <a:pt x="3322" y="1313"/>
                    <a:pt x="6189" y="3772"/>
                    <a:pt x="7996" y="6853"/>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7"/>
            <p:cNvSpPr/>
            <p:nvPr/>
          </p:nvSpPr>
          <p:spPr>
            <a:xfrm>
              <a:off x="5298895" y="3692398"/>
              <a:ext cx="280987" cy="420264"/>
            </a:xfrm>
            <a:custGeom>
              <a:avLst/>
              <a:gdLst/>
              <a:ahLst/>
              <a:cxnLst/>
              <a:rect l="l" t="t" r="r" b="b"/>
              <a:pathLst>
                <a:path w="7084" h="10111" fill="none" extrusionOk="0">
                  <a:moveTo>
                    <a:pt x="1" y="1"/>
                  </a:moveTo>
                  <a:cubicBezTo>
                    <a:pt x="3535" y="2293"/>
                    <a:pt x="6132" y="6005"/>
                    <a:pt x="7084" y="10111"/>
                  </a:cubicBezTo>
                </a:path>
              </a:pathLst>
            </a:custGeom>
            <a:noFill/>
            <a:ln w="2375" cap="rnd" cmpd="sng">
              <a:solidFill>
                <a:srgbClr val="2E1F1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8" name="Google Shape;2068;p77"/>
            <p:cNvGrpSpPr/>
            <p:nvPr/>
          </p:nvGrpSpPr>
          <p:grpSpPr>
            <a:xfrm>
              <a:off x="4897667" y="3467649"/>
              <a:ext cx="1105732" cy="646377"/>
              <a:chOff x="5052566" y="3467651"/>
              <a:chExt cx="1114761" cy="646377"/>
            </a:xfrm>
          </p:grpSpPr>
          <p:sp>
            <p:nvSpPr>
              <p:cNvPr id="2069" name="Google Shape;2069;p77"/>
              <p:cNvSpPr/>
              <p:nvPr/>
            </p:nvSpPr>
            <p:spPr>
              <a:xfrm>
                <a:off x="5052566" y="3467651"/>
                <a:ext cx="1114761" cy="646377"/>
              </a:xfrm>
              <a:custGeom>
                <a:avLst/>
                <a:gdLst/>
                <a:ahLst/>
                <a:cxnLst/>
                <a:rect l="l" t="t" r="r" b="b"/>
                <a:pathLst>
                  <a:path w="27876" h="15551" extrusionOk="0">
                    <a:moveTo>
                      <a:pt x="11223" y="0"/>
                    </a:moveTo>
                    <a:cubicBezTo>
                      <a:pt x="9602" y="0"/>
                      <a:pt x="8059" y="1283"/>
                      <a:pt x="7792" y="2888"/>
                    </a:cubicBezTo>
                    <a:cubicBezTo>
                      <a:pt x="7659" y="3688"/>
                      <a:pt x="7833" y="4557"/>
                      <a:pt x="8338" y="5188"/>
                    </a:cubicBezTo>
                    <a:cubicBezTo>
                      <a:pt x="8096" y="4938"/>
                      <a:pt x="7744" y="4805"/>
                      <a:pt x="7393" y="4805"/>
                    </a:cubicBezTo>
                    <a:cubicBezTo>
                      <a:pt x="7192" y="4805"/>
                      <a:pt x="6992" y="4848"/>
                      <a:pt x="6813" y="4939"/>
                    </a:cubicBezTo>
                    <a:cubicBezTo>
                      <a:pt x="6272" y="5210"/>
                      <a:pt x="5958" y="5855"/>
                      <a:pt x="6038" y="6456"/>
                    </a:cubicBezTo>
                    <a:cubicBezTo>
                      <a:pt x="6104" y="6955"/>
                      <a:pt x="6422" y="7403"/>
                      <a:pt x="6851" y="7667"/>
                    </a:cubicBezTo>
                    <a:cubicBezTo>
                      <a:pt x="6512" y="7521"/>
                      <a:pt x="6147" y="7453"/>
                      <a:pt x="5779" y="7453"/>
                    </a:cubicBezTo>
                    <a:cubicBezTo>
                      <a:pt x="4703" y="7453"/>
                      <a:pt x="3600" y="8036"/>
                      <a:pt x="3030" y="8971"/>
                    </a:cubicBezTo>
                    <a:cubicBezTo>
                      <a:pt x="0" y="13944"/>
                      <a:pt x="8052" y="15133"/>
                      <a:pt x="11449" y="15398"/>
                    </a:cubicBezTo>
                    <a:cubicBezTo>
                      <a:pt x="12535" y="15483"/>
                      <a:pt x="13694" y="15551"/>
                      <a:pt x="14866" y="15551"/>
                    </a:cubicBezTo>
                    <a:cubicBezTo>
                      <a:pt x="17045" y="15551"/>
                      <a:pt x="19268" y="15315"/>
                      <a:pt x="21134" y="14511"/>
                    </a:cubicBezTo>
                    <a:cubicBezTo>
                      <a:pt x="23015" y="13702"/>
                      <a:pt x="27875" y="11727"/>
                      <a:pt x="26821" y="9037"/>
                    </a:cubicBezTo>
                    <a:cubicBezTo>
                      <a:pt x="26477" y="8162"/>
                      <a:pt x="25493" y="7672"/>
                      <a:pt x="24554" y="7632"/>
                    </a:cubicBezTo>
                    <a:cubicBezTo>
                      <a:pt x="24497" y="7629"/>
                      <a:pt x="24441" y="7628"/>
                      <a:pt x="24385" y="7628"/>
                    </a:cubicBezTo>
                    <a:cubicBezTo>
                      <a:pt x="23504" y="7628"/>
                      <a:pt x="22646" y="7926"/>
                      <a:pt x="21813" y="8222"/>
                    </a:cubicBezTo>
                    <a:cubicBezTo>
                      <a:pt x="23025" y="7456"/>
                      <a:pt x="23282" y="5539"/>
                      <a:pt x="22314" y="4481"/>
                    </a:cubicBezTo>
                    <a:cubicBezTo>
                      <a:pt x="21858" y="3981"/>
                      <a:pt x="21187" y="3736"/>
                      <a:pt x="20514" y="3736"/>
                    </a:cubicBezTo>
                    <a:cubicBezTo>
                      <a:pt x="19787" y="3736"/>
                      <a:pt x="19058" y="4021"/>
                      <a:pt x="18594" y="4580"/>
                    </a:cubicBezTo>
                    <a:lnTo>
                      <a:pt x="18594" y="4580"/>
                    </a:lnTo>
                    <a:cubicBezTo>
                      <a:pt x="19077" y="3941"/>
                      <a:pt x="19021" y="2963"/>
                      <a:pt x="18506" y="2344"/>
                    </a:cubicBezTo>
                    <a:cubicBezTo>
                      <a:pt x="18110" y="1866"/>
                      <a:pt x="17488" y="1613"/>
                      <a:pt x="16866" y="1613"/>
                    </a:cubicBezTo>
                    <a:cubicBezTo>
                      <a:pt x="16653" y="1613"/>
                      <a:pt x="16441" y="1643"/>
                      <a:pt x="16238" y="1703"/>
                    </a:cubicBezTo>
                    <a:cubicBezTo>
                      <a:pt x="15496" y="1922"/>
                      <a:pt x="14881" y="2527"/>
                      <a:pt x="14648" y="3266"/>
                    </a:cubicBezTo>
                    <a:cubicBezTo>
                      <a:pt x="14557" y="1585"/>
                      <a:pt x="13069" y="97"/>
                      <a:pt x="11390" y="5"/>
                    </a:cubicBezTo>
                    <a:cubicBezTo>
                      <a:pt x="11334" y="2"/>
                      <a:pt x="11278" y="0"/>
                      <a:pt x="112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7"/>
              <p:cNvSpPr/>
              <p:nvPr/>
            </p:nvSpPr>
            <p:spPr>
              <a:xfrm>
                <a:off x="5651014" y="3546291"/>
                <a:ext cx="119770" cy="567695"/>
              </a:xfrm>
              <a:custGeom>
                <a:avLst/>
                <a:gdLst/>
                <a:ahLst/>
                <a:cxnLst/>
                <a:rect l="l" t="t" r="r" b="b"/>
                <a:pathLst>
                  <a:path w="2995" h="13658" fill="none" extrusionOk="0">
                    <a:moveTo>
                      <a:pt x="1" y="13657"/>
                    </a:moveTo>
                    <a:cubicBezTo>
                      <a:pt x="84" y="10756"/>
                      <a:pt x="446" y="7863"/>
                      <a:pt x="1078" y="5029"/>
                    </a:cubicBezTo>
                    <a:cubicBezTo>
                      <a:pt x="1468" y="3275"/>
                      <a:pt x="2010" y="1472"/>
                      <a:pt x="2995"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7"/>
              <p:cNvSpPr/>
              <p:nvPr/>
            </p:nvSpPr>
            <p:spPr>
              <a:xfrm>
                <a:off x="5686767" y="3655066"/>
                <a:ext cx="259215" cy="458254"/>
              </a:xfrm>
              <a:custGeom>
                <a:avLst/>
                <a:gdLst/>
                <a:ahLst/>
                <a:cxnLst/>
                <a:rect l="l" t="t" r="r" b="b"/>
                <a:pathLst>
                  <a:path w="6482" h="11025" fill="none" extrusionOk="0">
                    <a:moveTo>
                      <a:pt x="0" y="11024"/>
                    </a:moveTo>
                    <a:cubicBezTo>
                      <a:pt x="624" y="6702"/>
                      <a:pt x="3008" y="2647"/>
                      <a:pt x="648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7"/>
              <p:cNvSpPr/>
              <p:nvPr/>
            </p:nvSpPr>
            <p:spPr>
              <a:xfrm>
                <a:off x="5770191" y="3843562"/>
                <a:ext cx="355071" cy="262358"/>
              </a:xfrm>
              <a:custGeom>
                <a:avLst/>
                <a:gdLst/>
                <a:ahLst/>
                <a:cxnLst/>
                <a:rect l="l" t="t" r="r" b="b"/>
                <a:pathLst>
                  <a:path w="8879" h="6312" fill="none" extrusionOk="0">
                    <a:moveTo>
                      <a:pt x="1" y="6312"/>
                    </a:moveTo>
                    <a:cubicBezTo>
                      <a:pt x="931" y="4771"/>
                      <a:pt x="2164" y="3411"/>
                      <a:pt x="3617" y="2346"/>
                    </a:cubicBezTo>
                    <a:cubicBezTo>
                      <a:pt x="5177" y="1201"/>
                      <a:pt x="6985" y="401"/>
                      <a:pt x="8878"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3" name="Google Shape;2073;p77"/>
            <p:cNvSpPr/>
            <p:nvPr/>
          </p:nvSpPr>
          <p:spPr>
            <a:xfrm>
              <a:off x="7771048" y="1788772"/>
              <a:ext cx="174328" cy="183759"/>
            </a:xfrm>
            <a:custGeom>
              <a:avLst/>
              <a:gdLst/>
              <a:ahLst/>
              <a:cxnLst/>
              <a:rect l="l" t="t" r="r" b="b"/>
              <a:pathLst>
                <a:path w="4395" h="4421" extrusionOk="0">
                  <a:moveTo>
                    <a:pt x="1729" y="1"/>
                  </a:moveTo>
                  <a:cubicBezTo>
                    <a:pt x="1170" y="1"/>
                    <a:pt x="603" y="253"/>
                    <a:pt x="306" y="724"/>
                  </a:cubicBezTo>
                  <a:cubicBezTo>
                    <a:pt x="1" y="1207"/>
                    <a:pt x="18" y="1840"/>
                    <a:pt x="214" y="2377"/>
                  </a:cubicBezTo>
                  <a:lnTo>
                    <a:pt x="214" y="2376"/>
                  </a:lnTo>
                  <a:cubicBezTo>
                    <a:pt x="382" y="2838"/>
                    <a:pt x="681" y="3246"/>
                    <a:pt x="1058" y="3560"/>
                  </a:cubicBezTo>
                  <a:cubicBezTo>
                    <a:pt x="1468" y="3902"/>
                    <a:pt x="2256" y="4408"/>
                    <a:pt x="2819" y="4421"/>
                  </a:cubicBezTo>
                  <a:cubicBezTo>
                    <a:pt x="2827" y="4421"/>
                    <a:pt x="2835" y="4421"/>
                    <a:pt x="2843" y="4421"/>
                  </a:cubicBezTo>
                  <a:cubicBezTo>
                    <a:pt x="3558" y="4421"/>
                    <a:pt x="4175" y="3638"/>
                    <a:pt x="4278" y="2992"/>
                  </a:cubicBezTo>
                  <a:cubicBezTo>
                    <a:pt x="4394" y="2248"/>
                    <a:pt x="4063" y="1489"/>
                    <a:pt x="3561" y="928"/>
                  </a:cubicBezTo>
                  <a:cubicBezTo>
                    <a:pt x="3140" y="459"/>
                    <a:pt x="2577" y="93"/>
                    <a:pt x="1951" y="14"/>
                  </a:cubicBezTo>
                  <a:cubicBezTo>
                    <a:pt x="1878" y="5"/>
                    <a:pt x="1803" y="1"/>
                    <a:pt x="1729" y="1"/>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7"/>
            <p:cNvSpPr/>
            <p:nvPr/>
          </p:nvSpPr>
          <p:spPr>
            <a:xfrm>
              <a:off x="7938048" y="2277158"/>
              <a:ext cx="161318" cy="172994"/>
            </a:xfrm>
            <a:custGeom>
              <a:avLst/>
              <a:gdLst/>
              <a:ahLst/>
              <a:cxnLst/>
              <a:rect l="l" t="t" r="r" b="b"/>
              <a:pathLst>
                <a:path w="4067" h="4162" extrusionOk="0">
                  <a:moveTo>
                    <a:pt x="3224" y="0"/>
                  </a:moveTo>
                  <a:cubicBezTo>
                    <a:pt x="3019" y="0"/>
                    <a:pt x="2785" y="59"/>
                    <a:pt x="2543" y="198"/>
                  </a:cubicBezTo>
                  <a:cubicBezTo>
                    <a:pt x="2019" y="496"/>
                    <a:pt x="1297" y="1256"/>
                    <a:pt x="924" y="1706"/>
                  </a:cubicBezTo>
                  <a:cubicBezTo>
                    <a:pt x="582" y="2120"/>
                    <a:pt x="314" y="2560"/>
                    <a:pt x="170" y="2968"/>
                  </a:cubicBezTo>
                  <a:cubicBezTo>
                    <a:pt x="0" y="3445"/>
                    <a:pt x="1" y="3896"/>
                    <a:pt x="298" y="4078"/>
                  </a:cubicBezTo>
                  <a:cubicBezTo>
                    <a:pt x="392" y="4135"/>
                    <a:pt x="511" y="4162"/>
                    <a:pt x="647" y="4162"/>
                  </a:cubicBezTo>
                  <a:cubicBezTo>
                    <a:pt x="988" y="4162"/>
                    <a:pt x="1434" y="3996"/>
                    <a:pt x="1849" y="3727"/>
                  </a:cubicBezTo>
                  <a:cubicBezTo>
                    <a:pt x="2430" y="3351"/>
                    <a:pt x="2945" y="2805"/>
                    <a:pt x="3324" y="2260"/>
                  </a:cubicBezTo>
                  <a:cubicBezTo>
                    <a:pt x="3777" y="1609"/>
                    <a:pt x="4066" y="907"/>
                    <a:pt x="3939" y="448"/>
                  </a:cubicBezTo>
                  <a:cubicBezTo>
                    <a:pt x="3867" y="189"/>
                    <a:pt x="3591" y="0"/>
                    <a:pt x="3224" y="0"/>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5" name="Google Shape;2075;p77"/>
            <p:cNvGrpSpPr/>
            <p:nvPr/>
          </p:nvGrpSpPr>
          <p:grpSpPr>
            <a:xfrm>
              <a:off x="5994872" y="1487757"/>
              <a:ext cx="2087320" cy="2689874"/>
              <a:chOff x="6082533" y="1487758"/>
              <a:chExt cx="2104365" cy="2689874"/>
            </a:xfrm>
          </p:grpSpPr>
          <p:grpSp>
            <p:nvGrpSpPr>
              <p:cNvPr id="2076" name="Google Shape;2076;p77"/>
              <p:cNvGrpSpPr/>
              <p:nvPr/>
            </p:nvGrpSpPr>
            <p:grpSpPr>
              <a:xfrm>
                <a:off x="6812116" y="2186461"/>
                <a:ext cx="848811" cy="1991171"/>
                <a:chOff x="6812116" y="2186461"/>
                <a:chExt cx="848811" cy="1991171"/>
              </a:xfrm>
            </p:grpSpPr>
            <p:sp>
              <p:nvSpPr>
                <p:cNvPr id="2077" name="Google Shape;2077;p77"/>
                <p:cNvSpPr/>
                <p:nvPr/>
              </p:nvSpPr>
              <p:spPr>
                <a:xfrm>
                  <a:off x="7185005" y="2186461"/>
                  <a:ext cx="475921" cy="1991171"/>
                </a:xfrm>
                <a:custGeom>
                  <a:avLst/>
                  <a:gdLst/>
                  <a:ahLst/>
                  <a:cxnLst/>
                  <a:rect l="l" t="t" r="r" b="b"/>
                  <a:pathLst>
                    <a:path w="11901" h="47905" extrusionOk="0">
                      <a:moveTo>
                        <a:pt x="9954" y="0"/>
                      </a:moveTo>
                      <a:lnTo>
                        <a:pt x="6277" y="311"/>
                      </a:lnTo>
                      <a:cubicBezTo>
                        <a:pt x="5373" y="18737"/>
                        <a:pt x="3743" y="34473"/>
                        <a:pt x="0" y="46341"/>
                      </a:cubicBezTo>
                      <a:cubicBezTo>
                        <a:pt x="1356" y="47376"/>
                        <a:pt x="3586" y="47905"/>
                        <a:pt x="5859" y="47905"/>
                      </a:cubicBezTo>
                      <a:cubicBezTo>
                        <a:pt x="8098" y="47905"/>
                        <a:pt x="10377" y="47391"/>
                        <a:pt x="11901" y="46341"/>
                      </a:cubicBezTo>
                      <a:cubicBezTo>
                        <a:pt x="9978" y="32164"/>
                        <a:pt x="9427" y="16621"/>
                        <a:pt x="99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7"/>
                <p:cNvSpPr/>
                <p:nvPr/>
              </p:nvSpPr>
              <p:spPr>
                <a:xfrm>
                  <a:off x="6812116" y="2668362"/>
                  <a:ext cx="661315" cy="770199"/>
                </a:xfrm>
                <a:custGeom>
                  <a:avLst/>
                  <a:gdLst/>
                  <a:ahLst/>
                  <a:cxnLst/>
                  <a:rect l="l" t="t" r="r" b="b"/>
                  <a:pathLst>
                    <a:path w="16537" h="18530" extrusionOk="0">
                      <a:moveTo>
                        <a:pt x="1096" y="1"/>
                      </a:moveTo>
                      <a:lnTo>
                        <a:pt x="1" y="1394"/>
                      </a:lnTo>
                      <a:cubicBezTo>
                        <a:pt x="5741" y="2822"/>
                        <a:pt x="9630" y="10982"/>
                        <a:pt x="14440" y="18529"/>
                      </a:cubicBezTo>
                      <a:lnTo>
                        <a:pt x="16537" y="13506"/>
                      </a:lnTo>
                      <a:cubicBezTo>
                        <a:pt x="11624" y="7859"/>
                        <a:pt x="6511" y="222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7"/>
                <p:cNvSpPr/>
                <p:nvPr/>
              </p:nvSpPr>
              <p:spPr>
                <a:xfrm>
                  <a:off x="7472591" y="2586313"/>
                  <a:ext cx="113572" cy="620108"/>
                </a:xfrm>
                <a:custGeom>
                  <a:avLst/>
                  <a:gdLst/>
                  <a:ahLst/>
                  <a:cxnLst/>
                  <a:rect l="l" t="t" r="r" b="b"/>
                  <a:pathLst>
                    <a:path w="2840" h="14919" fill="none" extrusionOk="0">
                      <a:moveTo>
                        <a:pt x="1768" y="1"/>
                      </a:moveTo>
                      <a:cubicBezTo>
                        <a:pt x="2153" y="3307"/>
                        <a:pt x="0" y="6552"/>
                        <a:pt x="512" y="9844"/>
                      </a:cubicBezTo>
                      <a:cubicBezTo>
                        <a:pt x="799" y="11697"/>
                        <a:pt x="1895" y="13296"/>
                        <a:pt x="2840" y="14918"/>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7"/>
                <p:cNvSpPr/>
                <p:nvPr/>
              </p:nvSpPr>
              <p:spPr>
                <a:xfrm>
                  <a:off x="7525781" y="2872902"/>
                  <a:ext cx="56666" cy="234219"/>
                </a:xfrm>
                <a:custGeom>
                  <a:avLst/>
                  <a:gdLst/>
                  <a:ahLst/>
                  <a:cxnLst/>
                  <a:rect l="l" t="t" r="r" b="b"/>
                  <a:pathLst>
                    <a:path w="1417" h="5635" fill="none" extrusionOk="0">
                      <a:moveTo>
                        <a:pt x="1416" y="5635"/>
                      </a:moveTo>
                      <a:cubicBezTo>
                        <a:pt x="697" y="4501"/>
                        <a:pt x="0" y="3283"/>
                        <a:pt x="5" y="1952"/>
                      </a:cubicBezTo>
                      <a:cubicBezTo>
                        <a:pt x="5" y="1519"/>
                        <a:pt x="85" y="1078"/>
                        <a:pt x="306" y="706"/>
                      </a:cubicBezTo>
                      <a:cubicBezTo>
                        <a:pt x="519" y="348"/>
                        <a:pt x="875" y="67"/>
                        <a:pt x="1280" y="1"/>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7"/>
                <p:cNvSpPr/>
                <p:nvPr/>
              </p:nvSpPr>
              <p:spPr>
                <a:xfrm>
                  <a:off x="7383208" y="2621144"/>
                  <a:ext cx="85259" cy="356752"/>
                </a:xfrm>
                <a:custGeom>
                  <a:avLst/>
                  <a:gdLst/>
                  <a:ahLst/>
                  <a:cxnLst/>
                  <a:rect l="l" t="t" r="r" b="b"/>
                  <a:pathLst>
                    <a:path w="2132" h="8583" fill="none" extrusionOk="0">
                      <a:moveTo>
                        <a:pt x="852" y="0"/>
                      </a:moveTo>
                      <a:cubicBezTo>
                        <a:pt x="2131" y="2220"/>
                        <a:pt x="2118" y="5131"/>
                        <a:pt x="819" y="7341"/>
                      </a:cubicBezTo>
                      <a:cubicBezTo>
                        <a:pt x="575" y="7765"/>
                        <a:pt x="279" y="8169"/>
                        <a:pt x="1" y="8583"/>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7"/>
                <p:cNvSpPr/>
                <p:nvPr/>
              </p:nvSpPr>
              <p:spPr>
                <a:xfrm>
                  <a:off x="7339776" y="3051547"/>
                  <a:ext cx="55306" cy="308911"/>
                </a:xfrm>
                <a:custGeom>
                  <a:avLst/>
                  <a:gdLst/>
                  <a:ahLst/>
                  <a:cxnLst/>
                  <a:rect l="l" t="t" r="r" b="b"/>
                  <a:pathLst>
                    <a:path w="1383" h="7432" fill="none" extrusionOk="0">
                      <a:moveTo>
                        <a:pt x="909" y="0"/>
                      </a:moveTo>
                      <a:cubicBezTo>
                        <a:pt x="1365" y="1591"/>
                        <a:pt x="1383" y="3303"/>
                        <a:pt x="974" y="4901"/>
                      </a:cubicBezTo>
                      <a:cubicBezTo>
                        <a:pt x="748" y="5776"/>
                        <a:pt x="400" y="6613"/>
                        <a:pt x="1" y="7431"/>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7"/>
                <p:cNvSpPr/>
                <p:nvPr/>
              </p:nvSpPr>
              <p:spPr>
                <a:xfrm>
                  <a:off x="7291465" y="3142656"/>
                  <a:ext cx="195431" cy="521973"/>
                </a:xfrm>
                <a:custGeom>
                  <a:avLst/>
                  <a:gdLst/>
                  <a:ahLst/>
                  <a:cxnLst/>
                  <a:rect l="l" t="t" r="r" b="b"/>
                  <a:pathLst>
                    <a:path w="4887" h="12558" fill="none" extrusionOk="0">
                      <a:moveTo>
                        <a:pt x="664" y="8823"/>
                      </a:moveTo>
                      <a:lnTo>
                        <a:pt x="687" y="8800"/>
                      </a:lnTo>
                      <a:cubicBezTo>
                        <a:pt x="1261" y="8264"/>
                        <a:pt x="1909" y="7783"/>
                        <a:pt x="2357" y="7140"/>
                      </a:cubicBezTo>
                      <a:cubicBezTo>
                        <a:pt x="2992" y="6227"/>
                        <a:pt x="3165" y="5075"/>
                        <a:pt x="3227" y="3965"/>
                      </a:cubicBezTo>
                      <a:cubicBezTo>
                        <a:pt x="3287" y="2855"/>
                        <a:pt x="3250" y="1731"/>
                        <a:pt x="3531" y="655"/>
                      </a:cubicBezTo>
                      <a:cubicBezTo>
                        <a:pt x="3607" y="358"/>
                        <a:pt x="3810" y="1"/>
                        <a:pt x="4111" y="53"/>
                      </a:cubicBezTo>
                      <a:cubicBezTo>
                        <a:pt x="4384" y="95"/>
                        <a:pt x="4482" y="423"/>
                        <a:pt x="4524" y="696"/>
                      </a:cubicBezTo>
                      <a:cubicBezTo>
                        <a:pt x="4755" y="2183"/>
                        <a:pt x="4873" y="3683"/>
                        <a:pt x="4882" y="5184"/>
                      </a:cubicBezTo>
                      <a:cubicBezTo>
                        <a:pt x="4887" y="6109"/>
                        <a:pt x="4844" y="7055"/>
                        <a:pt x="4534" y="7930"/>
                      </a:cubicBezTo>
                      <a:cubicBezTo>
                        <a:pt x="4087" y="9200"/>
                        <a:pt x="3118" y="10220"/>
                        <a:pt x="2065" y="11057"/>
                      </a:cubicBezTo>
                      <a:cubicBezTo>
                        <a:pt x="1397" y="11588"/>
                        <a:pt x="697" y="12058"/>
                        <a:pt x="5" y="12558"/>
                      </a:cubicBezTo>
                      <a:lnTo>
                        <a:pt x="0" y="12558"/>
                      </a:ln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7"/>
                <p:cNvSpPr/>
                <p:nvPr/>
              </p:nvSpPr>
              <p:spPr>
                <a:xfrm>
                  <a:off x="7490268" y="3420433"/>
                  <a:ext cx="140165" cy="426374"/>
                </a:xfrm>
                <a:custGeom>
                  <a:avLst/>
                  <a:gdLst/>
                  <a:ahLst/>
                  <a:cxnLst/>
                  <a:rect l="l" t="t" r="r" b="b"/>
                  <a:pathLst>
                    <a:path w="3505" h="10258" fill="none" extrusionOk="0">
                      <a:moveTo>
                        <a:pt x="3504" y="10257"/>
                      </a:moveTo>
                      <a:cubicBezTo>
                        <a:pt x="2192" y="9349"/>
                        <a:pt x="1171" y="8024"/>
                        <a:pt x="649" y="6510"/>
                      </a:cubicBezTo>
                      <a:cubicBezTo>
                        <a:pt x="1" y="4609"/>
                        <a:pt x="160" y="2446"/>
                        <a:pt x="1077" y="664"/>
                      </a:cubicBezTo>
                      <a:cubicBezTo>
                        <a:pt x="1189" y="447"/>
                        <a:pt x="1326" y="222"/>
                        <a:pt x="1552" y="128"/>
                      </a:cubicBezTo>
                      <a:cubicBezTo>
                        <a:pt x="1848" y="0"/>
                        <a:pt x="2211" y="156"/>
                        <a:pt x="2417" y="410"/>
                      </a:cubicBezTo>
                      <a:cubicBezTo>
                        <a:pt x="2572" y="607"/>
                        <a:pt x="2657" y="842"/>
                        <a:pt x="2728" y="1086"/>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7"/>
                <p:cNvSpPr/>
                <p:nvPr/>
              </p:nvSpPr>
              <p:spPr>
                <a:xfrm>
                  <a:off x="7303263" y="3651866"/>
                  <a:ext cx="341954" cy="513203"/>
                </a:xfrm>
                <a:custGeom>
                  <a:avLst/>
                  <a:gdLst/>
                  <a:ahLst/>
                  <a:cxnLst/>
                  <a:rect l="l" t="t" r="r" b="b"/>
                  <a:pathLst>
                    <a:path w="8551" h="12347" fill="none" extrusionOk="0">
                      <a:moveTo>
                        <a:pt x="1" y="12346"/>
                      </a:moveTo>
                      <a:cubicBezTo>
                        <a:pt x="68" y="12290"/>
                        <a:pt x="137" y="12238"/>
                        <a:pt x="203" y="12186"/>
                      </a:cubicBezTo>
                      <a:cubicBezTo>
                        <a:pt x="1163" y="11447"/>
                        <a:pt x="2287" y="10804"/>
                        <a:pt x="2795" y="9703"/>
                      </a:cubicBezTo>
                      <a:cubicBezTo>
                        <a:pt x="3401" y="8400"/>
                        <a:pt x="2949" y="6867"/>
                        <a:pt x="2413" y="5526"/>
                      </a:cubicBezTo>
                      <a:cubicBezTo>
                        <a:pt x="1882" y="4191"/>
                        <a:pt x="1261" y="2775"/>
                        <a:pt x="1554" y="1369"/>
                      </a:cubicBezTo>
                      <a:cubicBezTo>
                        <a:pt x="1690" y="706"/>
                        <a:pt x="2188" y="1"/>
                        <a:pt x="2861" y="67"/>
                      </a:cubicBezTo>
                      <a:cubicBezTo>
                        <a:pt x="3274" y="104"/>
                        <a:pt x="3608" y="438"/>
                        <a:pt x="3797" y="810"/>
                      </a:cubicBezTo>
                      <a:cubicBezTo>
                        <a:pt x="3980" y="1180"/>
                        <a:pt x="4056" y="1595"/>
                        <a:pt x="4172" y="1990"/>
                      </a:cubicBezTo>
                      <a:cubicBezTo>
                        <a:pt x="4897" y="4366"/>
                        <a:pt x="7271" y="5931"/>
                        <a:pt x="8551" y="8001"/>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7"/>
                <p:cNvSpPr/>
                <p:nvPr/>
              </p:nvSpPr>
              <p:spPr>
                <a:xfrm>
                  <a:off x="7232596" y="3820369"/>
                  <a:ext cx="83699" cy="321048"/>
                </a:xfrm>
                <a:custGeom>
                  <a:avLst/>
                  <a:gdLst/>
                  <a:ahLst/>
                  <a:cxnLst/>
                  <a:rect l="l" t="t" r="r" b="b"/>
                  <a:pathLst>
                    <a:path w="2093" h="7724" fill="none" extrusionOk="0">
                      <a:moveTo>
                        <a:pt x="630" y="279"/>
                      </a:moveTo>
                      <a:cubicBezTo>
                        <a:pt x="898" y="90"/>
                        <a:pt x="1232" y="0"/>
                        <a:pt x="1524" y="132"/>
                      </a:cubicBezTo>
                      <a:cubicBezTo>
                        <a:pt x="2003" y="344"/>
                        <a:pt x="2093" y="974"/>
                        <a:pt x="2084" y="1501"/>
                      </a:cubicBezTo>
                      <a:cubicBezTo>
                        <a:pt x="2037" y="3720"/>
                        <a:pt x="1284" y="5913"/>
                        <a:pt x="0" y="7723"/>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7"/>
                <p:cNvSpPr/>
                <p:nvPr/>
              </p:nvSpPr>
              <p:spPr>
                <a:xfrm>
                  <a:off x="7192324" y="3106079"/>
                  <a:ext cx="96336" cy="161937"/>
                </a:xfrm>
                <a:custGeom>
                  <a:avLst/>
                  <a:gdLst/>
                  <a:ahLst/>
                  <a:cxnLst/>
                  <a:rect l="l" t="t" r="r" b="b"/>
                  <a:pathLst>
                    <a:path w="2409" h="3896" fill="none" extrusionOk="0">
                      <a:moveTo>
                        <a:pt x="1" y="6"/>
                      </a:moveTo>
                      <a:cubicBezTo>
                        <a:pt x="359" y="1"/>
                        <a:pt x="729" y="246"/>
                        <a:pt x="997" y="518"/>
                      </a:cubicBezTo>
                      <a:cubicBezTo>
                        <a:pt x="1882" y="1403"/>
                        <a:pt x="2380" y="2649"/>
                        <a:pt x="2408" y="3895"/>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7"/>
                <p:cNvSpPr/>
                <p:nvPr/>
              </p:nvSpPr>
              <p:spPr>
                <a:xfrm>
                  <a:off x="7190244" y="2913386"/>
                  <a:ext cx="107453" cy="112807"/>
                </a:xfrm>
                <a:custGeom>
                  <a:avLst/>
                  <a:gdLst/>
                  <a:ahLst/>
                  <a:cxnLst/>
                  <a:rect l="l" t="t" r="r" b="b"/>
                  <a:pathLst>
                    <a:path w="2687" h="2714" fill="none" extrusionOk="0">
                      <a:moveTo>
                        <a:pt x="1" y="0"/>
                      </a:moveTo>
                      <a:lnTo>
                        <a:pt x="1" y="4"/>
                      </a:lnTo>
                      <a:cubicBezTo>
                        <a:pt x="156" y="504"/>
                        <a:pt x="373" y="969"/>
                        <a:pt x="674" y="1392"/>
                      </a:cubicBezTo>
                      <a:cubicBezTo>
                        <a:pt x="1148" y="2060"/>
                        <a:pt x="1896" y="2582"/>
                        <a:pt x="2687" y="2714"/>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7"/>
                <p:cNvSpPr/>
                <p:nvPr/>
              </p:nvSpPr>
              <p:spPr>
                <a:xfrm>
                  <a:off x="7134775" y="2860391"/>
                  <a:ext cx="200710" cy="208033"/>
                </a:xfrm>
                <a:custGeom>
                  <a:avLst/>
                  <a:gdLst/>
                  <a:ahLst/>
                  <a:cxnLst/>
                  <a:rect l="l" t="t" r="r" b="b"/>
                  <a:pathLst>
                    <a:path w="5019" h="5005" fill="none" extrusionOk="0">
                      <a:moveTo>
                        <a:pt x="5018" y="5004"/>
                      </a:moveTo>
                      <a:lnTo>
                        <a:pt x="5014" y="5004"/>
                      </a:lnTo>
                      <a:cubicBezTo>
                        <a:pt x="4079" y="4684"/>
                        <a:pt x="2804" y="4868"/>
                        <a:pt x="1995" y="4328"/>
                      </a:cubicBezTo>
                      <a:cubicBezTo>
                        <a:pt x="1473" y="3979"/>
                        <a:pt x="1153" y="3406"/>
                        <a:pt x="894" y="2837"/>
                      </a:cubicBezTo>
                      <a:cubicBezTo>
                        <a:pt x="485" y="1929"/>
                        <a:pt x="184" y="983"/>
                        <a:pt x="1" y="5"/>
                      </a:cubicBezTo>
                      <a:lnTo>
                        <a:pt x="1" y="1"/>
                      </a:ln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7"/>
                <p:cNvSpPr/>
                <p:nvPr/>
              </p:nvSpPr>
              <p:spPr>
                <a:xfrm>
                  <a:off x="7082305" y="2942273"/>
                  <a:ext cx="74181" cy="104079"/>
                </a:xfrm>
                <a:custGeom>
                  <a:avLst/>
                  <a:gdLst/>
                  <a:ahLst/>
                  <a:cxnLst/>
                  <a:rect l="l" t="t" r="r" b="b"/>
                  <a:pathLst>
                    <a:path w="1855" h="2504" fill="none" extrusionOk="0">
                      <a:moveTo>
                        <a:pt x="0" y="1"/>
                      </a:moveTo>
                      <a:cubicBezTo>
                        <a:pt x="701" y="241"/>
                        <a:pt x="1346" y="594"/>
                        <a:pt x="1562" y="1054"/>
                      </a:cubicBezTo>
                      <a:cubicBezTo>
                        <a:pt x="1773" y="1507"/>
                        <a:pt x="1854" y="2009"/>
                        <a:pt x="1806" y="2503"/>
                      </a:cubicBezTo>
                    </a:path>
                  </a:pathLst>
                </a:custGeom>
                <a:noFill/>
                <a:ln w="23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1" name="Google Shape;2091;p77"/>
              <p:cNvSpPr/>
              <p:nvPr/>
            </p:nvSpPr>
            <p:spPr>
              <a:xfrm>
                <a:off x="6082533" y="1854359"/>
                <a:ext cx="1217416" cy="1191544"/>
              </a:xfrm>
              <a:custGeom>
                <a:avLst/>
                <a:gdLst/>
                <a:ahLst/>
                <a:cxnLst/>
                <a:rect l="l" t="t" r="r" b="b"/>
                <a:pathLst>
                  <a:path w="30443" h="28667" extrusionOk="0">
                    <a:moveTo>
                      <a:pt x="19738" y="0"/>
                    </a:moveTo>
                    <a:cubicBezTo>
                      <a:pt x="17227" y="0"/>
                      <a:pt x="15501" y="2068"/>
                      <a:pt x="15475" y="4332"/>
                    </a:cubicBezTo>
                    <a:cubicBezTo>
                      <a:pt x="14054" y="3450"/>
                      <a:pt x="12426" y="2781"/>
                      <a:pt x="10830" y="2781"/>
                    </a:cubicBezTo>
                    <a:cubicBezTo>
                      <a:pt x="9740" y="2781"/>
                      <a:pt x="8665" y="3093"/>
                      <a:pt x="7680" y="3864"/>
                    </a:cubicBezTo>
                    <a:cubicBezTo>
                      <a:pt x="6533" y="4761"/>
                      <a:pt x="5797" y="6205"/>
                      <a:pt x="6028" y="7677"/>
                    </a:cubicBezTo>
                    <a:cubicBezTo>
                      <a:pt x="6128" y="8311"/>
                      <a:pt x="6411" y="8911"/>
                      <a:pt x="6815" y="9408"/>
                    </a:cubicBezTo>
                    <a:cubicBezTo>
                      <a:pt x="5357" y="9583"/>
                      <a:pt x="3918" y="9920"/>
                      <a:pt x="2689" y="10738"/>
                    </a:cubicBezTo>
                    <a:cubicBezTo>
                      <a:pt x="1169" y="11749"/>
                      <a:pt x="1" y="13430"/>
                      <a:pt x="175" y="15324"/>
                    </a:cubicBezTo>
                    <a:cubicBezTo>
                      <a:pt x="347" y="17190"/>
                      <a:pt x="1672" y="18794"/>
                      <a:pt x="3281" y="19671"/>
                    </a:cubicBezTo>
                    <a:cubicBezTo>
                      <a:pt x="4674" y="20429"/>
                      <a:pt x="6242" y="20691"/>
                      <a:pt x="7814" y="20806"/>
                    </a:cubicBezTo>
                    <a:cubicBezTo>
                      <a:pt x="6542" y="22409"/>
                      <a:pt x="6485" y="24831"/>
                      <a:pt x="8239" y="26333"/>
                    </a:cubicBezTo>
                    <a:cubicBezTo>
                      <a:pt x="8995" y="26980"/>
                      <a:pt x="9955" y="27366"/>
                      <a:pt x="10930" y="27366"/>
                    </a:cubicBezTo>
                    <a:cubicBezTo>
                      <a:pt x="11346" y="27366"/>
                      <a:pt x="11764" y="27295"/>
                      <a:pt x="12171" y="27146"/>
                    </a:cubicBezTo>
                    <a:cubicBezTo>
                      <a:pt x="12668" y="26964"/>
                      <a:pt x="13124" y="26691"/>
                      <a:pt x="13519" y="26351"/>
                    </a:cubicBezTo>
                    <a:cubicBezTo>
                      <a:pt x="13749" y="26853"/>
                      <a:pt x="14098" y="27306"/>
                      <a:pt x="14542" y="27654"/>
                    </a:cubicBezTo>
                    <a:cubicBezTo>
                      <a:pt x="15485" y="28394"/>
                      <a:pt x="16673" y="28666"/>
                      <a:pt x="17862" y="28666"/>
                    </a:cubicBezTo>
                    <a:cubicBezTo>
                      <a:pt x="18432" y="28666"/>
                      <a:pt x="19001" y="28604"/>
                      <a:pt x="19544" y="28500"/>
                    </a:cubicBezTo>
                    <a:cubicBezTo>
                      <a:pt x="22662" y="27902"/>
                      <a:pt x="25500" y="25369"/>
                      <a:pt x="25303" y="22001"/>
                    </a:cubicBezTo>
                    <a:cubicBezTo>
                      <a:pt x="25270" y="21431"/>
                      <a:pt x="25151" y="20877"/>
                      <a:pt x="24959" y="20355"/>
                    </a:cubicBezTo>
                    <a:lnTo>
                      <a:pt x="24959" y="20355"/>
                    </a:lnTo>
                    <a:cubicBezTo>
                      <a:pt x="25175" y="20383"/>
                      <a:pt x="25393" y="20397"/>
                      <a:pt x="25612" y="20397"/>
                    </a:cubicBezTo>
                    <a:cubicBezTo>
                      <a:pt x="26008" y="20397"/>
                      <a:pt x="26405" y="20350"/>
                      <a:pt x="26794" y="20252"/>
                    </a:cubicBezTo>
                    <a:cubicBezTo>
                      <a:pt x="28431" y="19841"/>
                      <a:pt x="29669" y="18494"/>
                      <a:pt x="30051" y="16862"/>
                    </a:cubicBezTo>
                    <a:cubicBezTo>
                      <a:pt x="30443" y="15187"/>
                      <a:pt x="29945" y="13468"/>
                      <a:pt x="28686" y="12290"/>
                    </a:cubicBezTo>
                    <a:cubicBezTo>
                      <a:pt x="28437" y="12058"/>
                      <a:pt x="28168" y="11855"/>
                      <a:pt x="27889" y="11668"/>
                    </a:cubicBezTo>
                    <a:cubicBezTo>
                      <a:pt x="29229" y="10834"/>
                      <a:pt x="29953" y="9179"/>
                      <a:pt x="29647" y="7631"/>
                    </a:cubicBezTo>
                    <a:cubicBezTo>
                      <a:pt x="29339" y="6066"/>
                      <a:pt x="28045" y="4839"/>
                      <a:pt x="26585" y="4307"/>
                    </a:cubicBezTo>
                    <a:cubicBezTo>
                      <a:pt x="26009" y="4096"/>
                      <a:pt x="25401" y="3996"/>
                      <a:pt x="24792" y="3996"/>
                    </a:cubicBezTo>
                    <a:cubicBezTo>
                      <a:pt x="24535" y="3996"/>
                      <a:pt x="24277" y="4014"/>
                      <a:pt x="24022" y="4049"/>
                    </a:cubicBezTo>
                    <a:cubicBezTo>
                      <a:pt x="23861" y="1911"/>
                      <a:pt x="22166" y="17"/>
                      <a:pt x="19767" y="0"/>
                    </a:cubicBezTo>
                    <a:cubicBezTo>
                      <a:pt x="19757" y="0"/>
                      <a:pt x="19747" y="0"/>
                      <a:pt x="197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7"/>
              <p:cNvSpPr/>
              <p:nvPr/>
            </p:nvSpPr>
            <p:spPr>
              <a:xfrm>
                <a:off x="6403192" y="2709178"/>
                <a:ext cx="177196" cy="177690"/>
              </a:xfrm>
              <a:custGeom>
                <a:avLst/>
                <a:gdLst/>
                <a:ahLst/>
                <a:cxnLst/>
                <a:rect l="l" t="t" r="r" b="b"/>
                <a:pathLst>
                  <a:path w="4431" h="4275" extrusionOk="0">
                    <a:moveTo>
                      <a:pt x="2709" y="1"/>
                    </a:moveTo>
                    <a:cubicBezTo>
                      <a:pt x="2039" y="1"/>
                      <a:pt x="1388" y="341"/>
                      <a:pt x="902" y="813"/>
                    </a:cubicBezTo>
                    <a:cubicBezTo>
                      <a:pt x="449" y="1253"/>
                      <a:pt x="105" y="1829"/>
                      <a:pt x="54" y="2458"/>
                    </a:cubicBezTo>
                    <a:cubicBezTo>
                      <a:pt x="1" y="3085"/>
                      <a:pt x="281" y="3758"/>
                      <a:pt x="827" y="4073"/>
                    </a:cubicBezTo>
                    <a:cubicBezTo>
                      <a:pt x="1072" y="4213"/>
                      <a:pt x="1348" y="4275"/>
                      <a:pt x="1630" y="4275"/>
                    </a:cubicBezTo>
                    <a:cubicBezTo>
                      <a:pt x="1920" y="4275"/>
                      <a:pt x="2215" y="4209"/>
                      <a:pt x="2484" y="4099"/>
                    </a:cubicBezTo>
                    <a:cubicBezTo>
                      <a:pt x="2938" y="3912"/>
                      <a:pt x="3333" y="3597"/>
                      <a:pt x="3632" y="3208"/>
                    </a:cubicBezTo>
                    <a:cubicBezTo>
                      <a:pt x="3957" y="2784"/>
                      <a:pt x="4431" y="1976"/>
                      <a:pt x="4421" y="1413"/>
                    </a:cubicBezTo>
                    <a:cubicBezTo>
                      <a:pt x="4409" y="689"/>
                      <a:pt x="3591" y="91"/>
                      <a:pt x="2934" y="14"/>
                    </a:cubicBezTo>
                    <a:cubicBezTo>
                      <a:pt x="2859" y="5"/>
                      <a:pt x="2784" y="1"/>
                      <a:pt x="2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7"/>
              <p:cNvSpPr/>
              <p:nvPr/>
            </p:nvSpPr>
            <p:spPr>
              <a:xfrm>
                <a:off x="6470540" y="2005945"/>
                <a:ext cx="146283" cy="114428"/>
              </a:xfrm>
              <a:custGeom>
                <a:avLst/>
                <a:gdLst/>
                <a:ahLst/>
                <a:cxnLst/>
                <a:rect l="l" t="t" r="r" b="b"/>
                <a:pathLst>
                  <a:path w="3658" h="2753" extrusionOk="0">
                    <a:moveTo>
                      <a:pt x="1625" y="0"/>
                    </a:moveTo>
                    <a:cubicBezTo>
                      <a:pt x="1313" y="0"/>
                      <a:pt x="1005" y="73"/>
                      <a:pt x="744" y="241"/>
                    </a:cubicBezTo>
                    <a:cubicBezTo>
                      <a:pt x="341" y="501"/>
                      <a:pt x="1" y="1149"/>
                      <a:pt x="224" y="1623"/>
                    </a:cubicBezTo>
                    <a:cubicBezTo>
                      <a:pt x="396" y="1991"/>
                      <a:pt x="962" y="2364"/>
                      <a:pt x="1307" y="2536"/>
                    </a:cubicBezTo>
                    <a:cubicBezTo>
                      <a:pt x="1586" y="2676"/>
                      <a:pt x="1898" y="2753"/>
                      <a:pt x="2210" y="2753"/>
                    </a:cubicBezTo>
                    <a:cubicBezTo>
                      <a:pt x="2252" y="2753"/>
                      <a:pt x="2294" y="2752"/>
                      <a:pt x="2336" y="2749"/>
                    </a:cubicBezTo>
                    <a:cubicBezTo>
                      <a:pt x="2748" y="2722"/>
                      <a:pt x="3172" y="2549"/>
                      <a:pt x="3403" y="2205"/>
                    </a:cubicBezTo>
                    <a:cubicBezTo>
                      <a:pt x="3657" y="1827"/>
                      <a:pt x="3624" y="1301"/>
                      <a:pt x="3391" y="910"/>
                    </a:cubicBezTo>
                    <a:cubicBezTo>
                      <a:pt x="3157" y="520"/>
                      <a:pt x="2750" y="255"/>
                      <a:pt x="2317" y="114"/>
                    </a:cubicBezTo>
                    <a:cubicBezTo>
                      <a:pt x="2095" y="41"/>
                      <a:pt x="1859" y="0"/>
                      <a:pt x="16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7"/>
              <p:cNvSpPr/>
              <p:nvPr/>
            </p:nvSpPr>
            <p:spPr>
              <a:xfrm>
                <a:off x="6389875" y="2153292"/>
                <a:ext cx="71902" cy="66338"/>
              </a:xfrm>
              <a:custGeom>
                <a:avLst/>
                <a:gdLst/>
                <a:ahLst/>
                <a:cxnLst/>
                <a:rect l="l" t="t" r="r" b="b"/>
                <a:pathLst>
                  <a:path w="1798" h="1596" extrusionOk="0">
                    <a:moveTo>
                      <a:pt x="1079" y="1"/>
                    </a:moveTo>
                    <a:cubicBezTo>
                      <a:pt x="868" y="1"/>
                      <a:pt x="659" y="82"/>
                      <a:pt x="484" y="201"/>
                    </a:cubicBezTo>
                    <a:cubicBezTo>
                      <a:pt x="242" y="366"/>
                      <a:pt x="48" y="621"/>
                      <a:pt x="24" y="911"/>
                    </a:cubicBezTo>
                    <a:cubicBezTo>
                      <a:pt x="1" y="1167"/>
                      <a:pt x="165" y="1524"/>
                      <a:pt x="440" y="1585"/>
                    </a:cubicBezTo>
                    <a:cubicBezTo>
                      <a:pt x="473" y="1592"/>
                      <a:pt x="510" y="1595"/>
                      <a:pt x="548" y="1595"/>
                    </a:cubicBezTo>
                    <a:cubicBezTo>
                      <a:pt x="757" y="1595"/>
                      <a:pt x="1025" y="1500"/>
                      <a:pt x="1182" y="1423"/>
                    </a:cubicBezTo>
                    <a:cubicBezTo>
                      <a:pt x="1353" y="1339"/>
                      <a:pt x="1503" y="1214"/>
                      <a:pt x="1609" y="1056"/>
                    </a:cubicBezTo>
                    <a:cubicBezTo>
                      <a:pt x="1733" y="871"/>
                      <a:pt x="1798" y="635"/>
                      <a:pt x="1727" y="425"/>
                    </a:cubicBezTo>
                    <a:cubicBezTo>
                      <a:pt x="1650" y="194"/>
                      <a:pt x="1416" y="34"/>
                      <a:pt x="1174" y="7"/>
                    </a:cubicBezTo>
                    <a:cubicBezTo>
                      <a:pt x="1143" y="3"/>
                      <a:pt x="1111" y="1"/>
                      <a:pt x="10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7"/>
              <p:cNvSpPr/>
              <p:nvPr/>
            </p:nvSpPr>
            <p:spPr>
              <a:xfrm>
                <a:off x="6156679" y="2498196"/>
                <a:ext cx="189873" cy="147847"/>
              </a:xfrm>
              <a:custGeom>
                <a:avLst/>
                <a:gdLst/>
                <a:ahLst/>
                <a:cxnLst/>
                <a:rect l="l" t="t" r="r" b="b"/>
                <a:pathLst>
                  <a:path w="4748" h="3557" extrusionOk="0">
                    <a:moveTo>
                      <a:pt x="813" y="1"/>
                    </a:moveTo>
                    <a:cubicBezTo>
                      <a:pt x="506" y="1"/>
                      <a:pt x="259" y="95"/>
                      <a:pt x="159" y="315"/>
                    </a:cubicBezTo>
                    <a:cubicBezTo>
                      <a:pt x="1" y="664"/>
                      <a:pt x="252" y="1281"/>
                      <a:pt x="695" y="1812"/>
                    </a:cubicBezTo>
                    <a:cubicBezTo>
                      <a:pt x="1138" y="2342"/>
                      <a:pt x="1744" y="2787"/>
                      <a:pt x="2331" y="3098"/>
                    </a:cubicBezTo>
                    <a:cubicBezTo>
                      <a:pt x="2852" y="3374"/>
                      <a:pt x="3390" y="3556"/>
                      <a:pt x="3813" y="3556"/>
                    </a:cubicBezTo>
                    <a:cubicBezTo>
                      <a:pt x="3958" y="3556"/>
                      <a:pt x="4090" y="3535"/>
                      <a:pt x="4203" y="3488"/>
                    </a:cubicBezTo>
                    <a:cubicBezTo>
                      <a:pt x="4592" y="3327"/>
                      <a:pt x="4747" y="2696"/>
                      <a:pt x="4283" y="2073"/>
                    </a:cubicBezTo>
                    <a:cubicBezTo>
                      <a:pt x="3923" y="1589"/>
                      <a:pt x="3081" y="965"/>
                      <a:pt x="2589" y="649"/>
                    </a:cubicBezTo>
                    <a:cubicBezTo>
                      <a:pt x="2137" y="360"/>
                      <a:pt x="1668" y="146"/>
                      <a:pt x="1245" y="52"/>
                    </a:cubicBezTo>
                    <a:cubicBezTo>
                      <a:pt x="1094" y="19"/>
                      <a:pt x="948" y="1"/>
                      <a:pt x="8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7"/>
              <p:cNvSpPr/>
              <p:nvPr/>
            </p:nvSpPr>
            <p:spPr>
              <a:xfrm>
                <a:off x="6399913" y="2631702"/>
                <a:ext cx="214586" cy="82049"/>
              </a:xfrm>
              <a:custGeom>
                <a:avLst/>
                <a:gdLst/>
                <a:ahLst/>
                <a:cxnLst/>
                <a:rect l="l" t="t" r="r" b="b"/>
                <a:pathLst>
                  <a:path w="5366" h="1974" fill="none" extrusionOk="0">
                    <a:moveTo>
                      <a:pt x="0" y="1974"/>
                    </a:moveTo>
                    <a:cubicBezTo>
                      <a:pt x="506" y="1492"/>
                      <a:pt x="1017" y="1008"/>
                      <a:pt x="1607" y="634"/>
                    </a:cubicBezTo>
                    <a:cubicBezTo>
                      <a:pt x="2198" y="261"/>
                      <a:pt x="2881" y="0"/>
                      <a:pt x="3580" y="17"/>
                    </a:cubicBezTo>
                    <a:cubicBezTo>
                      <a:pt x="4279" y="33"/>
                      <a:pt x="4990" y="358"/>
                      <a:pt x="5365" y="94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7"/>
              <p:cNvSpPr/>
              <p:nvPr/>
            </p:nvSpPr>
            <p:spPr>
              <a:xfrm>
                <a:off x="6365280" y="2253629"/>
                <a:ext cx="332237" cy="119416"/>
              </a:xfrm>
              <a:custGeom>
                <a:avLst/>
                <a:gdLst/>
                <a:ahLst/>
                <a:cxnLst/>
                <a:rect l="l" t="t" r="r" b="b"/>
                <a:pathLst>
                  <a:path w="8308" h="2873" fill="none" extrusionOk="0">
                    <a:moveTo>
                      <a:pt x="0" y="0"/>
                    </a:moveTo>
                    <a:cubicBezTo>
                      <a:pt x="1429" y="1924"/>
                      <a:pt x="4053" y="2873"/>
                      <a:pt x="6383" y="2308"/>
                    </a:cubicBezTo>
                    <a:cubicBezTo>
                      <a:pt x="7153" y="2122"/>
                      <a:pt x="7938" y="1737"/>
                      <a:pt x="8307" y="103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7"/>
              <p:cNvSpPr/>
              <p:nvPr/>
            </p:nvSpPr>
            <p:spPr>
              <a:xfrm>
                <a:off x="6722932" y="2518729"/>
                <a:ext cx="342154" cy="165346"/>
              </a:xfrm>
              <a:custGeom>
                <a:avLst/>
                <a:gdLst/>
                <a:ahLst/>
                <a:cxnLst/>
                <a:rect l="l" t="t" r="r" b="b"/>
                <a:pathLst>
                  <a:path w="8556" h="3978" fill="none" extrusionOk="0">
                    <a:moveTo>
                      <a:pt x="8555" y="3978"/>
                    </a:moveTo>
                    <a:cubicBezTo>
                      <a:pt x="8074" y="2263"/>
                      <a:pt x="6623" y="858"/>
                      <a:pt x="4895" y="430"/>
                    </a:cubicBezTo>
                    <a:cubicBezTo>
                      <a:pt x="3166" y="1"/>
                      <a:pt x="1227" y="567"/>
                      <a:pt x="0" y="18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7"/>
              <p:cNvSpPr/>
              <p:nvPr/>
            </p:nvSpPr>
            <p:spPr>
              <a:xfrm>
                <a:off x="6611993" y="2381108"/>
                <a:ext cx="31712" cy="157448"/>
              </a:xfrm>
              <a:custGeom>
                <a:avLst/>
                <a:gdLst/>
                <a:ahLst/>
                <a:cxnLst/>
                <a:rect l="l" t="t" r="r" b="b"/>
                <a:pathLst>
                  <a:path w="793" h="3788" fill="none" extrusionOk="0">
                    <a:moveTo>
                      <a:pt x="96" y="0"/>
                    </a:moveTo>
                    <a:cubicBezTo>
                      <a:pt x="793" y="1140"/>
                      <a:pt x="754" y="2685"/>
                      <a:pt x="0" y="378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7"/>
              <p:cNvSpPr/>
              <p:nvPr/>
            </p:nvSpPr>
            <p:spPr>
              <a:xfrm>
                <a:off x="6911217" y="1487758"/>
                <a:ext cx="1275681" cy="1352525"/>
              </a:xfrm>
              <a:custGeom>
                <a:avLst/>
                <a:gdLst/>
                <a:ahLst/>
                <a:cxnLst/>
                <a:rect l="l" t="t" r="r" b="b"/>
                <a:pathLst>
                  <a:path w="31900" h="32540" extrusionOk="0">
                    <a:moveTo>
                      <a:pt x="8780" y="0"/>
                    </a:moveTo>
                    <a:cubicBezTo>
                      <a:pt x="8538" y="0"/>
                      <a:pt x="8293" y="10"/>
                      <a:pt x="8046" y="30"/>
                    </a:cubicBezTo>
                    <a:cubicBezTo>
                      <a:pt x="5497" y="236"/>
                      <a:pt x="3216" y="1520"/>
                      <a:pt x="1788" y="3650"/>
                    </a:cubicBezTo>
                    <a:cubicBezTo>
                      <a:pt x="428" y="5674"/>
                      <a:pt x="1" y="8339"/>
                      <a:pt x="928" y="10626"/>
                    </a:cubicBezTo>
                    <a:cubicBezTo>
                      <a:pt x="1597" y="12276"/>
                      <a:pt x="2816" y="13621"/>
                      <a:pt x="4339" y="14436"/>
                    </a:cubicBezTo>
                    <a:cubicBezTo>
                      <a:pt x="2373" y="15084"/>
                      <a:pt x="634" y="16263"/>
                      <a:pt x="507" y="18602"/>
                    </a:cubicBezTo>
                    <a:cubicBezTo>
                      <a:pt x="435" y="19932"/>
                      <a:pt x="1159" y="21142"/>
                      <a:pt x="2413" y="21626"/>
                    </a:cubicBezTo>
                    <a:cubicBezTo>
                      <a:pt x="2823" y="21784"/>
                      <a:pt x="3251" y="21851"/>
                      <a:pt x="3682" y="21851"/>
                    </a:cubicBezTo>
                    <a:cubicBezTo>
                      <a:pt x="3881" y="21851"/>
                      <a:pt x="4082" y="21837"/>
                      <a:pt x="4281" y="21811"/>
                    </a:cubicBezTo>
                    <a:lnTo>
                      <a:pt x="4281" y="21811"/>
                    </a:lnTo>
                    <a:cubicBezTo>
                      <a:pt x="3321" y="23850"/>
                      <a:pt x="3538" y="26341"/>
                      <a:pt x="5511" y="27851"/>
                    </a:cubicBezTo>
                    <a:cubicBezTo>
                      <a:pt x="6217" y="28391"/>
                      <a:pt x="7059" y="28687"/>
                      <a:pt x="7911" y="28687"/>
                    </a:cubicBezTo>
                    <a:cubicBezTo>
                      <a:pt x="8418" y="28687"/>
                      <a:pt x="8929" y="28582"/>
                      <a:pt x="9417" y="28360"/>
                    </a:cubicBezTo>
                    <a:cubicBezTo>
                      <a:pt x="9570" y="28291"/>
                      <a:pt x="9717" y="28209"/>
                      <a:pt x="9860" y="28120"/>
                    </a:cubicBezTo>
                    <a:cubicBezTo>
                      <a:pt x="10245" y="30142"/>
                      <a:pt x="11717" y="31905"/>
                      <a:pt x="13927" y="32404"/>
                    </a:cubicBezTo>
                    <a:cubicBezTo>
                      <a:pt x="14331" y="32495"/>
                      <a:pt x="14732" y="32539"/>
                      <a:pt x="15126" y="32539"/>
                    </a:cubicBezTo>
                    <a:cubicBezTo>
                      <a:pt x="17094" y="32539"/>
                      <a:pt x="18872" y="31449"/>
                      <a:pt x="19837" y="29801"/>
                    </a:cubicBezTo>
                    <a:cubicBezTo>
                      <a:pt x="20695" y="31329"/>
                      <a:pt x="22320" y="32367"/>
                      <a:pt x="24140" y="32367"/>
                    </a:cubicBezTo>
                    <a:cubicBezTo>
                      <a:pt x="24417" y="32367"/>
                      <a:pt x="24698" y="32343"/>
                      <a:pt x="24982" y="32293"/>
                    </a:cubicBezTo>
                    <a:cubicBezTo>
                      <a:pt x="27825" y="31793"/>
                      <a:pt x="29746" y="28929"/>
                      <a:pt x="28756" y="26141"/>
                    </a:cubicBezTo>
                    <a:cubicBezTo>
                      <a:pt x="28493" y="25399"/>
                      <a:pt x="28072" y="24727"/>
                      <a:pt x="27524" y="24185"/>
                    </a:cubicBezTo>
                    <a:cubicBezTo>
                      <a:pt x="30029" y="23434"/>
                      <a:pt x="31899" y="21007"/>
                      <a:pt x="31659" y="18244"/>
                    </a:cubicBezTo>
                    <a:cubicBezTo>
                      <a:pt x="31481" y="16187"/>
                      <a:pt x="30256" y="14515"/>
                      <a:pt x="28587" y="13633"/>
                    </a:cubicBezTo>
                    <a:cubicBezTo>
                      <a:pt x="28908" y="13380"/>
                      <a:pt x="29200" y="13089"/>
                      <a:pt x="29450" y="12767"/>
                    </a:cubicBezTo>
                    <a:cubicBezTo>
                      <a:pt x="30718" y="11130"/>
                      <a:pt x="30694" y="8959"/>
                      <a:pt x="29870" y="7130"/>
                    </a:cubicBezTo>
                    <a:cubicBezTo>
                      <a:pt x="28976" y="5145"/>
                      <a:pt x="27179" y="3803"/>
                      <a:pt x="25185" y="3047"/>
                    </a:cubicBezTo>
                    <a:cubicBezTo>
                      <a:pt x="23748" y="2502"/>
                      <a:pt x="22099" y="2167"/>
                      <a:pt x="20494" y="2167"/>
                    </a:cubicBezTo>
                    <a:cubicBezTo>
                      <a:pt x="19761" y="2167"/>
                      <a:pt x="19037" y="2236"/>
                      <a:pt x="18346" y="2388"/>
                    </a:cubicBezTo>
                    <a:cubicBezTo>
                      <a:pt x="17469" y="2582"/>
                      <a:pt x="16618" y="2984"/>
                      <a:pt x="15908" y="3546"/>
                    </a:cubicBezTo>
                    <a:cubicBezTo>
                      <a:pt x="14201" y="1411"/>
                      <a:pt x="11679" y="0"/>
                      <a:pt x="87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7"/>
              <p:cNvSpPr/>
              <p:nvPr/>
            </p:nvSpPr>
            <p:spPr>
              <a:xfrm>
                <a:off x="7123297" y="2485020"/>
                <a:ext cx="124729" cy="132094"/>
              </a:xfrm>
              <a:custGeom>
                <a:avLst/>
                <a:gdLst/>
                <a:ahLst/>
                <a:cxnLst/>
                <a:rect l="l" t="t" r="r" b="b"/>
                <a:pathLst>
                  <a:path w="3119" h="3178" extrusionOk="0">
                    <a:moveTo>
                      <a:pt x="1146" y="1"/>
                    </a:moveTo>
                    <a:cubicBezTo>
                      <a:pt x="996" y="1"/>
                      <a:pt x="847" y="28"/>
                      <a:pt x="708" y="87"/>
                    </a:cubicBezTo>
                    <a:cubicBezTo>
                      <a:pt x="289" y="268"/>
                      <a:pt x="31" y="727"/>
                      <a:pt x="16" y="1182"/>
                    </a:cubicBezTo>
                    <a:cubicBezTo>
                      <a:pt x="1" y="1638"/>
                      <a:pt x="199" y="2081"/>
                      <a:pt x="488" y="2434"/>
                    </a:cubicBezTo>
                    <a:cubicBezTo>
                      <a:pt x="832" y="2855"/>
                      <a:pt x="1336" y="3178"/>
                      <a:pt x="1880" y="3178"/>
                    </a:cubicBezTo>
                    <a:cubicBezTo>
                      <a:pt x="2358" y="3178"/>
                      <a:pt x="2995" y="2817"/>
                      <a:pt x="3065" y="2298"/>
                    </a:cubicBezTo>
                    <a:cubicBezTo>
                      <a:pt x="3119" y="1894"/>
                      <a:pt x="2846" y="1275"/>
                      <a:pt x="2649" y="943"/>
                    </a:cubicBezTo>
                    <a:cubicBezTo>
                      <a:pt x="2466" y="639"/>
                      <a:pt x="2209" y="380"/>
                      <a:pt x="1899" y="208"/>
                    </a:cubicBezTo>
                    <a:cubicBezTo>
                      <a:pt x="1670" y="80"/>
                      <a:pt x="1406" y="1"/>
                      <a:pt x="1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7"/>
              <p:cNvSpPr/>
              <p:nvPr/>
            </p:nvSpPr>
            <p:spPr>
              <a:xfrm>
                <a:off x="7001080" y="1839354"/>
                <a:ext cx="124689" cy="132135"/>
              </a:xfrm>
              <a:custGeom>
                <a:avLst/>
                <a:gdLst/>
                <a:ahLst/>
                <a:cxnLst/>
                <a:rect l="l" t="t" r="r" b="b"/>
                <a:pathLst>
                  <a:path w="3118" h="3179" extrusionOk="0">
                    <a:moveTo>
                      <a:pt x="1145" y="1"/>
                    </a:moveTo>
                    <a:cubicBezTo>
                      <a:pt x="995" y="1"/>
                      <a:pt x="846" y="28"/>
                      <a:pt x="706" y="88"/>
                    </a:cubicBezTo>
                    <a:cubicBezTo>
                      <a:pt x="289" y="268"/>
                      <a:pt x="31" y="728"/>
                      <a:pt x="16" y="1183"/>
                    </a:cubicBezTo>
                    <a:cubicBezTo>
                      <a:pt x="1" y="1638"/>
                      <a:pt x="199" y="2081"/>
                      <a:pt x="488" y="2435"/>
                    </a:cubicBezTo>
                    <a:cubicBezTo>
                      <a:pt x="832" y="2856"/>
                      <a:pt x="1336" y="3178"/>
                      <a:pt x="1880" y="3178"/>
                    </a:cubicBezTo>
                    <a:cubicBezTo>
                      <a:pt x="2358" y="3178"/>
                      <a:pt x="2995" y="2818"/>
                      <a:pt x="3064" y="2298"/>
                    </a:cubicBezTo>
                    <a:cubicBezTo>
                      <a:pt x="3118" y="1895"/>
                      <a:pt x="2846" y="1275"/>
                      <a:pt x="2647" y="944"/>
                    </a:cubicBezTo>
                    <a:cubicBezTo>
                      <a:pt x="2466" y="639"/>
                      <a:pt x="2208" y="380"/>
                      <a:pt x="1897" y="208"/>
                    </a:cubicBezTo>
                    <a:cubicBezTo>
                      <a:pt x="1669" y="81"/>
                      <a:pt x="1405" y="1"/>
                      <a:pt x="11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7"/>
              <p:cNvSpPr/>
              <p:nvPr/>
            </p:nvSpPr>
            <p:spPr>
              <a:xfrm>
                <a:off x="7567054" y="1676753"/>
                <a:ext cx="71862" cy="66296"/>
              </a:xfrm>
              <a:custGeom>
                <a:avLst/>
                <a:gdLst/>
                <a:ahLst/>
                <a:cxnLst/>
                <a:rect l="l" t="t" r="r" b="b"/>
                <a:pathLst>
                  <a:path w="1797" h="1595" extrusionOk="0">
                    <a:moveTo>
                      <a:pt x="1077" y="0"/>
                    </a:moveTo>
                    <a:cubicBezTo>
                      <a:pt x="866" y="0"/>
                      <a:pt x="658" y="81"/>
                      <a:pt x="483" y="201"/>
                    </a:cubicBezTo>
                    <a:cubicBezTo>
                      <a:pt x="242" y="365"/>
                      <a:pt x="47" y="620"/>
                      <a:pt x="22" y="911"/>
                    </a:cubicBezTo>
                    <a:cubicBezTo>
                      <a:pt x="0" y="1167"/>
                      <a:pt x="164" y="1523"/>
                      <a:pt x="439" y="1584"/>
                    </a:cubicBezTo>
                    <a:cubicBezTo>
                      <a:pt x="472" y="1591"/>
                      <a:pt x="509" y="1595"/>
                      <a:pt x="547" y="1595"/>
                    </a:cubicBezTo>
                    <a:cubicBezTo>
                      <a:pt x="755" y="1595"/>
                      <a:pt x="1024" y="1499"/>
                      <a:pt x="1181" y="1423"/>
                    </a:cubicBezTo>
                    <a:cubicBezTo>
                      <a:pt x="1352" y="1340"/>
                      <a:pt x="1502" y="1213"/>
                      <a:pt x="1608" y="1055"/>
                    </a:cubicBezTo>
                    <a:cubicBezTo>
                      <a:pt x="1731" y="872"/>
                      <a:pt x="1797" y="636"/>
                      <a:pt x="1726" y="424"/>
                    </a:cubicBezTo>
                    <a:cubicBezTo>
                      <a:pt x="1649" y="193"/>
                      <a:pt x="1415" y="35"/>
                      <a:pt x="1172" y="6"/>
                    </a:cubicBezTo>
                    <a:cubicBezTo>
                      <a:pt x="1140" y="2"/>
                      <a:pt x="1108" y="0"/>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7"/>
              <p:cNvSpPr/>
              <p:nvPr/>
            </p:nvSpPr>
            <p:spPr>
              <a:xfrm>
                <a:off x="7719705" y="2444494"/>
                <a:ext cx="270332" cy="114179"/>
              </a:xfrm>
              <a:custGeom>
                <a:avLst/>
                <a:gdLst/>
                <a:ahLst/>
                <a:cxnLst/>
                <a:rect l="l" t="t" r="r" b="b"/>
                <a:pathLst>
                  <a:path w="6760" h="2747" fill="none" extrusionOk="0">
                    <a:moveTo>
                      <a:pt x="6760" y="1083"/>
                    </a:moveTo>
                    <a:cubicBezTo>
                      <a:pt x="5698" y="289"/>
                      <a:pt x="4274" y="0"/>
                      <a:pt x="2987" y="318"/>
                    </a:cubicBezTo>
                    <a:cubicBezTo>
                      <a:pt x="1700" y="635"/>
                      <a:pt x="573" y="1551"/>
                      <a:pt x="0" y="274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7"/>
              <p:cNvSpPr/>
              <p:nvPr/>
            </p:nvSpPr>
            <p:spPr>
              <a:xfrm>
                <a:off x="7093063" y="2310739"/>
                <a:ext cx="244979" cy="136416"/>
              </a:xfrm>
              <a:custGeom>
                <a:avLst/>
                <a:gdLst/>
                <a:ahLst/>
                <a:cxnLst/>
                <a:rect l="l" t="t" r="r" b="b"/>
                <a:pathLst>
                  <a:path w="6126" h="3282" fill="none" extrusionOk="0">
                    <a:moveTo>
                      <a:pt x="1" y="2020"/>
                    </a:moveTo>
                    <a:cubicBezTo>
                      <a:pt x="629" y="749"/>
                      <a:pt x="2163" y="0"/>
                      <a:pt x="3550" y="286"/>
                    </a:cubicBezTo>
                    <a:cubicBezTo>
                      <a:pt x="4938" y="572"/>
                      <a:pt x="6051" y="1868"/>
                      <a:pt x="6126" y="328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7"/>
              <p:cNvSpPr/>
              <p:nvPr/>
            </p:nvSpPr>
            <p:spPr>
              <a:xfrm>
                <a:off x="7682778" y="2147871"/>
                <a:ext cx="279770" cy="121120"/>
              </a:xfrm>
              <a:custGeom>
                <a:avLst/>
                <a:gdLst/>
                <a:ahLst/>
                <a:cxnLst/>
                <a:rect l="l" t="t" r="r" b="b"/>
                <a:pathLst>
                  <a:path w="6996" h="2914" fill="none" extrusionOk="0">
                    <a:moveTo>
                      <a:pt x="6995" y="1534"/>
                    </a:moveTo>
                    <a:cubicBezTo>
                      <a:pt x="5974" y="2496"/>
                      <a:pt x="4465" y="2913"/>
                      <a:pt x="3093" y="2614"/>
                    </a:cubicBezTo>
                    <a:cubicBezTo>
                      <a:pt x="1722" y="2313"/>
                      <a:pt x="527" y="1303"/>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7"/>
              <p:cNvSpPr/>
              <p:nvPr/>
            </p:nvSpPr>
            <p:spPr>
              <a:xfrm>
                <a:off x="7309862" y="2397360"/>
                <a:ext cx="204269" cy="107155"/>
              </a:xfrm>
              <a:custGeom>
                <a:avLst/>
                <a:gdLst/>
                <a:ahLst/>
                <a:cxnLst/>
                <a:rect l="l" t="t" r="r" b="b"/>
                <a:pathLst>
                  <a:path w="5108" h="2578" fill="none" extrusionOk="0">
                    <a:moveTo>
                      <a:pt x="0" y="2577"/>
                    </a:moveTo>
                    <a:cubicBezTo>
                      <a:pt x="335" y="1592"/>
                      <a:pt x="1118" y="768"/>
                      <a:pt x="2085" y="385"/>
                    </a:cubicBezTo>
                    <a:cubicBezTo>
                      <a:pt x="3054" y="0"/>
                      <a:pt x="4188" y="63"/>
                      <a:pt x="5107" y="55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7"/>
              <p:cNvSpPr/>
              <p:nvPr/>
            </p:nvSpPr>
            <p:spPr>
              <a:xfrm>
                <a:off x="7409883" y="1685232"/>
                <a:ext cx="160920" cy="362946"/>
              </a:xfrm>
              <a:custGeom>
                <a:avLst/>
                <a:gdLst/>
                <a:ahLst/>
                <a:cxnLst/>
                <a:rect l="l" t="t" r="r" b="b"/>
                <a:pathLst>
                  <a:path w="4024" h="8732" fill="none" extrusionOk="0">
                    <a:moveTo>
                      <a:pt x="3209" y="0"/>
                    </a:moveTo>
                    <a:cubicBezTo>
                      <a:pt x="3943" y="1561"/>
                      <a:pt x="4024" y="3417"/>
                      <a:pt x="3428" y="5035"/>
                    </a:cubicBezTo>
                    <a:cubicBezTo>
                      <a:pt x="2834" y="6655"/>
                      <a:pt x="1571" y="8017"/>
                      <a:pt x="0" y="873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9" name="Google Shape;2109;p77"/>
            <p:cNvSpPr/>
            <p:nvPr/>
          </p:nvSpPr>
          <p:spPr>
            <a:xfrm>
              <a:off x="6404802" y="1269212"/>
              <a:ext cx="189400" cy="272791"/>
            </a:xfrm>
            <a:custGeom>
              <a:avLst/>
              <a:gdLst/>
              <a:ahLst/>
              <a:cxnLst/>
              <a:rect l="l" t="t" r="r" b="b"/>
              <a:pathLst>
                <a:path w="4775" h="6563" extrusionOk="0">
                  <a:moveTo>
                    <a:pt x="3281" y="0"/>
                  </a:moveTo>
                  <a:cubicBezTo>
                    <a:pt x="1469" y="0"/>
                    <a:pt x="0" y="1470"/>
                    <a:pt x="0" y="3282"/>
                  </a:cubicBezTo>
                  <a:cubicBezTo>
                    <a:pt x="0" y="5093"/>
                    <a:pt x="1469" y="6563"/>
                    <a:pt x="3281" y="6563"/>
                  </a:cubicBezTo>
                  <a:cubicBezTo>
                    <a:pt x="3715" y="6563"/>
                    <a:pt x="4128" y="6478"/>
                    <a:pt x="4508" y="6325"/>
                  </a:cubicBezTo>
                  <a:cubicBezTo>
                    <a:pt x="3446" y="5781"/>
                    <a:pt x="2719" y="4677"/>
                    <a:pt x="2719" y="3403"/>
                  </a:cubicBezTo>
                  <a:cubicBezTo>
                    <a:pt x="2719" y="2025"/>
                    <a:pt x="3570" y="845"/>
                    <a:pt x="4775" y="360"/>
                  </a:cubicBezTo>
                  <a:cubicBezTo>
                    <a:pt x="4327" y="131"/>
                    <a:pt x="3820" y="0"/>
                    <a:pt x="32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0" name="Google Shape;2110;p77"/>
            <p:cNvGrpSpPr/>
            <p:nvPr/>
          </p:nvGrpSpPr>
          <p:grpSpPr>
            <a:xfrm>
              <a:off x="4584104" y="611199"/>
              <a:ext cx="4121949" cy="4037541"/>
              <a:chOff x="4660200" y="611200"/>
              <a:chExt cx="4207788" cy="4037541"/>
            </a:xfrm>
          </p:grpSpPr>
          <p:sp>
            <p:nvSpPr>
              <p:cNvPr id="2111" name="Google Shape;2111;p77"/>
              <p:cNvSpPr/>
              <p:nvPr/>
            </p:nvSpPr>
            <p:spPr>
              <a:xfrm>
                <a:off x="4660200" y="611200"/>
                <a:ext cx="4207788" cy="4037541"/>
              </a:xfrm>
              <a:custGeom>
                <a:avLst/>
                <a:gdLst/>
                <a:ahLst/>
                <a:cxnLst/>
                <a:rect l="l" t="t" r="r" b="b"/>
                <a:pathLst>
                  <a:path w="105221" h="97138" extrusionOk="0">
                    <a:moveTo>
                      <a:pt x="60664" y="0"/>
                    </a:moveTo>
                    <a:cubicBezTo>
                      <a:pt x="50291" y="0"/>
                      <a:pt x="38753" y="827"/>
                      <a:pt x="33672" y="1056"/>
                    </a:cubicBezTo>
                    <a:cubicBezTo>
                      <a:pt x="24339" y="1475"/>
                      <a:pt x="8052" y="24676"/>
                      <a:pt x="4027" y="32548"/>
                    </a:cubicBezTo>
                    <a:cubicBezTo>
                      <a:pt x="1" y="40419"/>
                      <a:pt x="7310" y="94692"/>
                      <a:pt x="7234" y="96598"/>
                    </a:cubicBezTo>
                    <a:lnTo>
                      <a:pt x="26155" y="96732"/>
                    </a:lnTo>
                    <a:cubicBezTo>
                      <a:pt x="26199" y="95077"/>
                      <a:pt x="22995" y="45004"/>
                      <a:pt x="25329" y="38167"/>
                    </a:cubicBezTo>
                    <a:cubicBezTo>
                      <a:pt x="27665" y="31331"/>
                      <a:pt x="37108" y="11178"/>
                      <a:pt x="42520" y="10814"/>
                    </a:cubicBezTo>
                    <a:cubicBezTo>
                      <a:pt x="45467" y="10616"/>
                      <a:pt x="52159" y="9898"/>
                      <a:pt x="58175" y="9898"/>
                    </a:cubicBezTo>
                    <a:cubicBezTo>
                      <a:pt x="63206" y="9898"/>
                      <a:pt x="67763" y="10400"/>
                      <a:pt x="69261" y="12129"/>
                    </a:cubicBezTo>
                    <a:cubicBezTo>
                      <a:pt x="72551" y="15926"/>
                      <a:pt x="83693" y="48897"/>
                      <a:pt x="83852" y="59324"/>
                    </a:cubicBezTo>
                    <a:cubicBezTo>
                      <a:pt x="84005" y="69374"/>
                      <a:pt x="80365" y="95164"/>
                      <a:pt x="80099" y="97028"/>
                    </a:cubicBezTo>
                    <a:lnTo>
                      <a:pt x="98907" y="97138"/>
                    </a:lnTo>
                    <a:cubicBezTo>
                      <a:pt x="98907" y="97138"/>
                      <a:pt x="105221" y="68914"/>
                      <a:pt x="104946" y="56907"/>
                    </a:cubicBezTo>
                    <a:cubicBezTo>
                      <a:pt x="104672" y="44901"/>
                      <a:pt x="85458" y="6941"/>
                      <a:pt x="79786" y="2570"/>
                    </a:cubicBezTo>
                    <a:cubicBezTo>
                      <a:pt x="77202" y="579"/>
                      <a:pt x="69340" y="0"/>
                      <a:pt x="606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7"/>
              <p:cNvSpPr/>
              <p:nvPr/>
            </p:nvSpPr>
            <p:spPr>
              <a:xfrm>
                <a:off x="5925762" y="671718"/>
                <a:ext cx="221225" cy="628089"/>
              </a:xfrm>
              <a:custGeom>
                <a:avLst/>
                <a:gdLst/>
                <a:ahLst/>
                <a:cxnLst/>
                <a:rect l="l" t="t" r="r" b="b"/>
                <a:pathLst>
                  <a:path w="5532" h="15111" fill="none" extrusionOk="0">
                    <a:moveTo>
                      <a:pt x="0" y="0"/>
                    </a:moveTo>
                    <a:lnTo>
                      <a:pt x="5532" y="5091"/>
                    </a:lnTo>
                    <a:lnTo>
                      <a:pt x="4520" y="1511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7"/>
              <p:cNvSpPr/>
              <p:nvPr/>
            </p:nvSpPr>
            <p:spPr>
              <a:xfrm>
                <a:off x="7603607" y="718021"/>
                <a:ext cx="247418" cy="783334"/>
              </a:xfrm>
              <a:custGeom>
                <a:avLst/>
                <a:gdLst/>
                <a:ahLst/>
                <a:cxnLst/>
                <a:rect l="l" t="t" r="r" b="b"/>
                <a:pathLst>
                  <a:path w="6187" h="18846" fill="none" extrusionOk="0">
                    <a:moveTo>
                      <a:pt x="0" y="18845"/>
                    </a:moveTo>
                    <a:lnTo>
                      <a:pt x="5006" y="3596"/>
                    </a:lnTo>
                    <a:lnTo>
                      <a:pt x="6187"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7"/>
              <p:cNvSpPr/>
              <p:nvPr/>
            </p:nvSpPr>
            <p:spPr>
              <a:xfrm>
                <a:off x="7770375" y="1867451"/>
                <a:ext cx="727818" cy="130348"/>
              </a:xfrm>
              <a:custGeom>
                <a:avLst/>
                <a:gdLst/>
                <a:ahLst/>
                <a:cxnLst/>
                <a:rect l="l" t="t" r="r" b="b"/>
                <a:pathLst>
                  <a:path w="18200" h="3136" fill="none" extrusionOk="0">
                    <a:moveTo>
                      <a:pt x="18200" y="0"/>
                    </a:moveTo>
                    <a:lnTo>
                      <a:pt x="12892" y="914"/>
                    </a:lnTo>
                    <a:lnTo>
                      <a:pt x="0" y="3136"/>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7"/>
              <p:cNvSpPr/>
              <p:nvPr/>
            </p:nvSpPr>
            <p:spPr>
              <a:xfrm>
                <a:off x="7803769" y="867488"/>
                <a:ext cx="520270" cy="628546"/>
              </a:xfrm>
              <a:custGeom>
                <a:avLst/>
                <a:gdLst/>
                <a:ahLst/>
                <a:cxnLst/>
                <a:rect l="l" t="t" r="r" b="b"/>
                <a:pathLst>
                  <a:path w="13010" h="15122" fill="none" extrusionOk="0">
                    <a:moveTo>
                      <a:pt x="1" y="0"/>
                    </a:moveTo>
                    <a:lnTo>
                      <a:pt x="5329" y="12947"/>
                    </a:lnTo>
                    <a:lnTo>
                      <a:pt x="13009" y="1512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7"/>
              <p:cNvSpPr/>
              <p:nvPr/>
            </p:nvSpPr>
            <p:spPr>
              <a:xfrm>
                <a:off x="6147041" y="628075"/>
                <a:ext cx="349433" cy="255334"/>
              </a:xfrm>
              <a:custGeom>
                <a:avLst/>
                <a:gdLst/>
                <a:ahLst/>
                <a:cxnLst/>
                <a:rect l="l" t="t" r="r" b="b"/>
                <a:pathLst>
                  <a:path w="8738" h="6143" fill="none" extrusionOk="0">
                    <a:moveTo>
                      <a:pt x="0" y="6142"/>
                    </a:moveTo>
                    <a:lnTo>
                      <a:pt x="7068" y="3974"/>
                    </a:lnTo>
                    <a:lnTo>
                      <a:pt x="8737"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7"/>
              <p:cNvSpPr/>
              <p:nvPr/>
            </p:nvSpPr>
            <p:spPr>
              <a:xfrm>
                <a:off x="4885518" y="1324700"/>
                <a:ext cx="1158510" cy="520228"/>
              </a:xfrm>
              <a:custGeom>
                <a:avLst/>
                <a:gdLst/>
                <a:ahLst/>
                <a:cxnLst/>
                <a:rect l="l" t="t" r="r" b="b"/>
                <a:pathLst>
                  <a:path w="28970" h="12516" fill="none" extrusionOk="0">
                    <a:moveTo>
                      <a:pt x="1" y="12516"/>
                    </a:moveTo>
                    <a:lnTo>
                      <a:pt x="5806" y="10826"/>
                    </a:lnTo>
                    <a:lnTo>
                      <a:pt x="10349" y="9506"/>
                    </a:lnTo>
                    <a:lnTo>
                      <a:pt x="14341" y="1"/>
                    </a:lnTo>
                    <a:lnTo>
                      <a:pt x="28970" y="1786"/>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7"/>
              <p:cNvSpPr/>
              <p:nvPr/>
            </p:nvSpPr>
            <p:spPr>
              <a:xfrm>
                <a:off x="5323795" y="1206614"/>
                <a:ext cx="135286" cy="118086"/>
              </a:xfrm>
              <a:custGeom>
                <a:avLst/>
                <a:gdLst/>
                <a:ahLst/>
                <a:cxnLst/>
                <a:rect l="l" t="t" r="r" b="b"/>
                <a:pathLst>
                  <a:path w="3383" h="2841" fill="none" extrusionOk="0">
                    <a:moveTo>
                      <a:pt x="3383" y="2840"/>
                    </a:moveTo>
                    <a:lnTo>
                      <a:pt x="1"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7"/>
              <p:cNvSpPr/>
              <p:nvPr/>
            </p:nvSpPr>
            <p:spPr>
              <a:xfrm>
                <a:off x="8285519" y="1903280"/>
                <a:ext cx="572097" cy="1273344"/>
              </a:xfrm>
              <a:custGeom>
                <a:avLst/>
                <a:gdLst/>
                <a:ahLst/>
                <a:cxnLst/>
                <a:rect l="l" t="t" r="r" b="b"/>
                <a:pathLst>
                  <a:path w="14306" h="30635" fill="none" extrusionOk="0">
                    <a:moveTo>
                      <a:pt x="1" y="0"/>
                    </a:moveTo>
                    <a:lnTo>
                      <a:pt x="2365" y="10930"/>
                    </a:lnTo>
                    <a:lnTo>
                      <a:pt x="8671" y="14895"/>
                    </a:lnTo>
                    <a:lnTo>
                      <a:pt x="9853" y="24329"/>
                    </a:lnTo>
                    <a:lnTo>
                      <a:pt x="14305" y="30635"/>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7"/>
              <p:cNvSpPr/>
              <p:nvPr/>
            </p:nvSpPr>
            <p:spPr>
              <a:xfrm>
                <a:off x="8632253" y="2185255"/>
                <a:ext cx="40" cy="337175"/>
              </a:xfrm>
              <a:custGeom>
                <a:avLst/>
                <a:gdLst/>
                <a:ahLst/>
                <a:cxnLst/>
                <a:rect l="l" t="t" r="r" b="b"/>
                <a:pathLst>
                  <a:path w="1" h="8112" fill="none" extrusionOk="0">
                    <a:moveTo>
                      <a:pt x="1" y="8111"/>
                    </a:moveTo>
                    <a:lnTo>
                      <a:pt x="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7"/>
              <p:cNvSpPr/>
              <p:nvPr/>
            </p:nvSpPr>
            <p:spPr>
              <a:xfrm>
                <a:off x="7977217" y="2357582"/>
                <a:ext cx="402899" cy="501981"/>
              </a:xfrm>
              <a:custGeom>
                <a:avLst/>
                <a:gdLst/>
                <a:ahLst/>
                <a:cxnLst/>
                <a:rect l="l" t="t" r="r" b="b"/>
                <a:pathLst>
                  <a:path w="10075" h="12077" fill="none" extrusionOk="0">
                    <a:moveTo>
                      <a:pt x="1" y="12076"/>
                    </a:moveTo>
                    <a:lnTo>
                      <a:pt x="254" y="11770"/>
                    </a:lnTo>
                    <a:lnTo>
                      <a:pt x="10074"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7"/>
              <p:cNvSpPr/>
              <p:nvPr/>
            </p:nvSpPr>
            <p:spPr>
              <a:xfrm>
                <a:off x="7968018" y="3024654"/>
                <a:ext cx="786363" cy="747297"/>
              </a:xfrm>
              <a:custGeom>
                <a:avLst/>
                <a:gdLst/>
                <a:ahLst/>
                <a:cxnLst/>
                <a:rect l="l" t="t" r="r" b="b"/>
                <a:pathLst>
                  <a:path w="19664" h="17979" fill="none" extrusionOk="0">
                    <a:moveTo>
                      <a:pt x="1" y="17979"/>
                    </a:moveTo>
                    <a:lnTo>
                      <a:pt x="14147" y="14789"/>
                    </a:lnTo>
                    <a:lnTo>
                      <a:pt x="16092" y="9570"/>
                    </a:lnTo>
                    <a:lnTo>
                      <a:pt x="19663" y="3"/>
                    </a:lnTo>
                    <a:lnTo>
                      <a:pt x="19663"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7"/>
              <p:cNvSpPr/>
              <p:nvPr/>
            </p:nvSpPr>
            <p:spPr>
              <a:xfrm>
                <a:off x="7977177" y="2859518"/>
                <a:ext cx="634401" cy="562956"/>
              </a:xfrm>
              <a:custGeom>
                <a:avLst/>
                <a:gdLst/>
                <a:ahLst/>
                <a:cxnLst/>
                <a:rect l="l" t="t" r="r" b="b"/>
                <a:pathLst>
                  <a:path w="15864" h="13544" fill="none" extrusionOk="0">
                    <a:moveTo>
                      <a:pt x="1" y="0"/>
                    </a:moveTo>
                    <a:lnTo>
                      <a:pt x="15864" y="13543"/>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7"/>
              <p:cNvSpPr/>
              <p:nvPr/>
            </p:nvSpPr>
            <p:spPr>
              <a:xfrm>
                <a:off x="4918991" y="2986207"/>
                <a:ext cx="749493" cy="843104"/>
              </a:xfrm>
              <a:custGeom>
                <a:avLst/>
                <a:gdLst/>
                <a:ahLst/>
                <a:cxnLst/>
                <a:rect l="l" t="t" r="r" b="b"/>
                <a:pathLst>
                  <a:path w="18742" h="20284" fill="none" extrusionOk="0">
                    <a:moveTo>
                      <a:pt x="18742" y="20283"/>
                    </a:moveTo>
                    <a:lnTo>
                      <a:pt x="18742" y="20281"/>
                    </a:lnTo>
                    <a:lnTo>
                      <a:pt x="2601" y="13842"/>
                    </a:lnTo>
                    <a:lnTo>
                      <a:pt x="1" y="3"/>
                    </a:lnTo>
                    <a:lnTo>
                      <a:pt x="1"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7"/>
              <p:cNvSpPr/>
              <p:nvPr/>
            </p:nvSpPr>
            <p:spPr>
              <a:xfrm>
                <a:off x="6429707" y="793212"/>
                <a:ext cx="161680" cy="244153"/>
              </a:xfrm>
              <a:custGeom>
                <a:avLst/>
                <a:gdLst/>
                <a:ahLst/>
                <a:cxnLst/>
                <a:rect l="l" t="t" r="r" b="b"/>
                <a:pathLst>
                  <a:path w="4043" h="5874" fill="none" extrusionOk="0">
                    <a:moveTo>
                      <a:pt x="0" y="1"/>
                    </a:moveTo>
                    <a:lnTo>
                      <a:pt x="4042" y="5874"/>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7"/>
              <p:cNvSpPr/>
              <p:nvPr/>
            </p:nvSpPr>
            <p:spPr>
              <a:xfrm>
                <a:off x="6941931" y="611574"/>
                <a:ext cx="256096" cy="411036"/>
              </a:xfrm>
              <a:custGeom>
                <a:avLst/>
                <a:gdLst/>
                <a:ahLst/>
                <a:cxnLst/>
                <a:rect l="l" t="t" r="r" b="b"/>
                <a:pathLst>
                  <a:path w="6404" h="9889" fill="none" extrusionOk="0">
                    <a:moveTo>
                      <a:pt x="1673" y="1"/>
                    </a:moveTo>
                    <a:lnTo>
                      <a:pt x="6403" y="4371"/>
                    </a:lnTo>
                    <a:lnTo>
                      <a:pt x="0" y="9889"/>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7"/>
              <p:cNvSpPr/>
              <p:nvPr/>
            </p:nvSpPr>
            <p:spPr>
              <a:xfrm>
                <a:off x="7198003" y="628075"/>
                <a:ext cx="267973" cy="287256"/>
              </a:xfrm>
              <a:custGeom>
                <a:avLst/>
                <a:gdLst/>
                <a:ahLst/>
                <a:cxnLst/>
                <a:rect l="l" t="t" r="r" b="b"/>
                <a:pathLst>
                  <a:path w="6701" h="6911" fill="none" extrusionOk="0">
                    <a:moveTo>
                      <a:pt x="0" y="3974"/>
                    </a:moveTo>
                    <a:lnTo>
                      <a:pt x="5124" y="6911"/>
                    </a:lnTo>
                    <a:lnTo>
                      <a:pt x="6700" y="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7"/>
              <p:cNvSpPr/>
              <p:nvPr/>
            </p:nvSpPr>
            <p:spPr>
              <a:xfrm>
                <a:off x="7368251" y="915287"/>
                <a:ext cx="34671" cy="157199"/>
              </a:xfrm>
              <a:custGeom>
                <a:avLst/>
                <a:gdLst/>
                <a:ahLst/>
                <a:cxnLst/>
                <a:rect l="l" t="t" r="r" b="b"/>
                <a:pathLst>
                  <a:path w="867" h="3782" fill="none" extrusionOk="0">
                    <a:moveTo>
                      <a:pt x="867" y="1"/>
                    </a:moveTo>
                    <a:lnTo>
                      <a:pt x="1" y="3781"/>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7"/>
              <p:cNvSpPr/>
              <p:nvPr/>
            </p:nvSpPr>
            <p:spPr>
              <a:xfrm>
                <a:off x="8533752" y="3639313"/>
                <a:ext cx="204749" cy="372921"/>
              </a:xfrm>
              <a:custGeom>
                <a:avLst/>
                <a:gdLst/>
                <a:ahLst/>
                <a:cxnLst/>
                <a:rect l="l" t="t" r="r" b="b"/>
                <a:pathLst>
                  <a:path w="5120" h="8972" fill="none" extrusionOk="0">
                    <a:moveTo>
                      <a:pt x="1" y="1"/>
                    </a:moveTo>
                    <a:lnTo>
                      <a:pt x="5119" y="8972"/>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 name="Google Shape;2130;p77"/>
            <p:cNvGrpSpPr/>
            <p:nvPr/>
          </p:nvGrpSpPr>
          <p:grpSpPr>
            <a:xfrm>
              <a:off x="5876925" y="3282063"/>
              <a:ext cx="994261" cy="1084259"/>
              <a:chOff x="6039821" y="3282064"/>
              <a:chExt cx="1002380" cy="1084259"/>
            </a:xfrm>
          </p:grpSpPr>
          <p:sp>
            <p:nvSpPr>
              <p:cNvPr id="2131" name="Google Shape;2131;p77"/>
              <p:cNvSpPr/>
              <p:nvPr/>
            </p:nvSpPr>
            <p:spPr>
              <a:xfrm>
                <a:off x="6534528" y="4040454"/>
                <a:ext cx="507673" cy="172910"/>
              </a:xfrm>
              <a:custGeom>
                <a:avLst/>
                <a:gdLst/>
                <a:ahLst/>
                <a:cxnLst/>
                <a:rect l="l" t="t" r="r" b="b"/>
                <a:pathLst>
                  <a:path w="12695" h="4160" extrusionOk="0">
                    <a:moveTo>
                      <a:pt x="1164" y="0"/>
                    </a:moveTo>
                    <a:cubicBezTo>
                      <a:pt x="924" y="0"/>
                      <a:pt x="692" y="77"/>
                      <a:pt x="530" y="215"/>
                    </a:cubicBezTo>
                    <a:cubicBezTo>
                      <a:pt x="264" y="438"/>
                      <a:pt x="94" y="694"/>
                      <a:pt x="44" y="988"/>
                    </a:cubicBezTo>
                    <a:cubicBezTo>
                      <a:pt x="0" y="1250"/>
                      <a:pt x="182" y="1507"/>
                      <a:pt x="493" y="1629"/>
                    </a:cubicBezTo>
                    <a:cubicBezTo>
                      <a:pt x="3237" y="2714"/>
                      <a:pt x="7107" y="3478"/>
                      <a:pt x="11312" y="4146"/>
                    </a:cubicBezTo>
                    <a:cubicBezTo>
                      <a:pt x="11369" y="4155"/>
                      <a:pt x="11428" y="4159"/>
                      <a:pt x="11487" y="4159"/>
                    </a:cubicBezTo>
                    <a:cubicBezTo>
                      <a:pt x="11615" y="4159"/>
                      <a:pt x="11743" y="4138"/>
                      <a:pt x="11860" y="4095"/>
                    </a:cubicBezTo>
                    <a:cubicBezTo>
                      <a:pt x="12522" y="3853"/>
                      <a:pt x="12695" y="3426"/>
                      <a:pt x="12513" y="2865"/>
                    </a:cubicBezTo>
                    <a:cubicBezTo>
                      <a:pt x="12446" y="2655"/>
                      <a:pt x="12242" y="2485"/>
                      <a:pt x="11973" y="2412"/>
                    </a:cubicBezTo>
                    <a:lnTo>
                      <a:pt x="11973" y="2413"/>
                    </a:lnTo>
                    <a:cubicBezTo>
                      <a:pt x="8065" y="1355"/>
                      <a:pt x="4400" y="471"/>
                      <a:pt x="1335" y="13"/>
                    </a:cubicBezTo>
                    <a:cubicBezTo>
                      <a:pt x="1278" y="5"/>
                      <a:pt x="1221" y="0"/>
                      <a:pt x="11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7"/>
              <p:cNvSpPr/>
              <p:nvPr/>
            </p:nvSpPr>
            <p:spPr>
              <a:xfrm>
                <a:off x="6993401" y="4156669"/>
                <a:ext cx="31752" cy="45638"/>
              </a:xfrm>
              <a:custGeom>
                <a:avLst/>
                <a:gdLst/>
                <a:ahLst/>
                <a:cxnLst/>
                <a:rect l="l" t="t" r="r" b="b"/>
                <a:pathLst>
                  <a:path w="794" h="1098" fill="none" extrusionOk="0">
                    <a:moveTo>
                      <a:pt x="638" y="0"/>
                    </a:moveTo>
                    <a:cubicBezTo>
                      <a:pt x="422" y="41"/>
                      <a:pt x="241" y="165"/>
                      <a:pt x="137" y="314"/>
                    </a:cubicBezTo>
                    <a:cubicBezTo>
                      <a:pt x="33" y="463"/>
                      <a:pt x="1" y="635"/>
                      <a:pt x="11" y="805"/>
                    </a:cubicBezTo>
                    <a:cubicBezTo>
                      <a:pt x="16" y="870"/>
                      <a:pt x="27" y="939"/>
                      <a:pt x="71" y="996"/>
                    </a:cubicBezTo>
                    <a:cubicBezTo>
                      <a:pt x="114" y="1054"/>
                      <a:pt x="197" y="1098"/>
                      <a:pt x="285" y="1094"/>
                    </a:cubicBezTo>
                    <a:cubicBezTo>
                      <a:pt x="390" y="1089"/>
                      <a:pt x="467" y="1021"/>
                      <a:pt x="524" y="954"/>
                    </a:cubicBezTo>
                    <a:cubicBezTo>
                      <a:pt x="638" y="821"/>
                      <a:pt x="720" y="671"/>
                      <a:pt x="766" y="515"/>
                    </a:cubicBezTo>
                    <a:cubicBezTo>
                      <a:pt x="783" y="453"/>
                      <a:pt x="793" y="382"/>
                      <a:pt x="739" y="333"/>
                    </a:cubicBezTo>
                    <a:cubicBezTo>
                      <a:pt x="669" y="270"/>
                      <a:pt x="527" y="286"/>
                      <a:pt x="448" y="343"/>
                    </a:cubicBezTo>
                    <a:cubicBezTo>
                      <a:pt x="370" y="400"/>
                      <a:pt x="339" y="485"/>
                      <a:pt x="312" y="56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7"/>
              <p:cNvSpPr/>
              <p:nvPr/>
            </p:nvSpPr>
            <p:spPr>
              <a:xfrm>
                <a:off x="6787000" y="4106126"/>
                <a:ext cx="168798" cy="34083"/>
              </a:xfrm>
              <a:custGeom>
                <a:avLst/>
                <a:gdLst/>
                <a:ahLst/>
                <a:cxnLst/>
                <a:rect l="l" t="t" r="r" b="b"/>
                <a:pathLst>
                  <a:path w="4221" h="820" fill="none" extrusionOk="0">
                    <a:moveTo>
                      <a:pt x="0" y="196"/>
                    </a:moveTo>
                    <a:cubicBezTo>
                      <a:pt x="682" y="0"/>
                      <a:pt x="1446" y="169"/>
                      <a:pt x="2122" y="373"/>
                    </a:cubicBezTo>
                    <a:cubicBezTo>
                      <a:pt x="2798" y="577"/>
                      <a:pt x="3495" y="819"/>
                      <a:pt x="4221" y="77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7"/>
              <p:cNvSpPr/>
              <p:nvPr/>
            </p:nvSpPr>
            <p:spPr>
              <a:xfrm>
                <a:off x="6828552" y="4137757"/>
                <a:ext cx="98375" cy="27267"/>
              </a:xfrm>
              <a:custGeom>
                <a:avLst/>
                <a:gdLst/>
                <a:ahLst/>
                <a:cxnLst/>
                <a:rect l="l" t="t" r="r" b="b"/>
                <a:pathLst>
                  <a:path w="2460" h="656" fill="none" extrusionOk="0">
                    <a:moveTo>
                      <a:pt x="1" y="94"/>
                    </a:moveTo>
                    <a:cubicBezTo>
                      <a:pt x="420" y="0"/>
                      <a:pt x="864" y="144"/>
                      <a:pt x="1246" y="306"/>
                    </a:cubicBezTo>
                    <a:cubicBezTo>
                      <a:pt x="1629" y="468"/>
                      <a:pt x="2021" y="655"/>
                      <a:pt x="2460" y="6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7"/>
              <p:cNvSpPr/>
              <p:nvPr/>
            </p:nvSpPr>
            <p:spPr>
              <a:xfrm>
                <a:off x="6039821" y="4034178"/>
                <a:ext cx="512792" cy="156492"/>
              </a:xfrm>
              <a:custGeom>
                <a:avLst/>
                <a:gdLst/>
                <a:ahLst/>
                <a:cxnLst/>
                <a:rect l="l" t="t" r="r" b="b"/>
                <a:pathLst>
                  <a:path w="12823" h="3765" extrusionOk="0">
                    <a:moveTo>
                      <a:pt x="11701" y="0"/>
                    </a:moveTo>
                    <a:cubicBezTo>
                      <a:pt x="11658" y="0"/>
                      <a:pt x="11615" y="3"/>
                      <a:pt x="11572" y="8"/>
                    </a:cubicBezTo>
                    <a:cubicBezTo>
                      <a:pt x="8480" y="349"/>
                      <a:pt x="4762" y="1093"/>
                      <a:pt x="788" y="2002"/>
                    </a:cubicBezTo>
                    <a:cubicBezTo>
                      <a:pt x="515" y="2064"/>
                      <a:pt x="300" y="2225"/>
                      <a:pt x="219" y="2432"/>
                    </a:cubicBezTo>
                    <a:cubicBezTo>
                      <a:pt x="0" y="2987"/>
                      <a:pt x="145" y="3420"/>
                      <a:pt x="789" y="3686"/>
                    </a:cubicBezTo>
                    <a:cubicBezTo>
                      <a:pt x="915" y="3738"/>
                      <a:pt x="1057" y="3765"/>
                      <a:pt x="1199" y="3765"/>
                    </a:cubicBezTo>
                    <a:cubicBezTo>
                      <a:pt x="1244" y="3765"/>
                      <a:pt x="1289" y="3762"/>
                      <a:pt x="1333" y="3757"/>
                    </a:cubicBezTo>
                    <a:cubicBezTo>
                      <a:pt x="5577" y="3248"/>
                      <a:pt x="9492" y="2634"/>
                      <a:pt x="12306" y="1654"/>
                    </a:cubicBezTo>
                    <a:cubicBezTo>
                      <a:pt x="12624" y="1543"/>
                      <a:pt x="12823" y="1294"/>
                      <a:pt x="12796" y="1031"/>
                    </a:cubicBezTo>
                    <a:cubicBezTo>
                      <a:pt x="12767" y="733"/>
                      <a:pt x="12613" y="473"/>
                      <a:pt x="12363" y="239"/>
                    </a:cubicBezTo>
                    <a:cubicBezTo>
                      <a:pt x="12200" y="86"/>
                      <a:pt x="11956" y="0"/>
                      <a:pt x="117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7"/>
              <p:cNvSpPr/>
              <p:nvPr/>
            </p:nvSpPr>
            <p:spPr>
              <a:xfrm>
                <a:off x="6098330" y="4120674"/>
                <a:ext cx="16956" cy="52289"/>
              </a:xfrm>
              <a:custGeom>
                <a:avLst/>
                <a:gdLst/>
                <a:ahLst/>
                <a:cxnLst/>
                <a:rect l="l" t="t" r="r" b="b"/>
                <a:pathLst>
                  <a:path w="424" h="1258" fill="none" extrusionOk="0">
                    <a:moveTo>
                      <a:pt x="0" y="0"/>
                    </a:moveTo>
                    <a:cubicBezTo>
                      <a:pt x="303" y="372"/>
                      <a:pt x="424" y="825"/>
                      <a:pt x="339" y="12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7"/>
              <p:cNvSpPr/>
              <p:nvPr/>
            </p:nvSpPr>
            <p:spPr>
              <a:xfrm>
                <a:off x="6056018" y="4132395"/>
                <a:ext cx="37031" cy="47758"/>
              </a:xfrm>
              <a:custGeom>
                <a:avLst/>
                <a:gdLst/>
                <a:ahLst/>
                <a:cxnLst/>
                <a:rect l="l" t="t" r="r" b="b"/>
                <a:pathLst>
                  <a:path w="926" h="1149" fill="none" extrusionOk="0">
                    <a:moveTo>
                      <a:pt x="926" y="505"/>
                    </a:moveTo>
                    <a:cubicBezTo>
                      <a:pt x="889" y="383"/>
                      <a:pt x="843" y="259"/>
                      <a:pt x="740" y="162"/>
                    </a:cubicBezTo>
                    <a:cubicBezTo>
                      <a:pt x="637" y="65"/>
                      <a:pt x="463" y="0"/>
                      <a:pt x="305" y="34"/>
                    </a:cubicBezTo>
                    <a:cubicBezTo>
                      <a:pt x="197" y="57"/>
                      <a:pt x="111" y="122"/>
                      <a:pt x="62" y="198"/>
                    </a:cubicBezTo>
                    <a:cubicBezTo>
                      <a:pt x="14" y="273"/>
                      <a:pt x="0" y="359"/>
                      <a:pt x="3" y="443"/>
                    </a:cubicBezTo>
                    <a:cubicBezTo>
                      <a:pt x="9" y="663"/>
                      <a:pt x="129" y="880"/>
                      <a:pt x="331" y="1040"/>
                    </a:cubicBezTo>
                    <a:cubicBezTo>
                      <a:pt x="402" y="1095"/>
                      <a:pt x="505" y="1148"/>
                      <a:pt x="602" y="1122"/>
                    </a:cubicBezTo>
                    <a:cubicBezTo>
                      <a:pt x="689" y="1099"/>
                      <a:pt x="730" y="1026"/>
                      <a:pt x="749" y="957"/>
                    </a:cubicBezTo>
                    <a:cubicBezTo>
                      <a:pt x="787" y="816"/>
                      <a:pt x="769" y="667"/>
                      <a:pt x="699" y="533"/>
                    </a:cubicBezTo>
                    <a:cubicBezTo>
                      <a:pt x="660" y="457"/>
                      <a:pt x="578" y="376"/>
                      <a:pt x="472" y="388"/>
                    </a:cubicBezTo>
                    <a:cubicBezTo>
                      <a:pt x="390" y="399"/>
                      <a:pt x="336" y="466"/>
                      <a:pt x="335" y="529"/>
                    </a:cubicBezTo>
                    <a:cubicBezTo>
                      <a:pt x="334" y="591"/>
                      <a:pt x="372" y="650"/>
                      <a:pt x="407" y="70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7"/>
              <p:cNvSpPr/>
              <p:nvPr/>
            </p:nvSpPr>
            <p:spPr>
              <a:xfrm>
                <a:off x="6138322" y="4118720"/>
                <a:ext cx="190472" cy="40983"/>
              </a:xfrm>
              <a:custGeom>
                <a:avLst/>
                <a:gdLst/>
                <a:ahLst/>
                <a:cxnLst/>
                <a:rect l="l" t="t" r="r" b="b"/>
                <a:pathLst>
                  <a:path w="4763" h="986" fill="none" extrusionOk="0">
                    <a:moveTo>
                      <a:pt x="1" y="985"/>
                    </a:moveTo>
                    <a:cubicBezTo>
                      <a:pt x="462" y="728"/>
                      <a:pt x="1070" y="680"/>
                      <a:pt x="1644" y="678"/>
                    </a:cubicBezTo>
                    <a:cubicBezTo>
                      <a:pt x="2220" y="678"/>
                      <a:pt x="2806" y="715"/>
                      <a:pt x="3358" y="595"/>
                    </a:cubicBezTo>
                    <a:cubicBezTo>
                      <a:pt x="3876" y="482"/>
                      <a:pt x="4325" y="239"/>
                      <a:pt x="476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7"/>
              <p:cNvSpPr/>
              <p:nvPr/>
            </p:nvSpPr>
            <p:spPr>
              <a:xfrm>
                <a:off x="6168676" y="4100556"/>
                <a:ext cx="140845" cy="22154"/>
              </a:xfrm>
              <a:custGeom>
                <a:avLst/>
                <a:gdLst/>
                <a:ahLst/>
                <a:cxnLst/>
                <a:rect l="l" t="t" r="r" b="b"/>
                <a:pathLst>
                  <a:path w="3522" h="533" fill="none" extrusionOk="0">
                    <a:moveTo>
                      <a:pt x="3522" y="0"/>
                    </a:moveTo>
                    <a:cubicBezTo>
                      <a:pt x="2726" y="78"/>
                      <a:pt x="1931" y="158"/>
                      <a:pt x="1137" y="236"/>
                    </a:cubicBezTo>
                    <a:cubicBezTo>
                      <a:pt x="732" y="277"/>
                      <a:pt x="302" y="325"/>
                      <a:pt x="0" y="53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7"/>
              <p:cNvSpPr/>
              <p:nvPr/>
            </p:nvSpPr>
            <p:spPr>
              <a:xfrm>
                <a:off x="6520570" y="4071752"/>
                <a:ext cx="447848" cy="260862"/>
              </a:xfrm>
              <a:custGeom>
                <a:avLst/>
                <a:gdLst/>
                <a:ahLst/>
                <a:cxnLst/>
                <a:rect l="l" t="t" r="r" b="b"/>
                <a:pathLst>
                  <a:path w="11199" h="6276" extrusionOk="0">
                    <a:moveTo>
                      <a:pt x="1346" y="0"/>
                    </a:moveTo>
                    <a:cubicBezTo>
                      <a:pt x="1163" y="0"/>
                      <a:pt x="978" y="55"/>
                      <a:pt x="822" y="161"/>
                    </a:cubicBezTo>
                    <a:cubicBezTo>
                      <a:pt x="502" y="377"/>
                      <a:pt x="262" y="642"/>
                      <a:pt x="124" y="970"/>
                    </a:cubicBezTo>
                    <a:cubicBezTo>
                      <a:pt x="0" y="1263"/>
                      <a:pt x="90" y="1581"/>
                      <a:pt x="342" y="1767"/>
                    </a:cubicBezTo>
                    <a:cubicBezTo>
                      <a:pt x="2567" y="3405"/>
                      <a:pt x="5948" y="4844"/>
                      <a:pt x="9670" y="6222"/>
                    </a:cubicBezTo>
                    <a:cubicBezTo>
                      <a:pt x="9764" y="6257"/>
                      <a:pt x="9866" y="6275"/>
                      <a:pt x="9970" y="6275"/>
                    </a:cubicBezTo>
                    <a:cubicBezTo>
                      <a:pt x="10046" y="6275"/>
                      <a:pt x="10122" y="6266"/>
                      <a:pt x="10198" y="6246"/>
                    </a:cubicBezTo>
                    <a:cubicBezTo>
                      <a:pt x="10893" y="6069"/>
                      <a:pt x="11189" y="5608"/>
                      <a:pt x="11196" y="4941"/>
                    </a:cubicBezTo>
                    <a:cubicBezTo>
                      <a:pt x="11199" y="4694"/>
                      <a:pt x="11062" y="4470"/>
                      <a:pt x="10834" y="4347"/>
                    </a:cubicBezTo>
                    <a:cubicBezTo>
                      <a:pt x="7509" y="2568"/>
                      <a:pt x="4361" y="1023"/>
                      <a:pt x="1639" y="49"/>
                    </a:cubicBezTo>
                    <a:cubicBezTo>
                      <a:pt x="1545" y="16"/>
                      <a:pt x="1446" y="0"/>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7"/>
              <p:cNvSpPr/>
              <p:nvPr/>
            </p:nvSpPr>
            <p:spPr>
              <a:xfrm>
                <a:off x="6910817" y="4262576"/>
                <a:ext cx="44229" cy="56695"/>
              </a:xfrm>
              <a:custGeom>
                <a:avLst/>
                <a:gdLst/>
                <a:ahLst/>
                <a:cxnLst/>
                <a:rect l="l" t="t" r="r" b="b"/>
                <a:pathLst>
                  <a:path w="1106" h="1364" fill="none" extrusionOk="0">
                    <a:moveTo>
                      <a:pt x="795" y="0"/>
                    </a:moveTo>
                    <a:cubicBezTo>
                      <a:pt x="523" y="87"/>
                      <a:pt x="295" y="249"/>
                      <a:pt x="164" y="449"/>
                    </a:cubicBezTo>
                    <a:cubicBezTo>
                      <a:pt x="34" y="649"/>
                      <a:pt x="1" y="885"/>
                      <a:pt x="75" y="1100"/>
                    </a:cubicBezTo>
                    <a:cubicBezTo>
                      <a:pt x="105" y="1184"/>
                      <a:pt x="154" y="1270"/>
                      <a:pt x="251" y="1315"/>
                    </a:cubicBezTo>
                    <a:cubicBezTo>
                      <a:pt x="355" y="1363"/>
                      <a:pt x="491" y="1353"/>
                      <a:pt x="596" y="1309"/>
                    </a:cubicBezTo>
                    <a:cubicBezTo>
                      <a:pt x="703" y="1266"/>
                      <a:pt x="782" y="1193"/>
                      <a:pt x="848" y="1117"/>
                    </a:cubicBezTo>
                    <a:cubicBezTo>
                      <a:pt x="952" y="997"/>
                      <a:pt x="1028" y="864"/>
                      <a:pt x="1073" y="725"/>
                    </a:cubicBezTo>
                    <a:cubicBezTo>
                      <a:pt x="1092" y="664"/>
                      <a:pt x="1106" y="600"/>
                      <a:pt x="1091" y="538"/>
                    </a:cubicBezTo>
                    <a:cubicBezTo>
                      <a:pt x="1077" y="477"/>
                      <a:pt x="1028" y="416"/>
                      <a:pt x="953" y="391"/>
                    </a:cubicBezTo>
                    <a:cubicBezTo>
                      <a:pt x="824" y="347"/>
                      <a:pt x="670" y="420"/>
                      <a:pt x="612" y="516"/>
                    </a:cubicBezTo>
                    <a:cubicBezTo>
                      <a:pt x="555" y="612"/>
                      <a:pt x="567" y="723"/>
                      <a:pt x="581" y="82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7"/>
              <p:cNvSpPr/>
              <p:nvPr/>
            </p:nvSpPr>
            <p:spPr>
              <a:xfrm>
                <a:off x="6586078" y="4073789"/>
                <a:ext cx="289728" cy="136001"/>
              </a:xfrm>
              <a:custGeom>
                <a:avLst/>
                <a:gdLst/>
                <a:ahLst/>
                <a:cxnLst/>
                <a:rect l="l" t="t" r="r" b="b"/>
                <a:pathLst>
                  <a:path w="7245" h="3272" fill="none" extrusionOk="0">
                    <a:moveTo>
                      <a:pt x="7245" y="3271"/>
                    </a:moveTo>
                    <a:cubicBezTo>
                      <a:pt x="4642" y="1930"/>
                      <a:pt x="2184" y="782"/>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7"/>
              <p:cNvSpPr/>
              <p:nvPr/>
            </p:nvSpPr>
            <p:spPr>
              <a:xfrm>
                <a:off x="6889021" y="4252434"/>
                <a:ext cx="41030" cy="31049"/>
              </a:xfrm>
              <a:custGeom>
                <a:avLst/>
                <a:gdLst/>
                <a:ahLst/>
                <a:cxnLst/>
                <a:rect l="l" t="t" r="r" b="b"/>
                <a:pathLst>
                  <a:path w="1026" h="747" fill="none" extrusionOk="0">
                    <a:moveTo>
                      <a:pt x="1025" y="0"/>
                    </a:moveTo>
                    <a:cubicBezTo>
                      <a:pt x="562" y="120"/>
                      <a:pt x="177" y="401"/>
                      <a:pt x="1" y="74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7"/>
              <p:cNvSpPr/>
              <p:nvPr/>
            </p:nvSpPr>
            <p:spPr>
              <a:xfrm>
                <a:off x="6688899" y="4164899"/>
                <a:ext cx="141725" cy="53245"/>
              </a:xfrm>
              <a:custGeom>
                <a:avLst/>
                <a:gdLst/>
                <a:ahLst/>
                <a:cxnLst/>
                <a:rect l="l" t="t" r="r" b="b"/>
                <a:pathLst>
                  <a:path w="3544" h="1281" fill="none" extrusionOk="0">
                    <a:moveTo>
                      <a:pt x="0" y="1"/>
                    </a:moveTo>
                    <a:cubicBezTo>
                      <a:pt x="303" y="244"/>
                      <a:pt x="712" y="397"/>
                      <a:pt x="1129" y="505"/>
                    </a:cubicBezTo>
                    <a:cubicBezTo>
                      <a:pt x="1548" y="614"/>
                      <a:pt x="1982" y="684"/>
                      <a:pt x="2401" y="790"/>
                    </a:cubicBezTo>
                    <a:cubicBezTo>
                      <a:pt x="2820" y="896"/>
                      <a:pt x="3232" y="1043"/>
                      <a:pt x="3543" y="128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7"/>
              <p:cNvSpPr/>
              <p:nvPr/>
            </p:nvSpPr>
            <p:spPr>
              <a:xfrm>
                <a:off x="6693938" y="4209913"/>
                <a:ext cx="155441" cy="52621"/>
              </a:xfrm>
              <a:custGeom>
                <a:avLst/>
                <a:gdLst/>
                <a:ahLst/>
                <a:cxnLst/>
                <a:rect l="l" t="t" r="r" b="b"/>
                <a:pathLst>
                  <a:path w="3887" h="1266" fill="none" extrusionOk="0">
                    <a:moveTo>
                      <a:pt x="1" y="0"/>
                    </a:moveTo>
                    <a:cubicBezTo>
                      <a:pt x="407" y="0"/>
                      <a:pt x="790" y="147"/>
                      <a:pt x="1120" y="325"/>
                    </a:cubicBezTo>
                    <a:cubicBezTo>
                      <a:pt x="1451" y="503"/>
                      <a:pt x="1748" y="717"/>
                      <a:pt x="2091" y="882"/>
                    </a:cubicBezTo>
                    <a:cubicBezTo>
                      <a:pt x="2622" y="1136"/>
                      <a:pt x="3257" y="1266"/>
                      <a:pt x="3886" y="124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7"/>
              <p:cNvSpPr/>
              <p:nvPr/>
            </p:nvSpPr>
            <p:spPr>
              <a:xfrm>
                <a:off x="6095730" y="4070214"/>
                <a:ext cx="463844" cy="263938"/>
              </a:xfrm>
              <a:custGeom>
                <a:avLst/>
                <a:gdLst/>
                <a:ahLst/>
                <a:cxnLst/>
                <a:rect l="l" t="t" r="r" b="b"/>
                <a:pathLst>
                  <a:path w="11599" h="6350" extrusionOk="0">
                    <a:moveTo>
                      <a:pt x="10222" y="0"/>
                    </a:moveTo>
                    <a:cubicBezTo>
                      <a:pt x="10116" y="0"/>
                      <a:pt x="10011" y="17"/>
                      <a:pt x="9911" y="52"/>
                    </a:cubicBezTo>
                    <a:cubicBezTo>
                      <a:pt x="7092" y="1047"/>
                      <a:pt x="3827" y="2618"/>
                      <a:pt x="380" y="4425"/>
                    </a:cubicBezTo>
                    <a:lnTo>
                      <a:pt x="380" y="4426"/>
                    </a:lnTo>
                    <a:cubicBezTo>
                      <a:pt x="144" y="4550"/>
                      <a:pt x="1" y="4775"/>
                      <a:pt x="2" y="5023"/>
                    </a:cubicBezTo>
                    <a:cubicBezTo>
                      <a:pt x="6" y="5692"/>
                      <a:pt x="311" y="6151"/>
                      <a:pt x="1028" y="6323"/>
                    </a:cubicBezTo>
                    <a:cubicBezTo>
                      <a:pt x="1103" y="6341"/>
                      <a:pt x="1180" y="6350"/>
                      <a:pt x="1256" y="6350"/>
                    </a:cubicBezTo>
                    <a:cubicBezTo>
                      <a:pt x="1366" y="6350"/>
                      <a:pt x="1474" y="6331"/>
                      <a:pt x="1574" y="6295"/>
                    </a:cubicBezTo>
                    <a:cubicBezTo>
                      <a:pt x="5429" y="4886"/>
                      <a:pt x="8933" y="3421"/>
                      <a:pt x="11243" y="1762"/>
                    </a:cubicBezTo>
                    <a:cubicBezTo>
                      <a:pt x="11504" y="1573"/>
                      <a:pt x="11598" y="1255"/>
                      <a:pt x="11472" y="963"/>
                    </a:cubicBezTo>
                    <a:cubicBezTo>
                      <a:pt x="11331" y="635"/>
                      <a:pt x="11083" y="371"/>
                      <a:pt x="10756" y="157"/>
                    </a:cubicBezTo>
                    <a:cubicBezTo>
                      <a:pt x="10596" y="53"/>
                      <a:pt x="10409" y="0"/>
                      <a:pt x="102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7"/>
              <p:cNvSpPr/>
              <p:nvPr/>
            </p:nvSpPr>
            <p:spPr>
              <a:xfrm>
                <a:off x="6296133" y="4093615"/>
                <a:ext cx="141485" cy="64176"/>
              </a:xfrm>
              <a:custGeom>
                <a:avLst/>
                <a:gdLst/>
                <a:ahLst/>
                <a:cxnLst/>
                <a:rect l="l" t="t" r="r" b="b"/>
                <a:pathLst>
                  <a:path w="3538" h="1544" fill="none" extrusionOk="0">
                    <a:moveTo>
                      <a:pt x="1" y="1544"/>
                    </a:moveTo>
                    <a:cubicBezTo>
                      <a:pt x="1228" y="966"/>
                      <a:pt x="2412" y="445"/>
                      <a:pt x="3537"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7"/>
              <p:cNvSpPr/>
              <p:nvPr/>
            </p:nvSpPr>
            <p:spPr>
              <a:xfrm>
                <a:off x="6102369" y="4270847"/>
                <a:ext cx="54546" cy="54492"/>
              </a:xfrm>
              <a:custGeom>
                <a:avLst/>
                <a:gdLst/>
                <a:ahLst/>
                <a:cxnLst/>
                <a:rect l="l" t="t" r="r" b="b"/>
                <a:pathLst>
                  <a:path w="1364" h="1311" fill="none" extrusionOk="0">
                    <a:moveTo>
                      <a:pt x="75" y="49"/>
                    </a:moveTo>
                    <a:cubicBezTo>
                      <a:pt x="1" y="474"/>
                      <a:pt x="234" y="921"/>
                      <a:pt x="672" y="1195"/>
                    </a:cubicBezTo>
                    <a:cubicBezTo>
                      <a:pt x="731" y="1231"/>
                      <a:pt x="796" y="1267"/>
                      <a:pt x="869" y="1287"/>
                    </a:cubicBezTo>
                    <a:cubicBezTo>
                      <a:pt x="943" y="1307"/>
                      <a:pt x="1026" y="1311"/>
                      <a:pt x="1097" y="1288"/>
                    </a:cubicBezTo>
                    <a:cubicBezTo>
                      <a:pt x="1202" y="1255"/>
                      <a:pt x="1262" y="1173"/>
                      <a:pt x="1297" y="1092"/>
                    </a:cubicBezTo>
                    <a:cubicBezTo>
                      <a:pt x="1364" y="928"/>
                      <a:pt x="1346" y="747"/>
                      <a:pt x="1270" y="585"/>
                    </a:cubicBezTo>
                    <a:cubicBezTo>
                      <a:pt x="1195" y="423"/>
                      <a:pt x="1065" y="278"/>
                      <a:pt x="911" y="153"/>
                    </a:cubicBezTo>
                    <a:cubicBezTo>
                      <a:pt x="854" y="106"/>
                      <a:pt x="793" y="62"/>
                      <a:pt x="719" y="35"/>
                    </a:cubicBezTo>
                    <a:cubicBezTo>
                      <a:pt x="643" y="7"/>
                      <a:pt x="552" y="1"/>
                      <a:pt x="479" y="30"/>
                    </a:cubicBezTo>
                    <a:cubicBezTo>
                      <a:pt x="361" y="76"/>
                      <a:pt x="331" y="191"/>
                      <a:pt x="331" y="291"/>
                    </a:cubicBezTo>
                    <a:cubicBezTo>
                      <a:pt x="332" y="426"/>
                      <a:pt x="366" y="561"/>
                      <a:pt x="433" y="688"/>
                    </a:cubicBezTo>
                    <a:cubicBezTo>
                      <a:pt x="462" y="743"/>
                      <a:pt x="499" y="799"/>
                      <a:pt x="563" y="834"/>
                    </a:cubicBezTo>
                    <a:cubicBezTo>
                      <a:pt x="628" y="868"/>
                      <a:pt x="725" y="876"/>
                      <a:pt x="782" y="835"/>
                    </a:cubicBezTo>
                    <a:cubicBezTo>
                      <a:pt x="797" y="825"/>
                      <a:pt x="809" y="813"/>
                      <a:pt x="817" y="799"/>
                    </a:cubicBezTo>
                    <a:cubicBezTo>
                      <a:pt x="865" y="720"/>
                      <a:pt x="810" y="629"/>
                      <a:pt x="757" y="55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7"/>
              <p:cNvSpPr/>
              <p:nvPr/>
            </p:nvSpPr>
            <p:spPr>
              <a:xfrm>
                <a:off x="6134243" y="4253889"/>
                <a:ext cx="42389" cy="55157"/>
              </a:xfrm>
              <a:custGeom>
                <a:avLst/>
                <a:gdLst/>
                <a:ahLst/>
                <a:cxnLst/>
                <a:rect l="l" t="t" r="r" b="b"/>
                <a:pathLst>
                  <a:path w="1060" h="1327" fill="none" extrusionOk="0">
                    <a:moveTo>
                      <a:pt x="0" y="1"/>
                    </a:moveTo>
                    <a:cubicBezTo>
                      <a:pt x="632" y="257"/>
                      <a:pt x="1055" y="786"/>
                      <a:pt x="1060" y="132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7"/>
              <p:cNvSpPr/>
              <p:nvPr/>
            </p:nvSpPr>
            <p:spPr>
              <a:xfrm>
                <a:off x="6189793" y="4161823"/>
                <a:ext cx="183194" cy="87286"/>
              </a:xfrm>
              <a:custGeom>
                <a:avLst/>
                <a:gdLst/>
                <a:ahLst/>
                <a:cxnLst/>
                <a:rect l="l" t="t" r="r" b="b"/>
                <a:pathLst>
                  <a:path w="4581" h="2100" fill="none" extrusionOk="0">
                    <a:moveTo>
                      <a:pt x="1" y="2099"/>
                    </a:moveTo>
                    <a:cubicBezTo>
                      <a:pt x="236" y="1834"/>
                      <a:pt x="584" y="1635"/>
                      <a:pt x="959" y="1489"/>
                    </a:cubicBezTo>
                    <a:cubicBezTo>
                      <a:pt x="1335" y="1341"/>
                      <a:pt x="1738" y="1242"/>
                      <a:pt x="2140" y="1142"/>
                    </a:cubicBezTo>
                    <a:cubicBezTo>
                      <a:pt x="2604" y="1026"/>
                      <a:pt x="3069" y="906"/>
                      <a:pt x="3498" y="729"/>
                    </a:cubicBezTo>
                    <a:cubicBezTo>
                      <a:pt x="3927" y="552"/>
                      <a:pt x="4321" y="313"/>
                      <a:pt x="4580"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7"/>
              <p:cNvSpPr/>
              <p:nvPr/>
            </p:nvSpPr>
            <p:spPr>
              <a:xfrm>
                <a:off x="6260979" y="4216688"/>
                <a:ext cx="90737" cy="27059"/>
              </a:xfrm>
              <a:custGeom>
                <a:avLst/>
                <a:gdLst/>
                <a:ahLst/>
                <a:cxnLst/>
                <a:rect l="l" t="t" r="r" b="b"/>
                <a:pathLst>
                  <a:path w="2269" h="651" fill="none" extrusionOk="0">
                    <a:moveTo>
                      <a:pt x="1" y="650"/>
                    </a:moveTo>
                    <a:cubicBezTo>
                      <a:pt x="237" y="395"/>
                      <a:pt x="666" y="287"/>
                      <a:pt x="1073" y="230"/>
                    </a:cubicBezTo>
                    <a:cubicBezTo>
                      <a:pt x="1480" y="175"/>
                      <a:pt x="1906" y="151"/>
                      <a:pt x="2268"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7"/>
              <p:cNvSpPr/>
              <p:nvPr/>
            </p:nvSpPr>
            <p:spPr>
              <a:xfrm>
                <a:off x="6352922" y="4095195"/>
                <a:ext cx="201590" cy="271128"/>
              </a:xfrm>
              <a:custGeom>
                <a:avLst/>
                <a:gdLst/>
                <a:ahLst/>
                <a:cxnLst/>
                <a:rect l="l" t="t" r="r" b="b"/>
                <a:pathLst>
                  <a:path w="5041" h="6523" extrusionOk="0">
                    <a:moveTo>
                      <a:pt x="3078" y="1"/>
                    </a:moveTo>
                    <a:cubicBezTo>
                      <a:pt x="2787" y="1"/>
                      <a:pt x="2561" y="76"/>
                      <a:pt x="2471" y="204"/>
                    </a:cubicBezTo>
                    <a:cubicBezTo>
                      <a:pt x="1467" y="1634"/>
                      <a:pt x="706" y="3526"/>
                      <a:pt x="46" y="5609"/>
                    </a:cubicBezTo>
                    <a:cubicBezTo>
                      <a:pt x="1" y="5752"/>
                      <a:pt x="118" y="5923"/>
                      <a:pt x="357" y="6063"/>
                    </a:cubicBezTo>
                    <a:cubicBezTo>
                      <a:pt x="861" y="6357"/>
                      <a:pt x="1369" y="6523"/>
                      <a:pt x="1884" y="6523"/>
                    </a:cubicBezTo>
                    <a:cubicBezTo>
                      <a:pt x="2028" y="6523"/>
                      <a:pt x="2173" y="6510"/>
                      <a:pt x="2318" y="6483"/>
                    </a:cubicBezTo>
                    <a:cubicBezTo>
                      <a:pt x="2488" y="6451"/>
                      <a:pt x="2613" y="6387"/>
                      <a:pt x="2671" y="6299"/>
                    </a:cubicBezTo>
                    <a:cubicBezTo>
                      <a:pt x="3999" y="4317"/>
                      <a:pt x="5025" y="2410"/>
                      <a:pt x="5038" y="761"/>
                    </a:cubicBezTo>
                    <a:lnTo>
                      <a:pt x="5039" y="760"/>
                    </a:lnTo>
                    <a:cubicBezTo>
                      <a:pt x="5041" y="574"/>
                      <a:pt x="4799" y="364"/>
                      <a:pt x="4431" y="238"/>
                    </a:cubicBezTo>
                    <a:cubicBezTo>
                      <a:pt x="4018" y="96"/>
                      <a:pt x="3593" y="23"/>
                      <a:pt x="3159" y="3"/>
                    </a:cubicBezTo>
                    <a:cubicBezTo>
                      <a:pt x="3132" y="1"/>
                      <a:pt x="3105" y="1"/>
                      <a:pt x="30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7"/>
              <p:cNvSpPr/>
              <p:nvPr/>
            </p:nvSpPr>
            <p:spPr>
              <a:xfrm>
                <a:off x="6374518" y="4103632"/>
                <a:ext cx="77261" cy="163932"/>
              </a:xfrm>
              <a:custGeom>
                <a:avLst/>
                <a:gdLst/>
                <a:ahLst/>
                <a:cxnLst/>
                <a:rect l="l" t="t" r="r" b="b"/>
                <a:pathLst>
                  <a:path w="1932" h="3944" fill="none" extrusionOk="0">
                    <a:moveTo>
                      <a:pt x="1931" y="1"/>
                    </a:moveTo>
                    <a:cubicBezTo>
                      <a:pt x="1169" y="1087"/>
                      <a:pt x="546" y="2441"/>
                      <a:pt x="1" y="394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7"/>
              <p:cNvSpPr/>
              <p:nvPr/>
            </p:nvSpPr>
            <p:spPr>
              <a:xfrm>
                <a:off x="6372398" y="4316485"/>
                <a:ext cx="71142" cy="41316"/>
              </a:xfrm>
              <a:custGeom>
                <a:avLst/>
                <a:gdLst/>
                <a:ahLst/>
                <a:cxnLst/>
                <a:rect l="l" t="t" r="r" b="b"/>
                <a:pathLst>
                  <a:path w="1779" h="994" fill="none" extrusionOk="0">
                    <a:moveTo>
                      <a:pt x="1651" y="951"/>
                    </a:moveTo>
                    <a:cubicBezTo>
                      <a:pt x="1101" y="993"/>
                      <a:pt x="530" y="820"/>
                      <a:pt x="172" y="501"/>
                    </a:cubicBezTo>
                    <a:cubicBezTo>
                      <a:pt x="108" y="444"/>
                      <a:pt x="49" y="380"/>
                      <a:pt x="25" y="306"/>
                    </a:cubicBezTo>
                    <a:cubicBezTo>
                      <a:pt x="0" y="233"/>
                      <a:pt x="16" y="150"/>
                      <a:pt x="85" y="95"/>
                    </a:cubicBezTo>
                    <a:cubicBezTo>
                      <a:pt x="157" y="38"/>
                      <a:pt x="267" y="25"/>
                      <a:pt x="370" y="21"/>
                    </a:cubicBezTo>
                    <a:cubicBezTo>
                      <a:pt x="811" y="0"/>
                      <a:pt x="1255" y="99"/>
                      <a:pt x="1628" y="279"/>
                    </a:cubicBezTo>
                    <a:cubicBezTo>
                      <a:pt x="1683" y="305"/>
                      <a:pt x="1740" y="337"/>
                      <a:pt x="1758" y="384"/>
                    </a:cubicBezTo>
                    <a:cubicBezTo>
                      <a:pt x="1778" y="437"/>
                      <a:pt x="1743" y="494"/>
                      <a:pt x="1687" y="528"/>
                    </a:cubicBezTo>
                    <a:cubicBezTo>
                      <a:pt x="1632" y="562"/>
                      <a:pt x="1559" y="577"/>
                      <a:pt x="1489" y="585"/>
                    </a:cubicBezTo>
                    <a:cubicBezTo>
                      <a:pt x="1137" y="628"/>
                      <a:pt x="762" y="530"/>
                      <a:pt x="521" y="33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7"/>
              <p:cNvSpPr/>
              <p:nvPr/>
            </p:nvSpPr>
            <p:spPr>
              <a:xfrm>
                <a:off x="6416630" y="4171133"/>
                <a:ext cx="47988" cy="113181"/>
              </a:xfrm>
              <a:custGeom>
                <a:avLst/>
                <a:gdLst/>
                <a:ahLst/>
                <a:cxnLst/>
                <a:rect l="l" t="t" r="r" b="b"/>
                <a:pathLst>
                  <a:path w="1200" h="2723" fill="none" extrusionOk="0">
                    <a:moveTo>
                      <a:pt x="1199" y="0"/>
                    </a:moveTo>
                    <a:cubicBezTo>
                      <a:pt x="756" y="305"/>
                      <a:pt x="462" y="732"/>
                      <a:pt x="389" y="1182"/>
                    </a:cubicBezTo>
                    <a:cubicBezTo>
                      <a:pt x="346" y="1447"/>
                      <a:pt x="378" y="1716"/>
                      <a:pt x="354" y="1983"/>
                    </a:cubicBezTo>
                    <a:cubicBezTo>
                      <a:pt x="330" y="2250"/>
                      <a:pt x="241" y="2526"/>
                      <a:pt x="1" y="272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7"/>
              <p:cNvSpPr/>
              <p:nvPr/>
            </p:nvSpPr>
            <p:spPr>
              <a:xfrm>
                <a:off x="6464021" y="4210412"/>
                <a:ext cx="24554" cy="77352"/>
              </a:xfrm>
              <a:custGeom>
                <a:avLst/>
                <a:gdLst/>
                <a:ahLst/>
                <a:cxnLst/>
                <a:rect l="l" t="t" r="r" b="b"/>
                <a:pathLst>
                  <a:path w="614" h="1861" fill="none" extrusionOk="0">
                    <a:moveTo>
                      <a:pt x="1" y="1861"/>
                    </a:moveTo>
                    <a:cubicBezTo>
                      <a:pt x="428" y="1508"/>
                      <a:pt x="614" y="997"/>
                      <a:pt x="487" y="529"/>
                    </a:cubicBezTo>
                    <a:cubicBezTo>
                      <a:pt x="439" y="354"/>
                      <a:pt x="352" y="167"/>
                      <a:pt x="442"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7"/>
              <p:cNvSpPr/>
              <p:nvPr/>
            </p:nvSpPr>
            <p:spPr>
              <a:xfrm>
                <a:off x="6503214" y="4095195"/>
                <a:ext cx="201550" cy="271128"/>
              </a:xfrm>
              <a:custGeom>
                <a:avLst/>
                <a:gdLst/>
                <a:ahLst/>
                <a:cxnLst/>
                <a:rect l="l" t="t" r="r" b="b"/>
                <a:pathLst>
                  <a:path w="5040" h="6523" extrusionOk="0">
                    <a:moveTo>
                      <a:pt x="1962" y="1"/>
                    </a:moveTo>
                    <a:cubicBezTo>
                      <a:pt x="1935" y="1"/>
                      <a:pt x="1908" y="1"/>
                      <a:pt x="1881" y="3"/>
                    </a:cubicBezTo>
                    <a:cubicBezTo>
                      <a:pt x="1447" y="23"/>
                      <a:pt x="1022" y="96"/>
                      <a:pt x="609" y="238"/>
                    </a:cubicBezTo>
                    <a:cubicBezTo>
                      <a:pt x="241" y="364"/>
                      <a:pt x="0" y="574"/>
                      <a:pt x="2" y="760"/>
                    </a:cubicBezTo>
                    <a:lnTo>
                      <a:pt x="2" y="761"/>
                    </a:lnTo>
                    <a:cubicBezTo>
                      <a:pt x="14" y="2410"/>
                      <a:pt x="1041" y="4317"/>
                      <a:pt x="2369" y="6299"/>
                    </a:cubicBezTo>
                    <a:cubicBezTo>
                      <a:pt x="2427" y="6387"/>
                      <a:pt x="2552" y="6451"/>
                      <a:pt x="2723" y="6483"/>
                    </a:cubicBezTo>
                    <a:cubicBezTo>
                      <a:pt x="2868" y="6510"/>
                      <a:pt x="3013" y="6523"/>
                      <a:pt x="3158" y="6523"/>
                    </a:cubicBezTo>
                    <a:cubicBezTo>
                      <a:pt x="3672" y="6523"/>
                      <a:pt x="4180" y="6357"/>
                      <a:pt x="4683" y="6063"/>
                    </a:cubicBezTo>
                    <a:cubicBezTo>
                      <a:pt x="4922" y="5923"/>
                      <a:pt x="5039" y="5752"/>
                      <a:pt x="4994" y="5609"/>
                    </a:cubicBezTo>
                    <a:cubicBezTo>
                      <a:pt x="4334" y="3526"/>
                      <a:pt x="3574" y="1634"/>
                      <a:pt x="2568" y="204"/>
                    </a:cubicBezTo>
                    <a:cubicBezTo>
                      <a:pt x="2479" y="76"/>
                      <a:pt x="2253" y="1"/>
                      <a:pt x="1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7"/>
              <p:cNvSpPr/>
              <p:nvPr/>
            </p:nvSpPr>
            <p:spPr>
              <a:xfrm>
                <a:off x="6619552" y="4324964"/>
                <a:ext cx="56826" cy="30758"/>
              </a:xfrm>
              <a:custGeom>
                <a:avLst/>
                <a:gdLst/>
                <a:ahLst/>
                <a:cxnLst/>
                <a:rect l="l" t="t" r="r" b="b"/>
                <a:pathLst>
                  <a:path w="1421" h="740" fill="none" extrusionOk="0">
                    <a:moveTo>
                      <a:pt x="1272" y="15"/>
                    </a:moveTo>
                    <a:cubicBezTo>
                      <a:pt x="920" y="0"/>
                      <a:pt x="562" y="73"/>
                      <a:pt x="269" y="221"/>
                    </a:cubicBezTo>
                    <a:cubicBezTo>
                      <a:pt x="197" y="257"/>
                      <a:pt x="127" y="298"/>
                      <a:pt x="78" y="353"/>
                    </a:cubicBezTo>
                    <a:cubicBezTo>
                      <a:pt x="29" y="406"/>
                      <a:pt x="1" y="474"/>
                      <a:pt x="19" y="537"/>
                    </a:cubicBezTo>
                    <a:cubicBezTo>
                      <a:pt x="43" y="626"/>
                      <a:pt x="149" y="692"/>
                      <a:pt x="264" y="716"/>
                    </a:cubicBezTo>
                    <a:cubicBezTo>
                      <a:pt x="378" y="740"/>
                      <a:pt x="500" y="728"/>
                      <a:pt x="617" y="709"/>
                    </a:cubicBezTo>
                    <a:cubicBezTo>
                      <a:pt x="859" y="670"/>
                      <a:pt x="1092" y="598"/>
                      <a:pt x="1301" y="497"/>
                    </a:cubicBezTo>
                    <a:cubicBezTo>
                      <a:pt x="1356" y="470"/>
                      <a:pt x="1416" y="434"/>
                      <a:pt x="1418" y="384"/>
                    </a:cubicBezTo>
                    <a:cubicBezTo>
                      <a:pt x="1421" y="325"/>
                      <a:pt x="1339" y="283"/>
                      <a:pt x="1263" y="266"/>
                    </a:cubicBezTo>
                    <a:cubicBezTo>
                      <a:pt x="1067" y="220"/>
                      <a:pt x="840" y="255"/>
                      <a:pt x="684" y="357"/>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7"/>
              <p:cNvSpPr/>
              <p:nvPr/>
            </p:nvSpPr>
            <p:spPr>
              <a:xfrm>
                <a:off x="6503254" y="4126825"/>
                <a:ext cx="81900" cy="209986"/>
              </a:xfrm>
              <a:custGeom>
                <a:avLst/>
                <a:gdLst/>
                <a:ahLst/>
                <a:cxnLst/>
                <a:rect l="l" t="t" r="r" b="b"/>
                <a:pathLst>
                  <a:path w="2048" h="5052" fill="none" extrusionOk="0">
                    <a:moveTo>
                      <a:pt x="2048" y="5052"/>
                    </a:moveTo>
                    <a:cubicBezTo>
                      <a:pt x="1029" y="3476"/>
                      <a:pt x="241" y="1960"/>
                      <a:pt x="46" y="595"/>
                    </a:cubicBezTo>
                    <a:cubicBezTo>
                      <a:pt x="17" y="392"/>
                      <a:pt x="2" y="195"/>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7"/>
              <p:cNvSpPr/>
              <p:nvPr/>
            </p:nvSpPr>
            <p:spPr>
              <a:xfrm>
                <a:off x="6605914" y="4103632"/>
                <a:ext cx="78220" cy="166759"/>
              </a:xfrm>
              <a:custGeom>
                <a:avLst/>
                <a:gdLst/>
                <a:ahLst/>
                <a:cxnLst/>
                <a:rect l="l" t="t" r="r" b="b"/>
                <a:pathLst>
                  <a:path w="1956" h="4012" fill="none" extrusionOk="0">
                    <a:moveTo>
                      <a:pt x="0" y="1"/>
                    </a:moveTo>
                    <a:cubicBezTo>
                      <a:pt x="776" y="1103"/>
                      <a:pt x="1405" y="2483"/>
                      <a:pt x="1955" y="401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7"/>
              <p:cNvSpPr/>
              <p:nvPr/>
            </p:nvSpPr>
            <p:spPr>
              <a:xfrm>
                <a:off x="6542966" y="4154882"/>
                <a:ext cx="72942" cy="124072"/>
              </a:xfrm>
              <a:custGeom>
                <a:avLst/>
                <a:gdLst/>
                <a:ahLst/>
                <a:cxnLst/>
                <a:rect l="l" t="t" r="r" b="b"/>
                <a:pathLst>
                  <a:path w="1824" h="2985" fill="none" extrusionOk="0">
                    <a:moveTo>
                      <a:pt x="0" y="0"/>
                    </a:moveTo>
                    <a:cubicBezTo>
                      <a:pt x="12" y="634"/>
                      <a:pt x="335" y="1264"/>
                      <a:pt x="896" y="1738"/>
                    </a:cubicBezTo>
                    <a:cubicBezTo>
                      <a:pt x="1112" y="1921"/>
                      <a:pt x="1363" y="2083"/>
                      <a:pt x="1543" y="2288"/>
                    </a:cubicBezTo>
                    <a:cubicBezTo>
                      <a:pt x="1722" y="2491"/>
                      <a:pt x="1824" y="2758"/>
                      <a:pt x="1700" y="298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7"/>
              <p:cNvSpPr/>
              <p:nvPr/>
            </p:nvSpPr>
            <p:spPr>
              <a:xfrm>
                <a:off x="6601515" y="4186138"/>
                <a:ext cx="39030" cy="80470"/>
              </a:xfrm>
              <a:custGeom>
                <a:avLst/>
                <a:gdLst/>
                <a:ahLst/>
                <a:cxnLst/>
                <a:rect l="l" t="t" r="r" b="b"/>
                <a:pathLst>
                  <a:path w="976" h="1936" fill="none" extrusionOk="0">
                    <a:moveTo>
                      <a:pt x="958" y="1935"/>
                    </a:moveTo>
                    <a:cubicBezTo>
                      <a:pt x="975" y="1552"/>
                      <a:pt x="829" y="1167"/>
                      <a:pt x="544" y="849"/>
                    </a:cubicBezTo>
                    <a:cubicBezTo>
                      <a:pt x="427" y="716"/>
                      <a:pt x="285" y="596"/>
                      <a:pt x="179" y="458"/>
                    </a:cubicBezTo>
                    <a:cubicBezTo>
                      <a:pt x="71" y="321"/>
                      <a:pt x="0" y="158"/>
                      <a:pt x="4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7"/>
              <p:cNvSpPr/>
              <p:nvPr/>
            </p:nvSpPr>
            <p:spPr>
              <a:xfrm>
                <a:off x="6255540" y="3282064"/>
                <a:ext cx="600330" cy="798588"/>
              </a:xfrm>
              <a:custGeom>
                <a:avLst/>
                <a:gdLst/>
                <a:ahLst/>
                <a:cxnLst/>
                <a:rect l="l" t="t" r="r" b="b"/>
                <a:pathLst>
                  <a:path w="15012" h="19213" extrusionOk="0">
                    <a:moveTo>
                      <a:pt x="6664" y="1"/>
                    </a:moveTo>
                    <a:cubicBezTo>
                      <a:pt x="6558" y="1"/>
                      <a:pt x="6451" y="59"/>
                      <a:pt x="6408" y="186"/>
                    </a:cubicBezTo>
                    <a:cubicBezTo>
                      <a:pt x="5971" y="1482"/>
                      <a:pt x="4741" y="2681"/>
                      <a:pt x="4827" y="4084"/>
                    </a:cubicBezTo>
                    <a:cubicBezTo>
                      <a:pt x="4861" y="4635"/>
                      <a:pt x="5100" y="5150"/>
                      <a:pt x="5330" y="5653"/>
                    </a:cubicBezTo>
                    <a:cubicBezTo>
                      <a:pt x="5611" y="6267"/>
                      <a:pt x="5889" y="6910"/>
                      <a:pt x="5767" y="7602"/>
                    </a:cubicBezTo>
                    <a:cubicBezTo>
                      <a:pt x="5724" y="7845"/>
                      <a:pt x="5625" y="8078"/>
                      <a:pt x="5464" y="8264"/>
                    </a:cubicBezTo>
                    <a:cubicBezTo>
                      <a:pt x="5217" y="8552"/>
                      <a:pt x="4917" y="8670"/>
                      <a:pt x="4613" y="8670"/>
                    </a:cubicBezTo>
                    <a:cubicBezTo>
                      <a:pt x="4176" y="8670"/>
                      <a:pt x="3730" y="8426"/>
                      <a:pt x="3419" y="8099"/>
                    </a:cubicBezTo>
                    <a:cubicBezTo>
                      <a:pt x="3010" y="7665"/>
                      <a:pt x="2767" y="7105"/>
                      <a:pt x="2452" y="6599"/>
                    </a:cubicBezTo>
                    <a:cubicBezTo>
                      <a:pt x="2300" y="6356"/>
                      <a:pt x="2121" y="6117"/>
                      <a:pt x="1911" y="5921"/>
                    </a:cubicBezTo>
                    <a:cubicBezTo>
                      <a:pt x="1875" y="5888"/>
                      <a:pt x="1835" y="5874"/>
                      <a:pt x="1795" y="5874"/>
                    </a:cubicBezTo>
                    <a:cubicBezTo>
                      <a:pt x="1682" y="5874"/>
                      <a:pt x="1580" y="5991"/>
                      <a:pt x="1644" y="6116"/>
                    </a:cubicBezTo>
                    <a:cubicBezTo>
                      <a:pt x="1764" y="6353"/>
                      <a:pt x="1860" y="6590"/>
                      <a:pt x="1907" y="6708"/>
                    </a:cubicBezTo>
                    <a:cubicBezTo>
                      <a:pt x="2075" y="7136"/>
                      <a:pt x="2175" y="7488"/>
                      <a:pt x="2137" y="7952"/>
                    </a:cubicBezTo>
                    <a:cubicBezTo>
                      <a:pt x="2046" y="9101"/>
                      <a:pt x="1539" y="10167"/>
                      <a:pt x="1075" y="11204"/>
                    </a:cubicBezTo>
                    <a:cubicBezTo>
                      <a:pt x="524" y="12438"/>
                      <a:pt x="0" y="13780"/>
                      <a:pt x="255" y="15107"/>
                    </a:cubicBezTo>
                    <a:cubicBezTo>
                      <a:pt x="496" y="16372"/>
                      <a:pt x="1434" y="17425"/>
                      <a:pt x="2556" y="18057"/>
                    </a:cubicBezTo>
                    <a:cubicBezTo>
                      <a:pt x="3677" y="18691"/>
                      <a:pt x="4970" y="18952"/>
                      <a:pt x="6248" y="19098"/>
                    </a:cubicBezTo>
                    <a:cubicBezTo>
                      <a:pt x="6860" y="19168"/>
                      <a:pt x="7482" y="19212"/>
                      <a:pt x="8102" y="19212"/>
                    </a:cubicBezTo>
                    <a:cubicBezTo>
                      <a:pt x="9280" y="19212"/>
                      <a:pt x="10451" y="19052"/>
                      <a:pt x="11534" y="18603"/>
                    </a:cubicBezTo>
                    <a:cubicBezTo>
                      <a:pt x="13188" y="17918"/>
                      <a:pt x="14603" y="16451"/>
                      <a:pt x="14821" y="14676"/>
                    </a:cubicBezTo>
                    <a:cubicBezTo>
                      <a:pt x="15011" y="13107"/>
                      <a:pt x="14282" y="11590"/>
                      <a:pt x="13590" y="10167"/>
                    </a:cubicBezTo>
                    <a:cubicBezTo>
                      <a:pt x="13059" y="9074"/>
                      <a:pt x="12529" y="7904"/>
                      <a:pt x="12441" y="6714"/>
                    </a:cubicBezTo>
                    <a:cubicBezTo>
                      <a:pt x="12434" y="6623"/>
                      <a:pt x="12362" y="6575"/>
                      <a:pt x="12289" y="6575"/>
                    </a:cubicBezTo>
                    <a:cubicBezTo>
                      <a:pt x="12228" y="6575"/>
                      <a:pt x="12167" y="6610"/>
                      <a:pt x="12146" y="6685"/>
                    </a:cubicBezTo>
                    <a:cubicBezTo>
                      <a:pt x="11929" y="7507"/>
                      <a:pt x="11825" y="8359"/>
                      <a:pt x="11840" y="9209"/>
                    </a:cubicBezTo>
                    <a:cubicBezTo>
                      <a:pt x="11849" y="9723"/>
                      <a:pt x="11885" y="10294"/>
                      <a:pt x="11428" y="10639"/>
                    </a:cubicBezTo>
                    <a:cubicBezTo>
                      <a:pt x="11253" y="10771"/>
                      <a:pt x="11047" y="10833"/>
                      <a:pt x="10838" y="10833"/>
                    </a:cubicBezTo>
                    <a:cubicBezTo>
                      <a:pt x="10586" y="10833"/>
                      <a:pt x="10330" y="10743"/>
                      <a:pt x="10121" y="10579"/>
                    </a:cubicBezTo>
                    <a:cubicBezTo>
                      <a:pt x="9480" y="10079"/>
                      <a:pt x="9423" y="9203"/>
                      <a:pt x="9607" y="8455"/>
                    </a:cubicBezTo>
                    <a:cubicBezTo>
                      <a:pt x="9767" y="7810"/>
                      <a:pt x="10082" y="7214"/>
                      <a:pt x="10271" y="6578"/>
                    </a:cubicBezTo>
                    <a:cubicBezTo>
                      <a:pt x="10639" y="5346"/>
                      <a:pt x="10500" y="3977"/>
                      <a:pt x="9925" y="2830"/>
                    </a:cubicBezTo>
                    <a:cubicBezTo>
                      <a:pt x="9879" y="2739"/>
                      <a:pt x="9797" y="2698"/>
                      <a:pt x="9716" y="2698"/>
                    </a:cubicBezTo>
                    <a:cubicBezTo>
                      <a:pt x="9594" y="2698"/>
                      <a:pt x="9473" y="2790"/>
                      <a:pt x="9476" y="2941"/>
                    </a:cubicBezTo>
                    <a:cubicBezTo>
                      <a:pt x="9482" y="3251"/>
                      <a:pt x="9442" y="3559"/>
                      <a:pt x="9310" y="3860"/>
                    </a:cubicBezTo>
                    <a:cubicBezTo>
                      <a:pt x="9238" y="4027"/>
                      <a:pt x="9133" y="4180"/>
                      <a:pt x="8999" y="4302"/>
                    </a:cubicBezTo>
                    <a:cubicBezTo>
                      <a:pt x="8763" y="4516"/>
                      <a:pt x="8508" y="4607"/>
                      <a:pt x="8258" y="4607"/>
                    </a:cubicBezTo>
                    <a:cubicBezTo>
                      <a:pt x="7639" y="4607"/>
                      <a:pt x="7053" y="4050"/>
                      <a:pt x="6866" y="3425"/>
                    </a:cubicBezTo>
                    <a:cubicBezTo>
                      <a:pt x="6647" y="2696"/>
                      <a:pt x="6805" y="1916"/>
                      <a:pt x="6898" y="1158"/>
                    </a:cubicBezTo>
                    <a:cubicBezTo>
                      <a:pt x="6933" y="866"/>
                      <a:pt x="6955" y="563"/>
                      <a:pt x="6942" y="264"/>
                    </a:cubicBezTo>
                    <a:cubicBezTo>
                      <a:pt x="6934" y="95"/>
                      <a:pt x="6799" y="1"/>
                      <a:pt x="66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7"/>
              <p:cNvSpPr/>
              <p:nvPr/>
            </p:nvSpPr>
            <p:spPr>
              <a:xfrm>
                <a:off x="6319408" y="3672149"/>
                <a:ext cx="435051" cy="320466"/>
              </a:xfrm>
              <a:custGeom>
                <a:avLst/>
                <a:gdLst/>
                <a:ahLst/>
                <a:cxnLst/>
                <a:rect l="l" t="t" r="r" b="b"/>
                <a:pathLst>
                  <a:path w="10879" h="7710" extrusionOk="0">
                    <a:moveTo>
                      <a:pt x="5277" y="1"/>
                    </a:moveTo>
                    <a:cubicBezTo>
                      <a:pt x="5213" y="1"/>
                      <a:pt x="5150" y="49"/>
                      <a:pt x="5149" y="129"/>
                    </a:cubicBezTo>
                    <a:cubicBezTo>
                      <a:pt x="5147" y="356"/>
                      <a:pt x="5125" y="581"/>
                      <a:pt x="5067" y="802"/>
                    </a:cubicBezTo>
                    <a:cubicBezTo>
                      <a:pt x="4933" y="1316"/>
                      <a:pt x="4559" y="1803"/>
                      <a:pt x="4038" y="1911"/>
                    </a:cubicBezTo>
                    <a:cubicBezTo>
                      <a:pt x="3963" y="1927"/>
                      <a:pt x="3888" y="1934"/>
                      <a:pt x="3813" y="1934"/>
                    </a:cubicBezTo>
                    <a:cubicBezTo>
                      <a:pt x="3544" y="1934"/>
                      <a:pt x="3277" y="1841"/>
                      <a:pt x="3048" y="1701"/>
                    </a:cubicBezTo>
                    <a:cubicBezTo>
                      <a:pt x="2804" y="1553"/>
                      <a:pt x="2577" y="1188"/>
                      <a:pt x="2271" y="1188"/>
                    </a:cubicBezTo>
                    <a:cubicBezTo>
                      <a:pt x="2264" y="1188"/>
                      <a:pt x="2258" y="1188"/>
                      <a:pt x="2251" y="1188"/>
                    </a:cubicBezTo>
                    <a:cubicBezTo>
                      <a:pt x="1915" y="1206"/>
                      <a:pt x="1835" y="1537"/>
                      <a:pt x="1750" y="1798"/>
                    </a:cubicBezTo>
                    <a:cubicBezTo>
                      <a:pt x="1624" y="2184"/>
                      <a:pt x="1422" y="2539"/>
                      <a:pt x="1207" y="2881"/>
                    </a:cubicBezTo>
                    <a:lnTo>
                      <a:pt x="1205" y="2881"/>
                    </a:lnTo>
                    <a:cubicBezTo>
                      <a:pt x="645" y="3769"/>
                      <a:pt x="0" y="4755"/>
                      <a:pt x="799" y="5873"/>
                    </a:cubicBezTo>
                    <a:cubicBezTo>
                      <a:pt x="1037" y="6207"/>
                      <a:pt x="1361" y="6470"/>
                      <a:pt x="1715" y="6678"/>
                    </a:cubicBezTo>
                    <a:cubicBezTo>
                      <a:pt x="3288" y="7609"/>
                      <a:pt x="5173" y="7709"/>
                      <a:pt x="6995" y="7709"/>
                    </a:cubicBezTo>
                    <a:cubicBezTo>
                      <a:pt x="7073" y="7709"/>
                      <a:pt x="7152" y="7709"/>
                      <a:pt x="7230" y="7709"/>
                    </a:cubicBezTo>
                    <a:cubicBezTo>
                      <a:pt x="8039" y="7705"/>
                      <a:pt x="8895" y="7677"/>
                      <a:pt x="9577" y="7243"/>
                    </a:cubicBezTo>
                    <a:cubicBezTo>
                      <a:pt x="10326" y="6767"/>
                      <a:pt x="10723" y="5872"/>
                      <a:pt x="10811" y="4989"/>
                    </a:cubicBezTo>
                    <a:cubicBezTo>
                      <a:pt x="10878" y="4307"/>
                      <a:pt x="10787" y="3625"/>
                      <a:pt x="10659" y="2948"/>
                    </a:cubicBezTo>
                    <a:cubicBezTo>
                      <a:pt x="10643" y="2864"/>
                      <a:pt x="10571" y="2818"/>
                      <a:pt x="10499" y="2818"/>
                    </a:cubicBezTo>
                    <a:cubicBezTo>
                      <a:pt x="10439" y="2818"/>
                      <a:pt x="10380" y="2849"/>
                      <a:pt x="10353" y="2915"/>
                    </a:cubicBezTo>
                    <a:cubicBezTo>
                      <a:pt x="10290" y="3071"/>
                      <a:pt x="10203" y="3196"/>
                      <a:pt x="10030" y="3273"/>
                    </a:cubicBezTo>
                    <a:cubicBezTo>
                      <a:pt x="9853" y="3351"/>
                      <a:pt x="9662" y="3381"/>
                      <a:pt x="9468" y="3381"/>
                    </a:cubicBezTo>
                    <a:cubicBezTo>
                      <a:pt x="9278" y="3381"/>
                      <a:pt x="9086" y="3352"/>
                      <a:pt x="8901" y="3314"/>
                    </a:cubicBezTo>
                    <a:cubicBezTo>
                      <a:pt x="8329" y="3195"/>
                      <a:pt x="7756" y="2968"/>
                      <a:pt x="7371" y="2531"/>
                    </a:cubicBezTo>
                    <a:cubicBezTo>
                      <a:pt x="7254" y="2399"/>
                      <a:pt x="7201" y="2225"/>
                      <a:pt x="7204" y="2050"/>
                    </a:cubicBezTo>
                    <a:cubicBezTo>
                      <a:pt x="7214" y="1334"/>
                      <a:pt x="7048" y="864"/>
                      <a:pt x="7013" y="369"/>
                    </a:cubicBezTo>
                    <a:cubicBezTo>
                      <a:pt x="7005" y="275"/>
                      <a:pt x="6930" y="219"/>
                      <a:pt x="6850" y="219"/>
                    </a:cubicBezTo>
                    <a:cubicBezTo>
                      <a:pt x="6806" y="219"/>
                      <a:pt x="6761" y="236"/>
                      <a:pt x="6724" y="274"/>
                    </a:cubicBezTo>
                    <a:cubicBezTo>
                      <a:pt x="6641" y="361"/>
                      <a:pt x="6541" y="435"/>
                      <a:pt x="6425" y="486"/>
                    </a:cubicBezTo>
                    <a:cubicBezTo>
                      <a:pt x="6335" y="527"/>
                      <a:pt x="6239" y="546"/>
                      <a:pt x="6143" y="546"/>
                    </a:cubicBezTo>
                    <a:cubicBezTo>
                      <a:pt x="5983" y="546"/>
                      <a:pt x="5822" y="493"/>
                      <a:pt x="5690" y="397"/>
                    </a:cubicBezTo>
                    <a:cubicBezTo>
                      <a:pt x="5561" y="303"/>
                      <a:pt x="5463" y="189"/>
                      <a:pt x="5384" y="62"/>
                    </a:cubicBezTo>
                    <a:cubicBezTo>
                      <a:pt x="5358" y="20"/>
                      <a:pt x="5317" y="1"/>
                      <a:pt x="5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77"/>
            <p:cNvGrpSpPr/>
            <p:nvPr/>
          </p:nvGrpSpPr>
          <p:grpSpPr>
            <a:xfrm>
              <a:off x="6946801" y="3974078"/>
              <a:ext cx="673408" cy="420240"/>
              <a:chOff x="4958975" y="2116600"/>
              <a:chExt cx="361775" cy="223925"/>
            </a:xfrm>
          </p:grpSpPr>
          <p:sp>
            <p:nvSpPr>
              <p:cNvPr id="2166" name="Google Shape;2166;p77"/>
              <p:cNvSpPr/>
              <p:nvPr/>
            </p:nvSpPr>
            <p:spPr>
              <a:xfrm>
                <a:off x="4996975" y="2116600"/>
                <a:ext cx="323775" cy="202900"/>
              </a:xfrm>
              <a:custGeom>
                <a:avLst/>
                <a:gdLst/>
                <a:ahLst/>
                <a:cxnLst/>
                <a:rect l="l" t="t" r="r" b="b"/>
                <a:pathLst>
                  <a:path w="12951" h="8116" extrusionOk="0">
                    <a:moveTo>
                      <a:pt x="5508" y="0"/>
                    </a:moveTo>
                    <a:cubicBezTo>
                      <a:pt x="5422" y="0"/>
                      <a:pt x="5335" y="1"/>
                      <a:pt x="5249" y="3"/>
                    </a:cubicBezTo>
                    <a:cubicBezTo>
                      <a:pt x="4204" y="29"/>
                      <a:pt x="3147" y="218"/>
                      <a:pt x="2220" y="700"/>
                    </a:cubicBezTo>
                    <a:cubicBezTo>
                      <a:pt x="1528" y="1059"/>
                      <a:pt x="0" y="2119"/>
                      <a:pt x="52" y="3034"/>
                    </a:cubicBezTo>
                    <a:cubicBezTo>
                      <a:pt x="76" y="3458"/>
                      <a:pt x="512" y="3645"/>
                      <a:pt x="859" y="3766"/>
                    </a:cubicBezTo>
                    <a:cubicBezTo>
                      <a:pt x="1424" y="3964"/>
                      <a:pt x="1936" y="4143"/>
                      <a:pt x="2400" y="4543"/>
                    </a:cubicBezTo>
                    <a:cubicBezTo>
                      <a:pt x="2880" y="4957"/>
                      <a:pt x="3264" y="5509"/>
                      <a:pt x="3841" y="5769"/>
                    </a:cubicBezTo>
                    <a:cubicBezTo>
                      <a:pt x="4151" y="5909"/>
                      <a:pt x="4483" y="5950"/>
                      <a:pt x="4823" y="5950"/>
                    </a:cubicBezTo>
                    <a:cubicBezTo>
                      <a:pt x="5312" y="5950"/>
                      <a:pt x="5819" y="5865"/>
                      <a:pt x="6309" y="5865"/>
                    </a:cubicBezTo>
                    <a:cubicBezTo>
                      <a:pt x="6635" y="5865"/>
                      <a:pt x="6953" y="5902"/>
                      <a:pt x="7253" y="6027"/>
                    </a:cubicBezTo>
                    <a:cubicBezTo>
                      <a:pt x="7733" y="6227"/>
                      <a:pt x="8099" y="6625"/>
                      <a:pt x="8446" y="7012"/>
                    </a:cubicBezTo>
                    <a:cubicBezTo>
                      <a:pt x="8795" y="7400"/>
                      <a:pt x="9159" y="7800"/>
                      <a:pt x="9639" y="8002"/>
                    </a:cubicBezTo>
                    <a:cubicBezTo>
                      <a:pt x="9814" y="8076"/>
                      <a:pt x="10009" y="8115"/>
                      <a:pt x="10202" y="8115"/>
                    </a:cubicBezTo>
                    <a:cubicBezTo>
                      <a:pt x="10537" y="8115"/>
                      <a:pt x="10864" y="7996"/>
                      <a:pt x="11064" y="7731"/>
                    </a:cubicBezTo>
                    <a:cubicBezTo>
                      <a:pt x="11322" y="7390"/>
                      <a:pt x="11299" y="6921"/>
                      <a:pt x="11409" y="6506"/>
                    </a:cubicBezTo>
                    <a:cubicBezTo>
                      <a:pt x="11567" y="5917"/>
                      <a:pt x="11996" y="5447"/>
                      <a:pt x="12338" y="4942"/>
                    </a:cubicBezTo>
                    <a:cubicBezTo>
                      <a:pt x="12681" y="4436"/>
                      <a:pt x="12950" y="3800"/>
                      <a:pt x="12739" y="3228"/>
                    </a:cubicBezTo>
                    <a:cubicBezTo>
                      <a:pt x="12472" y="2501"/>
                      <a:pt x="11596" y="2239"/>
                      <a:pt x="11028" y="1713"/>
                    </a:cubicBezTo>
                    <a:cubicBezTo>
                      <a:pt x="10737" y="1442"/>
                      <a:pt x="10522" y="1095"/>
                      <a:pt x="10215" y="843"/>
                    </a:cubicBezTo>
                    <a:cubicBezTo>
                      <a:pt x="9708" y="428"/>
                      <a:pt x="9020" y="328"/>
                      <a:pt x="8370" y="245"/>
                    </a:cubicBezTo>
                    <a:cubicBezTo>
                      <a:pt x="7420" y="123"/>
                      <a:pt x="6465" y="0"/>
                      <a:pt x="5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7"/>
              <p:cNvSpPr/>
              <p:nvPr/>
            </p:nvSpPr>
            <p:spPr>
              <a:xfrm>
                <a:off x="5039450" y="2137050"/>
                <a:ext cx="44775" cy="34050"/>
              </a:xfrm>
              <a:custGeom>
                <a:avLst/>
                <a:gdLst/>
                <a:ahLst/>
                <a:cxnLst/>
                <a:rect l="l" t="t" r="r" b="b"/>
                <a:pathLst>
                  <a:path w="1791" h="1362" extrusionOk="0">
                    <a:moveTo>
                      <a:pt x="1465" y="1"/>
                    </a:moveTo>
                    <a:cubicBezTo>
                      <a:pt x="1430" y="1"/>
                      <a:pt x="1392" y="4"/>
                      <a:pt x="1351" y="12"/>
                    </a:cubicBezTo>
                    <a:cubicBezTo>
                      <a:pt x="945" y="91"/>
                      <a:pt x="553" y="242"/>
                      <a:pt x="200" y="459"/>
                    </a:cubicBezTo>
                    <a:cubicBezTo>
                      <a:pt x="135" y="499"/>
                      <a:pt x="67" y="545"/>
                      <a:pt x="33" y="614"/>
                    </a:cubicBezTo>
                    <a:cubicBezTo>
                      <a:pt x="0" y="684"/>
                      <a:pt x="16" y="784"/>
                      <a:pt x="85" y="816"/>
                    </a:cubicBezTo>
                    <a:cubicBezTo>
                      <a:pt x="103" y="825"/>
                      <a:pt x="122" y="829"/>
                      <a:pt x="142" y="829"/>
                    </a:cubicBezTo>
                    <a:cubicBezTo>
                      <a:pt x="219" y="829"/>
                      <a:pt x="305" y="772"/>
                      <a:pt x="381" y="772"/>
                    </a:cubicBezTo>
                    <a:cubicBezTo>
                      <a:pt x="403" y="772"/>
                      <a:pt x="423" y="777"/>
                      <a:pt x="443" y="789"/>
                    </a:cubicBezTo>
                    <a:cubicBezTo>
                      <a:pt x="502" y="824"/>
                      <a:pt x="514" y="906"/>
                      <a:pt x="502" y="975"/>
                    </a:cubicBezTo>
                    <a:cubicBezTo>
                      <a:pt x="491" y="1043"/>
                      <a:pt x="465" y="1111"/>
                      <a:pt x="477" y="1179"/>
                    </a:cubicBezTo>
                    <a:cubicBezTo>
                      <a:pt x="496" y="1292"/>
                      <a:pt x="616" y="1361"/>
                      <a:pt x="732" y="1361"/>
                    </a:cubicBezTo>
                    <a:cubicBezTo>
                      <a:pt x="749" y="1361"/>
                      <a:pt x="767" y="1360"/>
                      <a:pt x="784" y="1356"/>
                    </a:cubicBezTo>
                    <a:cubicBezTo>
                      <a:pt x="915" y="1332"/>
                      <a:pt x="1020" y="1239"/>
                      <a:pt x="1112" y="1144"/>
                    </a:cubicBezTo>
                    <a:cubicBezTo>
                      <a:pt x="1332" y="918"/>
                      <a:pt x="1511" y="661"/>
                      <a:pt x="1663" y="385"/>
                    </a:cubicBezTo>
                    <a:cubicBezTo>
                      <a:pt x="1790" y="156"/>
                      <a:pt x="1691" y="1"/>
                      <a:pt x="1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7"/>
              <p:cNvSpPr/>
              <p:nvPr/>
            </p:nvSpPr>
            <p:spPr>
              <a:xfrm>
                <a:off x="5135475" y="2148575"/>
                <a:ext cx="48875" cy="54950"/>
              </a:xfrm>
              <a:custGeom>
                <a:avLst/>
                <a:gdLst/>
                <a:ahLst/>
                <a:cxnLst/>
                <a:rect l="l" t="t" r="r" b="b"/>
                <a:pathLst>
                  <a:path w="1955" h="2198" extrusionOk="0">
                    <a:moveTo>
                      <a:pt x="630" y="1"/>
                    </a:moveTo>
                    <a:cubicBezTo>
                      <a:pt x="207" y="1"/>
                      <a:pt x="1" y="752"/>
                      <a:pt x="83" y="1081"/>
                    </a:cubicBezTo>
                    <a:cubicBezTo>
                      <a:pt x="131" y="1277"/>
                      <a:pt x="242" y="1452"/>
                      <a:pt x="365" y="1612"/>
                    </a:cubicBezTo>
                    <a:cubicBezTo>
                      <a:pt x="508" y="1796"/>
                      <a:pt x="673" y="1968"/>
                      <a:pt x="878" y="2079"/>
                    </a:cubicBezTo>
                    <a:cubicBezTo>
                      <a:pt x="1014" y="2152"/>
                      <a:pt x="1168" y="2197"/>
                      <a:pt x="1321" y="2197"/>
                    </a:cubicBezTo>
                    <a:cubicBezTo>
                      <a:pt x="1400" y="2197"/>
                      <a:pt x="1478" y="2185"/>
                      <a:pt x="1552" y="2160"/>
                    </a:cubicBezTo>
                    <a:cubicBezTo>
                      <a:pt x="1772" y="2085"/>
                      <a:pt x="1952" y="1875"/>
                      <a:pt x="1953" y="1643"/>
                    </a:cubicBezTo>
                    <a:cubicBezTo>
                      <a:pt x="1954" y="1418"/>
                      <a:pt x="1801" y="1222"/>
                      <a:pt x="1637" y="1069"/>
                    </a:cubicBezTo>
                    <a:cubicBezTo>
                      <a:pt x="1473" y="916"/>
                      <a:pt x="1283" y="779"/>
                      <a:pt x="1172" y="584"/>
                    </a:cubicBezTo>
                    <a:cubicBezTo>
                      <a:pt x="1063" y="396"/>
                      <a:pt x="1017" y="143"/>
                      <a:pt x="821" y="48"/>
                    </a:cubicBezTo>
                    <a:cubicBezTo>
                      <a:pt x="753" y="15"/>
                      <a:pt x="690" y="1"/>
                      <a:pt x="6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7"/>
              <p:cNvSpPr/>
              <p:nvPr/>
            </p:nvSpPr>
            <p:spPr>
              <a:xfrm>
                <a:off x="5236150" y="2232100"/>
                <a:ext cx="44925" cy="56900"/>
              </a:xfrm>
              <a:custGeom>
                <a:avLst/>
                <a:gdLst/>
                <a:ahLst/>
                <a:cxnLst/>
                <a:rect l="l" t="t" r="r" b="b"/>
                <a:pathLst>
                  <a:path w="1797" h="2276" fill="none" extrusionOk="0">
                    <a:moveTo>
                      <a:pt x="1796" y="2276"/>
                    </a:moveTo>
                    <a:cubicBezTo>
                      <a:pt x="1710" y="1794"/>
                      <a:pt x="1375" y="1363"/>
                      <a:pt x="929" y="1160"/>
                    </a:cubicBezTo>
                    <a:cubicBezTo>
                      <a:pt x="732" y="1072"/>
                      <a:pt x="517" y="1024"/>
                      <a:pt x="333" y="910"/>
                    </a:cubicBezTo>
                    <a:cubicBezTo>
                      <a:pt x="150" y="796"/>
                      <a:pt x="1" y="584"/>
                      <a:pt x="51" y="375"/>
                    </a:cubicBezTo>
                    <a:cubicBezTo>
                      <a:pt x="91" y="213"/>
                      <a:pt x="239" y="97"/>
                      <a:pt x="398" y="49"/>
                    </a:cubicBezTo>
                    <a:cubicBezTo>
                      <a:pt x="556" y="1"/>
                      <a:pt x="727" y="10"/>
                      <a:pt x="892" y="19"/>
                    </a:cubicBezTo>
                  </a:path>
                </a:pathLst>
              </a:custGeom>
              <a:solidFill>
                <a:schemeClr val="dk2"/>
              </a:solid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7"/>
              <p:cNvSpPr/>
              <p:nvPr/>
            </p:nvSpPr>
            <p:spPr>
              <a:xfrm>
                <a:off x="4958975" y="2193775"/>
                <a:ext cx="77425" cy="127700"/>
              </a:xfrm>
              <a:custGeom>
                <a:avLst/>
                <a:gdLst/>
                <a:ahLst/>
                <a:cxnLst/>
                <a:rect l="l" t="t" r="r" b="b"/>
                <a:pathLst>
                  <a:path w="3097" h="5108" extrusionOk="0">
                    <a:moveTo>
                      <a:pt x="1827" y="0"/>
                    </a:moveTo>
                    <a:cubicBezTo>
                      <a:pt x="1827" y="0"/>
                      <a:pt x="0" y="2710"/>
                      <a:pt x="1208" y="5040"/>
                    </a:cubicBezTo>
                    <a:cubicBezTo>
                      <a:pt x="1232" y="5087"/>
                      <a:pt x="1275" y="5108"/>
                      <a:pt x="1319" y="5108"/>
                    </a:cubicBezTo>
                    <a:cubicBezTo>
                      <a:pt x="1381" y="5108"/>
                      <a:pt x="1444" y="5063"/>
                      <a:pt x="1447" y="4986"/>
                    </a:cubicBezTo>
                    <a:cubicBezTo>
                      <a:pt x="1476" y="4160"/>
                      <a:pt x="1710" y="2355"/>
                      <a:pt x="3097" y="772"/>
                    </a:cubicBezTo>
                    <a:lnTo>
                      <a:pt x="18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7"/>
              <p:cNvSpPr/>
              <p:nvPr/>
            </p:nvSpPr>
            <p:spPr>
              <a:xfrm>
                <a:off x="5008950" y="2212825"/>
                <a:ext cx="77150" cy="127700"/>
              </a:xfrm>
              <a:custGeom>
                <a:avLst/>
                <a:gdLst/>
                <a:ahLst/>
                <a:cxnLst/>
                <a:rect l="l" t="t" r="r" b="b"/>
                <a:pathLst>
                  <a:path w="3086" h="5108" extrusionOk="0">
                    <a:moveTo>
                      <a:pt x="1816" y="1"/>
                    </a:moveTo>
                    <a:lnTo>
                      <a:pt x="1817" y="1"/>
                    </a:lnTo>
                    <a:lnTo>
                      <a:pt x="1817" y="1"/>
                    </a:lnTo>
                    <a:cubicBezTo>
                      <a:pt x="1817" y="1"/>
                      <a:pt x="1817" y="1"/>
                      <a:pt x="1817" y="1"/>
                    </a:cubicBezTo>
                    <a:close/>
                    <a:moveTo>
                      <a:pt x="1817" y="1"/>
                    </a:moveTo>
                    <a:cubicBezTo>
                      <a:pt x="1788" y="45"/>
                      <a:pt x="0" y="2729"/>
                      <a:pt x="1198" y="5039"/>
                    </a:cubicBezTo>
                    <a:cubicBezTo>
                      <a:pt x="1222" y="5086"/>
                      <a:pt x="1265" y="5108"/>
                      <a:pt x="1309" y="5108"/>
                    </a:cubicBezTo>
                    <a:cubicBezTo>
                      <a:pt x="1371" y="5108"/>
                      <a:pt x="1434" y="5063"/>
                      <a:pt x="1437" y="4986"/>
                    </a:cubicBezTo>
                    <a:cubicBezTo>
                      <a:pt x="1465" y="4159"/>
                      <a:pt x="1700" y="2355"/>
                      <a:pt x="3085" y="772"/>
                    </a:cubicBezTo>
                    <a:lnTo>
                      <a:pt x="18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2" name="Google Shape;2172;p77"/>
          <p:cNvGrpSpPr/>
          <p:nvPr/>
        </p:nvGrpSpPr>
        <p:grpSpPr>
          <a:xfrm>
            <a:off x="1285901" y="3051125"/>
            <a:ext cx="493963" cy="458201"/>
            <a:chOff x="1399164" y="3075600"/>
            <a:chExt cx="493963" cy="458201"/>
          </a:xfrm>
        </p:grpSpPr>
        <p:sp>
          <p:nvSpPr>
            <p:cNvPr id="2173" name="Google Shape;2173;p77"/>
            <p:cNvSpPr/>
            <p:nvPr/>
          </p:nvSpPr>
          <p:spPr>
            <a:xfrm>
              <a:off x="1399164" y="3075600"/>
              <a:ext cx="493963" cy="4582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400" b="1">
                <a:solidFill>
                  <a:schemeClr val="dk1"/>
                </a:solidFill>
                <a:latin typeface="Amiko"/>
                <a:ea typeface="Amiko"/>
                <a:cs typeface="Amiko"/>
                <a:sym typeface="Amiko"/>
              </a:endParaRPr>
            </a:p>
          </p:txBody>
        </p:sp>
        <p:sp>
          <p:nvSpPr>
            <p:cNvPr id="2174" name="Google Shape;2174;p77"/>
            <p:cNvSpPr/>
            <p:nvPr/>
          </p:nvSpPr>
          <p:spPr>
            <a:xfrm>
              <a:off x="1587035" y="3162253"/>
              <a:ext cx="118220" cy="284895"/>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2175;p77"/>
          <p:cNvGrpSpPr/>
          <p:nvPr/>
        </p:nvGrpSpPr>
        <p:grpSpPr>
          <a:xfrm>
            <a:off x="2639915" y="3051125"/>
            <a:ext cx="493963" cy="458201"/>
            <a:chOff x="2753177" y="3075600"/>
            <a:chExt cx="493963" cy="458201"/>
          </a:xfrm>
        </p:grpSpPr>
        <p:sp>
          <p:nvSpPr>
            <p:cNvPr id="2176" name="Google Shape;2176;p77"/>
            <p:cNvSpPr/>
            <p:nvPr/>
          </p:nvSpPr>
          <p:spPr>
            <a:xfrm>
              <a:off x="2753177" y="3075600"/>
              <a:ext cx="493963" cy="4582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400" b="1">
                <a:solidFill>
                  <a:schemeClr val="dk1"/>
                </a:solidFill>
                <a:latin typeface="Amiko"/>
                <a:ea typeface="Amiko"/>
                <a:cs typeface="Amiko"/>
                <a:sym typeface="Amiko"/>
              </a:endParaRPr>
            </a:p>
          </p:txBody>
        </p:sp>
        <p:sp>
          <p:nvSpPr>
            <p:cNvPr id="2177" name="Google Shape;2177;p77"/>
            <p:cNvSpPr/>
            <p:nvPr/>
          </p:nvSpPr>
          <p:spPr>
            <a:xfrm>
              <a:off x="2890488" y="3179368"/>
              <a:ext cx="219341" cy="250666"/>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77"/>
          <p:cNvGrpSpPr/>
          <p:nvPr/>
        </p:nvGrpSpPr>
        <p:grpSpPr>
          <a:xfrm>
            <a:off x="3316922" y="3051125"/>
            <a:ext cx="493963" cy="458201"/>
            <a:chOff x="3430184" y="3075600"/>
            <a:chExt cx="493963" cy="458201"/>
          </a:xfrm>
        </p:grpSpPr>
        <p:sp>
          <p:nvSpPr>
            <p:cNvPr id="2179" name="Google Shape;2179;p77"/>
            <p:cNvSpPr/>
            <p:nvPr/>
          </p:nvSpPr>
          <p:spPr>
            <a:xfrm>
              <a:off x="3430184" y="3075600"/>
              <a:ext cx="493963" cy="4582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400" b="1">
                <a:solidFill>
                  <a:schemeClr val="dk1"/>
                </a:solidFill>
                <a:latin typeface="Amiko"/>
                <a:ea typeface="Amiko"/>
                <a:cs typeface="Amiko"/>
                <a:sym typeface="Amiko"/>
              </a:endParaRPr>
            </a:p>
          </p:txBody>
        </p:sp>
        <p:grpSp>
          <p:nvGrpSpPr>
            <p:cNvPr id="2180" name="Google Shape;2180;p77"/>
            <p:cNvGrpSpPr/>
            <p:nvPr/>
          </p:nvGrpSpPr>
          <p:grpSpPr>
            <a:xfrm>
              <a:off x="3552236" y="3179781"/>
              <a:ext cx="249860" cy="249839"/>
              <a:chOff x="935197" y="1793977"/>
              <a:chExt cx="256451" cy="256430"/>
            </a:xfrm>
          </p:grpSpPr>
          <p:sp>
            <p:nvSpPr>
              <p:cNvPr id="2181" name="Google Shape;2181;p7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83" name="Google Shape;2183;p77"/>
          <p:cNvGrpSpPr/>
          <p:nvPr/>
        </p:nvGrpSpPr>
        <p:grpSpPr>
          <a:xfrm>
            <a:off x="1962908" y="3051125"/>
            <a:ext cx="493963" cy="458201"/>
            <a:chOff x="2076171" y="3075600"/>
            <a:chExt cx="493963" cy="458201"/>
          </a:xfrm>
        </p:grpSpPr>
        <p:sp>
          <p:nvSpPr>
            <p:cNvPr id="2184" name="Google Shape;2184;p77"/>
            <p:cNvSpPr/>
            <p:nvPr/>
          </p:nvSpPr>
          <p:spPr>
            <a:xfrm>
              <a:off x="2076171" y="3075600"/>
              <a:ext cx="493963" cy="458201"/>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2400" b="1">
                <a:solidFill>
                  <a:schemeClr val="dk1"/>
                </a:solidFill>
                <a:latin typeface="Amiko"/>
                <a:ea typeface="Amiko"/>
                <a:cs typeface="Amiko"/>
                <a:sym typeface="Amiko"/>
              </a:endParaRPr>
            </a:p>
          </p:txBody>
        </p:sp>
        <p:sp>
          <p:nvSpPr>
            <p:cNvPr id="2185" name="Google Shape;2185;p77"/>
            <p:cNvSpPr/>
            <p:nvPr/>
          </p:nvSpPr>
          <p:spPr>
            <a:xfrm>
              <a:off x="2210475" y="3201715"/>
              <a:ext cx="238977" cy="194872"/>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6" name="Google Shape;2186;p77"/>
          <p:cNvSpPr/>
          <p:nvPr/>
        </p:nvSpPr>
        <p:spPr>
          <a:xfrm rot="10800000">
            <a:off x="4632665" y="384476"/>
            <a:ext cx="628882" cy="55295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190"/>
        <p:cNvGrpSpPr/>
        <p:nvPr/>
      </p:nvGrpSpPr>
      <p:grpSpPr>
        <a:xfrm>
          <a:off x="0" y="0"/>
          <a:ext cx="0" cy="0"/>
          <a:chOff x="0" y="0"/>
          <a:chExt cx="0" cy="0"/>
        </a:xfrm>
      </p:grpSpPr>
      <p:sp>
        <p:nvSpPr>
          <p:cNvPr id="2191" name="Google Shape;2191;p78"/>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Icon pack</a:t>
            </a:r>
            <a:endParaRPr/>
          </a:p>
        </p:txBody>
      </p:sp>
      <p:grpSp>
        <p:nvGrpSpPr>
          <p:cNvPr id="2192" name="Google Shape;2192;p78"/>
          <p:cNvGrpSpPr/>
          <p:nvPr/>
        </p:nvGrpSpPr>
        <p:grpSpPr>
          <a:xfrm>
            <a:off x="776278" y="1424148"/>
            <a:ext cx="482779" cy="444235"/>
            <a:chOff x="720010" y="1521547"/>
            <a:chExt cx="520461" cy="478908"/>
          </a:xfrm>
        </p:grpSpPr>
        <p:sp>
          <p:nvSpPr>
            <p:cNvPr id="2193" name="Google Shape;2193;p78"/>
            <p:cNvSpPr/>
            <p:nvPr/>
          </p:nvSpPr>
          <p:spPr>
            <a:xfrm>
              <a:off x="922365" y="1783109"/>
              <a:ext cx="32134" cy="29308"/>
            </a:xfrm>
            <a:custGeom>
              <a:avLst/>
              <a:gdLst/>
              <a:ahLst/>
              <a:cxnLst/>
              <a:rect l="l" t="t" r="r" b="b"/>
              <a:pathLst>
                <a:path w="1194" h="1089" extrusionOk="0">
                  <a:moveTo>
                    <a:pt x="595" y="0"/>
                  </a:moveTo>
                  <a:cubicBezTo>
                    <a:pt x="457" y="0"/>
                    <a:pt x="318" y="53"/>
                    <a:pt x="213" y="158"/>
                  </a:cubicBezTo>
                  <a:cubicBezTo>
                    <a:pt x="1" y="371"/>
                    <a:pt x="1" y="717"/>
                    <a:pt x="213" y="929"/>
                  </a:cubicBezTo>
                  <a:cubicBezTo>
                    <a:pt x="319" y="1035"/>
                    <a:pt x="459" y="1088"/>
                    <a:pt x="598" y="1088"/>
                  </a:cubicBezTo>
                  <a:cubicBezTo>
                    <a:pt x="738" y="1088"/>
                    <a:pt x="877" y="1035"/>
                    <a:pt x="983" y="929"/>
                  </a:cubicBezTo>
                  <a:cubicBezTo>
                    <a:pt x="1192" y="721"/>
                    <a:pt x="1194" y="385"/>
                    <a:pt x="992" y="171"/>
                  </a:cubicBezTo>
                  <a:cubicBezTo>
                    <a:pt x="989" y="167"/>
                    <a:pt x="987" y="164"/>
                    <a:pt x="983" y="160"/>
                  </a:cubicBezTo>
                  <a:cubicBezTo>
                    <a:pt x="978" y="155"/>
                    <a:pt x="975" y="153"/>
                    <a:pt x="971" y="150"/>
                  </a:cubicBezTo>
                  <a:cubicBezTo>
                    <a:pt x="866" y="50"/>
                    <a:pt x="730"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8"/>
            <p:cNvSpPr/>
            <p:nvPr/>
          </p:nvSpPr>
          <p:spPr>
            <a:xfrm>
              <a:off x="882319" y="1883197"/>
              <a:ext cx="29335" cy="29335"/>
            </a:xfrm>
            <a:custGeom>
              <a:avLst/>
              <a:gdLst/>
              <a:ahLst/>
              <a:cxnLst/>
              <a:rect l="l" t="t" r="r" b="b"/>
              <a:pathLst>
                <a:path w="1090" h="1090" extrusionOk="0">
                  <a:moveTo>
                    <a:pt x="545" y="1"/>
                  </a:moveTo>
                  <a:cubicBezTo>
                    <a:pt x="243" y="1"/>
                    <a:pt x="1" y="245"/>
                    <a:pt x="1" y="545"/>
                  </a:cubicBezTo>
                  <a:cubicBezTo>
                    <a:pt x="1" y="837"/>
                    <a:pt x="255" y="1090"/>
                    <a:pt x="545" y="1090"/>
                  </a:cubicBezTo>
                  <a:cubicBezTo>
                    <a:pt x="845" y="1090"/>
                    <a:pt x="1089" y="847"/>
                    <a:pt x="1089" y="545"/>
                  </a:cubicBezTo>
                  <a:cubicBezTo>
                    <a:pt x="1089" y="247"/>
                    <a:pt x="849" y="1"/>
                    <a:pt x="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8"/>
            <p:cNvSpPr/>
            <p:nvPr/>
          </p:nvSpPr>
          <p:spPr>
            <a:xfrm>
              <a:off x="720010" y="1521547"/>
              <a:ext cx="520461" cy="478908"/>
            </a:xfrm>
            <a:custGeom>
              <a:avLst/>
              <a:gdLst/>
              <a:ahLst/>
              <a:cxnLst/>
              <a:rect l="l" t="t" r="r" b="b"/>
              <a:pathLst>
                <a:path w="19339" h="17795" extrusionOk="0">
                  <a:moveTo>
                    <a:pt x="6560" y="7994"/>
                  </a:moveTo>
                  <a:cubicBezTo>
                    <a:pt x="7563" y="7994"/>
                    <a:pt x="8552" y="8386"/>
                    <a:pt x="9273" y="9107"/>
                  </a:cubicBezTo>
                  <a:cubicBezTo>
                    <a:pt x="10726" y="10560"/>
                    <a:pt x="10795" y="12976"/>
                    <a:pt x="9273" y="14499"/>
                  </a:cubicBezTo>
                  <a:lnTo>
                    <a:pt x="9271" y="14499"/>
                  </a:lnTo>
                  <a:cubicBezTo>
                    <a:pt x="8525" y="15247"/>
                    <a:pt x="7486" y="15618"/>
                    <a:pt x="6576" y="15618"/>
                  </a:cubicBezTo>
                  <a:cubicBezTo>
                    <a:pt x="5667" y="15618"/>
                    <a:pt x="4628" y="15247"/>
                    <a:pt x="3881" y="14499"/>
                  </a:cubicBezTo>
                  <a:cubicBezTo>
                    <a:pt x="2389" y="13008"/>
                    <a:pt x="2389" y="10600"/>
                    <a:pt x="3881" y="9109"/>
                  </a:cubicBezTo>
                  <a:cubicBezTo>
                    <a:pt x="4642" y="8348"/>
                    <a:pt x="5607" y="7994"/>
                    <a:pt x="6560" y="7994"/>
                  </a:cubicBezTo>
                  <a:close/>
                  <a:moveTo>
                    <a:pt x="16774" y="1"/>
                  </a:moveTo>
                  <a:cubicBezTo>
                    <a:pt x="16346" y="1"/>
                    <a:pt x="15918" y="150"/>
                    <a:pt x="15618" y="450"/>
                  </a:cubicBezTo>
                  <a:lnTo>
                    <a:pt x="10224" y="5844"/>
                  </a:lnTo>
                  <a:cubicBezTo>
                    <a:pt x="10118" y="5950"/>
                    <a:pt x="9979" y="6003"/>
                    <a:pt x="9839" y="6003"/>
                  </a:cubicBezTo>
                  <a:cubicBezTo>
                    <a:pt x="9700" y="6003"/>
                    <a:pt x="9560" y="5950"/>
                    <a:pt x="9453" y="5844"/>
                  </a:cubicBezTo>
                  <a:cubicBezTo>
                    <a:pt x="9241" y="5630"/>
                    <a:pt x="9241" y="5286"/>
                    <a:pt x="9453" y="5074"/>
                  </a:cubicBezTo>
                  <a:lnTo>
                    <a:pt x="10995" y="3532"/>
                  </a:lnTo>
                  <a:cubicBezTo>
                    <a:pt x="11633" y="2894"/>
                    <a:pt x="11633" y="1880"/>
                    <a:pt x="10995" y="1242"/>
                  </a:cubicBezTo>
                  <a:cubicBezTo>
                    <a:pt x="10676" y="924"/>
                    <a:pt x="10258" y="765"/>
                    <a:pt x="9839" y="765"/>
                  </a:cubicBezTo>
                  <a:cubicBezTo>
                    <a:pt x="9421" y="765"/>
                    <a:pt x="9002" y="924"/>
                    <a:pt x="8683" y="1242"/>
                  </a:cubicBezTo>
                  <a:lnTo>
                    <a:pt x="2339" y="7566"/>
                  </a:lnTo>
                  <a:cubicBezTo>
                    <a:pt x="1" y="9902"/>
                    <a:pt x="1" y="13706"/>
                    <a:pt x="2339" y="16042"/>
                  </a:cubicBezTo>
                  <a:cubicBezTo>
                    <a:pt x="3508" y="17211"/>
                    <a:pt x="5042" y="17795"/>
                    <a:pt x="6577" y="17795"/>
                  </a:cubicBezTo>
                  <a:cubicBezTo>
                    <a:pt x="8111" y="17795"/>
                    <a:pt x="9646" y="17211"/>
                    <a:pt x="10814" y="16042"/>
                  </a:cubicBezTo>
                  <a:lnTo>
                    <a:pt x="18701" y="8154"/>
                  </a:lnTo>
                  <a:cubicBezTo>
                    <a:pt x="19339" y="7518"/>
                    <a:pt x="19339" y="6480"/>
                    <a:pt x="18701" y="5844"/>
                  </a:cubicBezTo>
                  <a:cubicBezTo>
                    <a:pt x="18387" y="5530"/>
                    <a:pt x="17966" y="5374"/>
                    <a:pt x="17545" y="5374"/>
                  </a:cubicBezTo>
                  <a:cubicBezTo>
                    <a:pt x="17124" y="5374"/>
                    <a:pt x="16703" y="5530"/>
                    <a:pt x="16389" y="5844"/>
                  </a:cubicBezTo>
                  <a:lnTo>
                    <a:pt x="14077" y="8156"/>
                  </a:lnTo>
                  <a:cubicBezTo>
                    <a:pt x="13971" y="8262"/>
                    <a:pt x="13832" y="8315"/>
                    <a:pt x="13692" y="8315"/>
                  </a:cubicBezTo>
                  <a:cubicBezTo>
                    <a:pt x="13553" y="8315"/>
                    <a:pt x="13413" y="8262"/>
                    <a:pt x="13306" y="8156"/>
                  </a:cubicBezTo>
                  <a:cubicBezTo>
                    <a:pt x="13094" y="7942"/>
                    <a:pt x="13094" y="7597"/>
                    <a:pt x="13306" y="7385"/>
                  </a:cubicBezTo>
                  <a:lnTo>
                    <a:pt x="17930" y="2762"/>
                  </a:lnTo>
                  <a:cubicBezTo>
                    <a:pt x="18568" y="2124"/>
                    <a:pt x="18568" y="1088"/>
                    <a:pt x="17930" y="450"/>
                  </a:cubicBezTo>
                  <a:cubicBezTo>
                    <a:pt x="17630" y="150"/>
                    <a:pt x="17202" y="1"/>
                    <a:pt x="16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8"/>
            <p:cNvSpPr/>
            <p:nvPr/>
          </p:nvSpPr>
          <p:spPr>
            <a:xfrm>
              <a:off x="815200" y="1766128"/>
              <a:ext cx="157761" cy="131387"/>
            </a:xfrm>
            <a:custGeom>
              <a:avLst/>
              <a:gdLst/>
              <a:ahLst/>
              <a:cxnLst/>
              <a:rect l="l" t="t" r="r" b="b"/>
              <a:pathLst>
                <a:path w="5862" h="4882" extrusionOk="0">
                  <a:moveTo>
                    <a:pt x="1498" y="2172"/>
                  </a:moveTo>
                  <a:cubicBezTo>
                    <a:pt x="1638" y="2172"/>
                    <a:pt x="1777" y="2225"/>
                    <a:pt x="1883" y="2331"/>
                  </a:cubicBezTo>
                  <a:cubicBezTo>
                    <a:pt x="2097" y="2543"/>
                    <a:pt x="2097" y="2889"/>
                    <a:pt x="1883" y="3101"/>
                  </a:cubicBezTo>
                  <a:cubicBezTo>
                    <a:pt x="1777" y="3207"/>
                    <a:pt x="1638" y="3260"/>
                    <a:pt x="1498" y="3260"/>
                  </a:cubicBezTo>
                  <a:cubicBezTo>
                    <a:pt x="1359" y="3260"/>
                    <a:pt x="1219" y="3207"/>
                    <a:pt x="1112" y="3101"/>
                  </a:cubicBezTo>
                  <a:cubicBezTo>
                    <a:pt x="900" y="2889"/>
                    <a:pt x="900" y="2543"/>
                    <a:pt x="1112" y="2331"/>
                  </a:cubicBezTo>
                  <a:cubicBezTo>
                    <a:pt x="1219" y="2225"/>
                    <a:pt x="1359" y="2172"/>
                    <a:pt x="1498" y="2172"/>
                  </a:cubicBezTo>
                  <a:close/>
                  <a:moveTo>
                    <a:pt x="3005" y="0"/>
                  </a:moveTo>
                  <a:cubicBezTo>
                    <a:pt x="2252" y="0"/>
                    <a:pt x="1603" y="302"/>
                    <a:pt x="1114" y="791"/>
                  </a:cubicBezTo>
                  <a:cubicBezTo>
                    <a:pt x="1" y="1903"/>
                    <a:pt x="13" y="3764"/>
                    <a:pt x="1409" y="4853"/>
                  </a:cubicBezTo>
                  <a:cubicBezTo>
                    <a:pt x="1432" y="3943"/>
                    <a:pt x="2171" y="3260"/>
                    <a:pt x="3039" y="3260"/>
                  </a:cubicBezTo>
                  <a:cubicBezTo>
                    <a:pt x="3907" y="3260"/>
                    <a:pt x="4663" y="4015"/>
                    <a:pt x="4670" y="4881"/>
                  </a:cubicBezTo>
                  <a:cubicBezTo>
                    <a:pt x="5522" y="4238"/>
                    <a:pt x="5862" y="3313"/>
                    <a:pt x="5725" y="2338"/>
                  </a:cubicBezTo>
                  <a:lnTo>
                    <a:pt x="5725" y="2338"/>
                  </a:lnTo>
                  <a:lnTo>
                    <a:pt x="5725" y="2340"/>
                  </a:lnTo>
                  <a:cubicBezTo>
                    <a:pt x="5408" y="2652"/>
                    <a:pt x="4993" y="2808"/>
                    <a:pt x="4579" y="2808"/>
                  </a:cubicBezTo>
                  <a:cubicBezTo>
                    <a:pt x="4161" y="2808"/>
                    <a:pt x="3743" y="2649"/>
                    <a:pt x="3424" y="2331"/>
                  </a:cubicBezTo>
                  <a:cubicBezTo>
                    <a:pt x="2790" y="1696"/>
                    <a:pt x="2788" y="668"/>
                    <a:pt x="3417" y="29"/>
                  </a:cubicBezTo>
                  <a:cubicBezTo>
                    <a:pt x="3277" y="10"/>
                    <a:pt x="3139" y="0"/>
                    <a:pt x="30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78"/>
          <p:cNvGrpSpPr/>
          <p:nvPr/>
        </p:nvGrpSpPr>
        <p:grpSpPr>
          <a:xfrm>
            <a:off x="779960" y="2142656"/>
            <a:ext cx="475415" cy="469673"/>
            <a:chOff x="742105" y="2220357"/>
            <a:chExt cx="512522" cy="506332"/>
          </a:xfrm>
        </p:grpSpPr>
        <p:sp>
          <p:nvSpPr>
            <p:cNvPr id="2198" name="Google Shape;2198;p78"/>
            <p:cNvSpPr/>
            <p:nvPr/>
          </p:nvSpPr>
          <p:spPr>
            <a:xfrm>
              <a:off x="928555" y="2220357"/>
              <a:ext cx="326072" cy="323300"/>
            </a:xfrm>
            <a:custGeom>
              <a:avLst/>
              <a:gdLst/>
              <a:ahLst/>
              <a:cxnLst/>
              <a:rect l="l" t="t" r="r" b="b"/>
              <a:pathLst>
                <a:path w="12116" h="12013" extrusionOk="0">
                  <a:moveTo>
                    <a:pt x="11479" y="0"/>
                  </a:moveTo>
                  <a:cubicBezTo>
                    <a:pt x="11441" y="0"/>
                    <a:pt x="11402" y="5"/>
                    <a:pt x="11363" y="15"/>
                  </a:cubicBezTo>
                  <a:lnTo>
                    <a:pt x="5128" y="1573"/>
                  </a:lnTo>
                  <a:cubicBezTo>
                    <a:pt x="4935" y="1621"/>
                    <a:pt x="4783" y="1770"/>
                    <a:pt x="4730" y="1961"/>
                  </a:cubicBezTo>
                  <a:cubicBezTo>
                    <a:pt x="4677" y="2151"/>
                    <a:pt x="4730" y="2356"/>
                    <a:pt x="4872" y="2498"/>
                  </a:cubicBezTo>
                  <a:lnTo>
                    <a:pt x="5586" y="3212"/>
                  </a:lnTo>
                  <a:lnTo>
                    <a:pt x="2790" y="3912"/>
                  </a:lnTo>
                  <a:cubicBezTo>
                    <a:pt x="2595" y="3960"/>
                    <a:pt x="2445" y="4108"/>
                    <a:pt x="2392" y="4299"/>
                  </a:cubicBezTo>
                  <a:cubicBezTo>
                    <a:pt x="2339" y="4490"/>
                    <a:pt x="2392" y="4695"/>
                    <a:pt x="2533" y="4836"/>
                  </a:cubicBezTo>
                  <a:lnTo>
                    <a:pt x="3247" y="5550"/>
                  </a:lnTo>
                  <a:lnTo>
                    <a:pt x="451" y="6250"/>
                  </a:lnTo>
                  <a:cubicBezTo>
                    <a:pt x="259" y="6298"/>
                    <a:pt x="107" y="6446"/>
                    <a:pt x="54" y="6637"/>
                  </a:cubicBezTo>
                  <a:cubicBezTo>
                    <a:pt x="1" y="6828"/>
                    <a:pt x="54" y="7033"/>
                    <a:pt x="195" y="7175"/>
                  </a:cubicBezTo>
                  <a:lnTo>
                    <a:pt x="4872" y="11851"/>
                  </a:lnTo>
                  <a:cubicBezTo>
                    <a:pt x="4977" y="11956"/>
                    <a:pt x="5117" y="12012"/>
                    <a:pt x="5262" y="12012"/>
                  </a:cubicBezTo>
                  <a:cubicBezTo>
                    <a:pt x="5311" y="12012"/>
                    <a:pt x="5360" y="12006"/>
                    <a:pt x="5409" y="11993"/>
                  </a:cubicBezTo>
                  <a:cubicBezTo>
                    <a:pt x="5600" y="11940"/>
                    <a:pt x="5748" y="11788"/>
                    <a:pt x="5796" y="11595"/>
                  </a:cubicBezTo>
                  <a:lnTo>
                    <a:pt x="6496" y="8797"/>
                  </a:lnTo>
                  <a:lnTo>
                    <a:pt x="7210" y="9513"/>
                  </a:lnTo>
                  <a:cubicBezTo>
                    <a:pt x="7316" y="9617"/>
                    <a:pt x="7456" y="9674"/>
                    <a:pt x="7600" y="9674"/>
                  </a:cubicBezTo>
                  <a:cubicBezTo>
                    <a:pt x="7649" y="9674"/>
                    <a:pt x="7699" y="9668"/>
                    <a:pt x="7747" y="9654"/>
                  </a:cubicBezTo>
                  <a:cubicBezTo>
                    <a:pt x="7938" y="9601"/>
                    <a:pt x="8087" y="9449"/>
                    <a:pt x="8134" y="9257"/>
                  </a:cubicBezTo>
                  <a:lnTo>
                    <a:pt x="8834" y="6459"/>
                  </a:lnTo>
                  <a:lnTo>
                    <a:pt x="9548" y="7175"/>
                  </a:lnTo>
                  <a:cubicBezTo>
                    <a:pt x="9653" y="7279"/>
                    <a:pt x="9794" y="7336"/>
                    <a:pt x="9938" y="7336"/>
                  </a:cubicBezTo>
                  <a:cubicBezTo>
                    <a:pt x="9987" y="7336"/>
                    <a:pt x="10037" y="7329"/>
                    <a:pt x="10086" y="7316"/>
                  </a:cubicBezTo>
                  <a:cubicBezTo>
                    <a:pt x="10276" y="7263"/>
                    <a:pt x="10425" y="7111"/>
                    <a:pt x="10473" y="6918"/>
                  </a:cubicBezTo>
                  <a:lnTo>
                    <a:pt x="12032" y="683"/>
                  </a:lnTo>
                  <a:cubicBezTo>
                    <a:pt x="12116" y="345"/>
                    <a:pt x="11813" y="0"/>
                    <a:pt x="1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8"/>
            <p:cNvSpPr/>
            <p:nvPr/>
          </p:nvSpPr>
          <p:spPr>
            <a:xfrm>
              <a:off x="881324" y="2465853"/>
              <a:ext cx="300559" cy="233331"/>
            </a:xfrm>
            <a:custGeom>
              <a:avLst/>
              <a:gdLst/>
              <a:ahLst/>
              <a:cxnLst/>
              <a:rect l="l" t="t" r="r" b="b"/>
              <a:pathLst>
                <a:path w="11168" h="8670" extrusionOk="0">
                  <a:moveTo>
                    <a:pt x="2339" y="0"/>
                  </a:moveTo>
                  <a:lnTo>
                    <a:pt x="0" y="2340"/>
                  </a:lnTo>
                  <a:lnTo>
                    <a:pt x="2339" y="4679"/>
                  </a:lnTo>
                  <a:lnTo>
                    <a:pt x="3118" y="3899"/>
                  </a:lnTo>
                  <a:lnTo>
                    <a:pt x="3507" y="4288"/>
                  </a:lnTo>
                  <a:cubicBezTo>
                    <a:pt x="3723" y="4504"/>
                    <a:pt x="3723" y="4854"/>
                    <a:pt x="3507" y="5067"/>
                  </a:cubicBezTo>
                  <a:lnTo>
                    <a:pt x="2729" y="5847"/>
                  </a:lnTo>
                  <a:cubicBezTo>
                    <a:pt x="2084" y="6492"/>
                    <a:pt x="2084" y="7540"/>
                    <a:pt x="2729" y="8185"/>
                  </a:cubicBezTo>
                  <a:cubicBezTo>
                    <a:pt x="3051" y="8508"/>
                    <a:pt x="3474" y="8669"/>
                    <a:pt x="3898" y="8669"/>
                  </a:cubicBezTo>
                  <a:cubicBezTo>
                    <a:pt x="4321" y="8669"/>
                    <a:pt x="4745" y="8508"/>
                    <a:pt x="5068" y="8185"/>
                  </a:cubicBezTo>
                  <a:lnTo>
                    <a:pt x="8965" y="4288"/>
                  </a:lnTo>
                  <a:cubicBezTo>
                    <a:pt x="9072" y="4181"/>
                    <a:pt x="9213" y="4128"/>
                    <a:pt x="9354" y="4128"/>
                  </a:cubicBezTo>
                  <a:cubicBezTo>
                    <a:pt x="9495" y="4128"/>
                    <a:pt x="9637" y="4181"/>
                    <a:pt x="9744" y="4288"/>
                  </a:cubicBezTo>
                  <a:cubicBezTo>
                    <a:pt x="9958" y="4504"/>
                    <a:pt x="9958" y="4854"/>
                    <a:pt x="9744" y="5067"/>
                  </a:cubicBezTo>
                  <a:lnTo>
                    <a:pt x="8186" y="6626"/>
                  </a:lnTo>
                  <a:cubicBezTo>
                    <a:pt x="7970" y="6842"/>
                    <a:pt x="7970" y="7190"/>
                    <a:pt x="8186" y="7406"/>
                  </a:cubicBezTo>
                  <a:cubicBezTo>
                    <a:pt x="8293" y="7514"/>
                    <a:pt x="8434" y="7568"/>
                    <a:pt x="8575" y="7568"/>
                  </a:cubicBezTo>
                  <a:cubicBezTo>
                    <a:pt x="8716" y="7568"/>
                    <a:pt x="8857" y="7514"/>
                    <a:pt x="8965" y="7406"/>
                  </a:cubicBezTo>
                  <a:lnTo>
                    <a:pt x="10524" y="5847"/>
                  </a:lnTo>
                  <a:cubicBezTo>
                    <a:pt x="11167" y="5202"/>
                    <a:pt x="11167" y="4154"/>
                    <a:pt x="10524" y="3509"/>
                  </a:cubicBezTo>
                  <a:cubicBezTo>
                    <a:pt x="10201" y="3186"/>
                    <a:pt x="9778" y="3025"/>
                    <a:pt x="9355" y="3025"/>
                  </a:cubicBezTo>
                  <a:cubicBezTo>
                    <a:pt x="8931" y="3025"/>
                    <a:pt x="8508" y="3186"/>
                    <a:pt x="8186" y="3509"/>
                  </a:cubicBezTo>
                  <a:lnTo>
                    <a:pt x="4288" y="7406"/>
                  </a:lnTo>
                  <a:cubicBezTo>
                    <a:pt x="4180" y="7514"/>
                    <a:pt x="4039" y="7568"/>
                    <a:pt x="3898" y="7568"/>
                  </a:cubicBezTo>
                  <a:cubicBezTo>
                    <a:pt x="3757" y="7568"/>
                    <a:pt x="3616" y="7514"/>
                    <a:pt x="3509" y="7406"/>
                  </a:cubicBezTo>
                  <a:cubicBezTo>
                    <a:pt x="3293" y="7192"/>
                    <a:pt x="3293" y="6842"/>
                    <a:pt x="3509" y="6626"/>
                  </a:cubicBezTo>
                  <a:lnTo>
                    <a:pt x="4288" y="5847"/>
                  </a:lnTo>
                  <a:cubicBezTo>
                    <a:pt x="4932" y="5202"/>
                    <a:pt x="4932" y="4154"/>
                    <a:pt x="4288" y="3509"/>
                  </a:cubicBezTo>
                  <a:lnTo>
                    <a:pt x="3898" y="3120"/>
                  </a:lnTo>
                  <a:lnTo>
                    <a:pt x="4677" y="2340"/>
                  </a:lnTo>
                  <a:lnTo>
                    <a:pt x="23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8"/>
            <p:cNvSpPr/>
            <p:nvPr/>
          </p:nvSpPr>
          <p:spPr>
            <a:xfrm>
              <a:off x="839367" y="2549766"/>
              <a:ext cx="83940" cy="83913"/>
            </a:xfrm>
            <a:custGeom>
              <a:avLst/>
              <a:gdLst/>
              <a:ahLst/>
              <a:cxnLst/>
              <a:rect l="l" t="t" r="r" b="b"/>
              <a:pathLst>
                <a:path w="3119" h="3118" extrusionOk="0">
                  <a:moveTo>
                    <a:pt x="780" y="0"/>
                  </a:moveTo>
                  <a:lnTo>
                    <a:pt x="1" y="781"/>
                  </a:lnTo>
                  <a:lnTo>
                    <a:pt x="2339" y="3118"/>
                  </a:lnTo>
                  <a:lnTo>
                    <a:pt x="3118" y="2338"/>
                  </a:lnTo>
                  <a:lnTo>
                    <a:pt x="7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8"/>
            <p:cNvSpPr/>
            <p:nvPr/>
          </p:nvSpPr>
          <p:spPr>
            <a:xfrm>
              <a:off x="742105" y="2591749"/>
              <a:ext cx="139245" cy="134939"/>
            </a:xfrm>
            <a:custGeom>
              <a:avLst/>
              <a:gdLst/>
              <a:ahLst/>
              <a:cxnLst/>
              <a:rect l="l" t="t" r="r" b="b"/>
              <a:pathLst>
                <a:path w="5174" h="5014" extrusionOk="0">
                  <a:moveTo>
                    <a:pt x="2835" y="1"/>
                  </a:moveTo>
                  <a:lnTo>
                    <a:pt x="643" y="2191"/>
                  </a:lnTo>
                  <a:cubicBezTo>
                    <a:pt x="0" y="2836"/>
                    <a:pt x="0" y="3885"/>
                    <a:pt x="643" y="4531"/>
                  </a:cubicBezTo>
                  <a:cubicBezTo>
                    <a:pt x="966" y="4852"/>
                    <a:pt x="1390" y="5013"/>
                    <a:pt x="1813" y="5013"/>
                  </a:cubicBezTo>
                  <a:cubicBezTo>
                    <a:pt x="2237" y="5013"/>
                    <a:pt x="2660" y="4852"/>
                    <a:pt x="2982" y="4531"/>
                  </a:cubicBezTo>
                  <a:lnTo>
                    <a:pt x="5173" y="2339"/>
                  </a:lnTo>
                  <a:lnTo>
                    <a:pt x="28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78"/>
          <p:cNvGrpSpPr/>
          <p:nvPr/>
        </p:nvGrpSpPr>
        <p:grpSpPr>
          <a:xfrm>
            <a:off x="821351" y="3622599"/>
            <a:ext cx="392634" cy="455319"/>
            <a:chOff x="746223" y="3736257"/>
            <a:chExt cx="423280" cy="490857"/>
          </a:xfrm>
        </p:grpSpPr>
        <p:sp>
          <p:nvSpPr>
            <p:cNvPr id="2203" name="Google Shape;2203;p78"/>
            <p:cNvSpPr/>
            <p:nvPr/>
          </p:nvSpPr>
          <p:spPr>
            <a:xfrm>
              <a:off x="1101925" y="3880428"/>
              <a:ext cx="67577" cy="70215"/>
            </a:xfrm>
            <a:custGeom>
              <a:avLst/>
              <a:gdLst/>
              <a:ahLst/>
              <a:cxnLst/>
              <a:rect l="l" t="t" r="r" b="b"/>
              <a:pathLst>
                <a:path w="2511" h="2609" extrusionOk="0">
                  <a:moveTo>
                    <a:pt x="1964" y="1"/>
                  </a:moveTo>
                  <a:cubicBezTo>
                    <a:pt x="1944" y="1"/>
                    <a:pt x="1923" y="2"/>
                    <a:pt x="1903" y="4"/>
                  </a:cubicBezTo>
                  <a:cubicBezTo>
                    <a:pt x="1850" y="11"/>
                    <a:pt x="922" y="140"/>
                    <a:pt x="1" y="688"/>
                  </a:cubicBezTo>
                  <a:cubicBezTo>
                    <a:pt x="303" y="817"/>
                    <a:pt x="589" y="979"/>
                    <a:pt x="826" y="1216"/>
                  </a:cubicBezTo>
                  <a:lnTo>
                    <a:pt x="1609" y="1997"/>
                  </a:lnTo>
                  <a:cubicBezTo>
                    <a:pt x="1791" y="2181"/>
                    <a:pt x="1933" y="2390"/>
                    <a:pt x="2051" y="2609"/>
                  </a:cubicBezTo>
                  <a:cubicBezTo>
                    <a:pt x="2511" y="1584"/>
                    <a:pt x="2505" y="582"/>
                    <a:pt x="2504" y="527"/>
                  </a:cubicBezTo>
                  <a:cubicBezTo>
                    <a:pt x="2500" y="235"/>
                    <a:pt x="2268" y="1"/>
                    <a:pt x="1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8"/>
            <p:cNvSpPr/>
            <p:nvPr/>
          </p:nvSpPr>
          <p:spPr>
            <a:xfrm>
              <a:off x="746223" y="3880428"/>
              <a:ext cx="67577" cy="70322"/>
            </a:xfrm>
            <a:custGeom>
              <a:avLst/>
              <a:gdLst/>
              <a:ahLst/>
              <a:cxnLst/>
              <a:rect l="l" t="t" r="r" b="b"/>
              <a:pathLst>
                <a:path w="2511" h="2613" extrusionOk="0">
                  <a:moveTo>
                    <a:pt x="546" y="0"/>
                  </a:moveTo>
                  <a:cubicBezTo>
                    <a:pt x="248" y="0"/>
                    <a:pt x="11" y="234"/>
                    <a:pt x="8" y="527"/>
                  </a:cubicBezTo>
                  <a:cubicBezTo>
                    <a:pt x="6" y="582"/>
                    <a:pt x="1" y="1586"/>
                    <a:pt x="462" y="2612"/>
                  </a:cubicBezTo>
                  <a:cubicBezTo>
                    <a:pt x="582" y="2390"/>
                    <a:pt x="725" y="2176"/>
                    <a:pt x="913" y="1989"/>
                  </a:cubicBezTo>
                  <a:lnTo>
                    <a:pt x="1683" y="1216"/>
                  </a:lnTo>
                  <a:cubicBezTo>
                    <a:pt x="1920" y="979"/>
                    <a:pt x="2208" y="817"/>
                    <a:pt x="2511" y="688"/>
                  </a:cubicBezTo>
                  <a:cubicBezTo>
                    <a:pt x="1590" y="142"/>
                    <a:pt x="662" y="11"/>
                    <a:pt x="609" y="4"/>
                  </a:cubicBezTo>
                  <a:cubicBezTo>
                    <a:pt x="588" y="1"/>
                    <a:pt x="567" y="0"/>
                    <a:pt x="5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8"/>
            <p:cNvSpPr/>
            <p:nvPr/>
          </p:nvSpPr>
          <p:spPr>
            <a:xfrm>
              <a:off x="774669" y="3823804"/>
              <a:ext cx="366575" cy="403311"/>
            </a:xfrm>
            <a:custGeom>
              <a:avLst/>
              <a:gdLst/>
              <a:ahLst/>
              <a:cxnLst/>
              <a:rect l="l" t="t" r="r" b="b"/>
              <a:pathLst>
                <a:path w="13621" h="14986" extrusionOk="0">
                  <a:moveTo>
                    <a:pt x="5814" y="1"/>
                  </a:moveTo>
                  <a:cubicBezTo>
                    <a:pt x="4860" y="1"/>
                    <a:pt x="4115" y="832"/>
                    <a:pt x="4221" y="1779"/>
                  </a:cubicBezTo>
                  <a:lnTo>
                    <a:pt x="4589" y="5088"/>
                  </a:lnTo>
                  <a:lnTo>
                    <a:pt x="4589" y="5088"/>
                  </a:lnTo>
                  <a:lnTo>
                    <a:pt x="3587" y="4085"/>
                  </a:lnTo>
                  <a:cubicBezTo>
                    <a:pt x="3283" y="3781"/>
                    <a:pt x="2884" y="3629"/>
                    <a:pt x="2484" y="3629"/>
                  </a:cubicBezTo>
                  <a:cubicBezTo>
                    <a:pt x="2085" y="3629"/>
                    <a:pt x="1686" y="3781"/>
                    <a:pt x="1383" y="4085"/>
                  </a:cubicBezTo>
                  <a:lnTo>
                    <a:pt x="611" y="4858"/>
                  </a:lnTo>
                  <a:cubicBezTo>
                    <a:pt x="57" y="5411"/>
                    <a:pt x="1" y="6297"/>
                    <a:pt x="480" y="6913"/>
                  </a:cubicBezTo>
                  <a:lnTo>
                    <a:pt x="2857" y="9985"/>
                  </a:lnTo>
                  <a:cubicBezTo>
                    <a:pt x="3055" y="10243"/>
                    <a:pt x="3198" y="10545"/>
                    <a:pt x="3269" y="10860"/>
                  </a:cubicBezTo>
                  <a:lnTo>
                    <a:pt x="3612" y="12377"/>
                  </a:lnTo>
                  <a:cubicBezTo>
                    <a:pt x="3955" y="13891"/>
                    <a:pt x="5278" y="14985"/>
                    <a:pt x="6832" y="14985"/>
                  </a:cubicBezTo>
                  <a:cubicBezTo>
                    <a:pt x="8386" y="14985"/>
                    <a:pt x="9667" y="13921"/>
                    <a:pt x="10035" y="12449"/>
                  </a:cubicBezTo>
                  <a:lnTo>
                    <a:pt x="10443" y="10816"/>
                  </a:lnTo>
                  <a:cubicBezTo>
                    <a:pt x="10517" y="10526"/>
                    <a:pt x="10644" y="10257"/>
                    <a:pt x="10823" y="10017"/>
                  </a:cubicBezTo>
                  <a:lnTo>
                    <a:pt x="13158" y="6905"/>
                  </a:lnTo>
                  <a:cubicBezTo>
                    <a:pt x="13621" y="6288"/>
                    <a:pt x="13559" y="5411"/>
                    <a:pt x="13013" y="4867"/>
                  </a:cubicBezTo>
                  <a:lnTo>
                    <a:pt x="12232" y="4085"/>
                  </a:lnTo>
                  <a:cubicBezTo>
                    <a:pt x="11928" y="3781"/>
                    <a:pt x="11529" y="3629"/>
                    <a:pt x="11130" y="3629"/>
                  </a:cubicBezTo>
                  <a:cubicBezTo>
                    <a:pt x="10731" y="3629"/>
                    <a:pt x="10332" y="3781"/>
                    <a:pt x="10028" y="4085"/>
                  </a:cubicBezTo>
                  <a:lnTo>
                    <a:pt x="9025" y="5088"/>
                  </a:lnTo>
                  <a:lnTo>
                    <a:pt x="9025" y="5088"/>
                  </a:lnTo>
                  <a:lnTo>
                    <a:pt x="9393" y="1779"/>
                  </a:lnTo>
                  <a:cubicBezTo>
                    <a:pt x="9497" y="830"/>
                    <a:pt x="8753" y="1"/>
                    <a:pt x="7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8"/>
            <p:cNvSpPr/>
            <p:nvPr/>
          </p:nvSpPr>
          <p:spPr>
            <a:xfrm>
              <a:off x="920185" y="3736257"/>
              <a:ext cx="78315" cy="59719"/>
            </a:xfrm>
            <a:custGeom>
              <a:avLst/>
              <a:gdLst/>
              <a:ahLst/>
              <a:cxnLst/>
              <a:rect l="l" t="t" r="r" b="b"/>
              <a:pathLst>
                <a:path w="2910" h="2219" extrusionOk="0">
                  <a:moveTo>
                    <a:pt x="1454" y="0"/>
                  </a:moveTo>
                  <a:cubicBezTo>
                    <a:pt x="1306" y="0"/>
                    <a:pt x="1157" y="57"/>
                    <a:pt x="1056" y="171"/>
                  </a:cubicBezTo>
                  <a:cubicBezTo>
                    <a:pt x="1017" y="214"/>
                    <a:pt x="310" y="1064"/>
                    <a:pt x="0" y="2208"/>
                  </a:cubicBezTo>
                  <a:cubicBezTo>
                    <a:pt x="135" y="2186"/>
                    <a:pt x="271" y="2163"/>
                    <a:pt x="409" y="2163"/>
                  </a:cubicBezTo>
                  <a:lnTo>
                    <a:pt x="2397" y="2163"/>
                  </a:lnTo>
                  <a:cubicBezTo>
                    <a:pt x="2570" y="2163"/>
                    <a:pt x="2742" y="2185"/>
                    <a:pt x="2910" y="2218"/>
                  </a:cubicBezTo>
                  <a:cubicBezTo>
                    <a:pt x="2602" y="1069"/>
                    <a:pt x="1890" y="214"/>
                    <a:pt x="1853" y="171"/>
                  </a:cubicBezTo>
                  <a:cubicBezTo>
                    <a:pt x="1751" y="57"/>
                    <a:pt x="1603" y="0"/>
                    <a:pt x="1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78"/>
          <p:cNvGrpSpPr/>
          <p:nvPr/>
        </p:nvGrpSpPr>
        <p:grpSpPr>
          <a:xfrm>
            <a:off x="790620" y="2895877"/>
            <a:ext cx="454096" cy="451475"/>
            <a:chOff x="734381" y="2958109"/>
            <a:chExt cx="489538" cy="486713"/>
          </a:xfrm>
        </p:grpSpPr>
        <p:sp>
          <p:nvSpPr>
            <p:cNvPr id="2208" name="Google Shape;2208;p78"/>
            <p:cNvSpPr/>
            <p:nvPr/>
          </p:nvSpPr>
          <p:spPr>
            <a:xfrm>
              <a:off x="866333" y="3099292"/>
              <a:ext cx="216403" cy="215031"/>
            </a:xfrm>
            <a:custGeom>
              <a:avLst/>
              <a:gdLst/>
              <a:ahLst/>
              <a:cxnLst/>
              <a:rect l="l" t="t" r="r" b="b"/>
              <a:pathLst>
                <a:path w="8041" h="7990" extrusionOk="0">
                  <a:moveTo>
                    <a:pt x="1465" y="1"/>
                  </a:moveTo>
                  <a:cubicBezTo>
                    <a:pt x="1330" y="1"/>
                    <a:pt x="1195" y="52"/>
                    <a:pt x="1091" y="156"/>
                  </a:cubicBezTo>
                  <a:lnTo>
                    <a:pt x="342" y="905"/>
                  </a:lnTo>
                  <a:cubicBezTo>
                    <a:pt x="215" y="1031"/>
                    <a:pt x="107" y="1172"/>
                    <a:pt x="1" y="1313"/>
                  </a:cubicBezTo>
                  <a:lnTo>
                    <a:pt x="1091" y="2404"/>
                  </a:lnTo>
                  <a:cubicBezTo>
                    <a:pt x="1957" y="3270"/>
                    <a:pt x="2403" y="4391"/>
                    <a:pt x="2461" y="5529"/>
                  </a:cubicBezTo>
                  <a:cubicBezTo>
                    <a:pt x="3599" y="5587"/>
                    <a:pt x="4720" y="6033"/>
                    <a:pt x="5586" y="6899"/>
                  </a:cubicBezTo>
                  <a:lnTo>
                    <a:pt x="6676" y="7989"/>
                  </a:lnTo>
                  <a:cubicBezTo>
                    <a:pt x="6818" y="7883"/>
                    <a:pt x="6957" y="7775"/>
                    <a:pt x="7085" y="7648"/>
                  </a:cubicBezTo>
                  <a:lnTo>
                    <a:pt x="7834" y="6899"/>
                  </a:lnTo>
                  <a:cubicBezTo>
                    <a:pt x="8041" y="6692"/>
                    <a:pt x="8041" y="6356"/>
                    <a:pt x="7834" y="6149"/>
                  </a:cubicBezTo>
                  <a:lnTo>
                    <a:pt x="7085" y="5400"/>
                  </a:lnTo>
                  <a:cubicBezTo>
                    <a:pt x="6362" y="4677"/>
                    <a:pt x="5413" y="4316"/>
                    <a:pt x="4464" y="4316"/>
                  </a:cubicBezTo>
                  <a:cubicBezTo>
                    <a:pt x="4161" y="4316"/>
                    <a:pt x="3859" y="4352"/>
                    <a:pt x="3564" y="4426"/>
                  </a:cubicBezTo>
                  <a:cubicBezTo>
                    <a:pt x="3866" y="3205"/>
                    <a:pt x="3541" y="1858"/>
                    <a:pt x="2588" y="905"/>
                  </a:cubicBezTo>
                  <a:lnTo>
                    <a:pt x="1839" y="156"/>
                  </a:lnTo>
                  <a:cubicBezTo>
                    <a:pt x="1735" y="52"/>
                    <a:pt x="1600" y="1"/>
                    <a:pt x="1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8"/>
            <p:cNvSpPr/>
            <p:nvPr/>
          </p:nvSpPr>
          <p:spPr>
            <a:xfrm>
              <a:off x="734381" y="3160088"/>
              <a:ext cx="287479" cy="284734"/>
            </a:xfrm>
            <a:custGeom>
              <a:avLst/>
              <a:gdLst/>
              <a:ahLst/>
              <a:cxnLst/>
              <a:rect l="l" t="t" r="r" b="b"/>
              <a:pathLst>
                <a:path w="10682" h="10580" extrusionOk="0">
                  <a:moveTo>
                    <a:pt x="4139" y="0"/>
                  </a:moveTo>
                  <a:cubicBezTo>
                    <a:pt x="3743" y="0"/>
                    <a:pt x="3370" y="517"/>
                    <a:pt x="2995" y="893"/>
                  </a:cubicBezTo>
                  <a:cubicBezTo>
                    <a:pt x="1549" y="2338"/>
                    <a:pt x="1549" y="4693"/>
                    <a:pt x="2995" y="6138"/>
                  </a:cubicBezTo>
                  <a:lnTo>
                    <a:pt x="3370" y="6513"/>
                  </a:lnTo>
                  <a:lnTo>
                    <a:pt x="208" y="9677"/>
                  </a:lnTo>
                  <a:cubicBezTo>
                    <a:pt x="1" y="9884"/>
                    <a:pt x="1" y="10218"/>
                    <a:pt x="208" y="10424"/>
                  </a:cubicBezTo>
                  <a:cubicBezTo>
                    <a:pt x="311" y="10528"/>
                    <a:pt x="447" y="10579"/>
                    <a:pt x="582" y="10579"/>
                  </a:cubicBezTo>
                  <a:cubicBezTo>
                    <a:pt x="718" y="10579"/>
                    <a:pt x="854" y="10528"/>
                    <a:pt x="957" y="10424"/>
                  </a:cubicBezTo>
                  <a:lnTo>
                    <a:pt x="4119" y="7262"/>
                  </a:lnTo>
                  <a:lnTo>
                    <a:pt x="4494" y="7637"/>
                  </a:lnTo>
                  <a:cubicBezTo>
                    <a:pt x="5217" y="8360"/>
                    <a:pt x="6167" y="8721"/>
                    <a:pt x="7117" y="8721"/>
                  </a:cubicBezTo>
                  <a:cubicBezTo>
                    <a:pt x="8067" y="8721"/>
                    <a:pt x="9017" y="8360"/>
                    <a:pt x="9739" y="7637"/>
                  </a:cubicBezTo>
                  <a:lnTo>
                    <a:pt x="10489" y="6888"/>
                  </a:lnTo>
                  <a:cubicBezTo>
                    <a:pt x="10660" y="6716"/>
                    <a:pt x="10681" y="6460"/>
                    <a:pt x="10568" y="6257"/>
                  </a:cubicBezTo>
                  <a:cubicBezTo>
                    <a:pt x="10577" y="6253"/>
                    <a:pt x="10588" y="6251"/>
                    <a:pt x="10598" y="6248"/>
                  </a:cubicBezTo>
                  <a:lnTo>
                    <a:pt x="9739" y="5389"/>
                  </a:lnTo>
                  <a:cubicBezTo>
                    <a:pt x="9140" y="4790"/>
                    <a:pt x="8285" y="4373"/>
                    <a:pt x="7311" y="4323"/>
                  </a:cubicBezTo>
                  <a:cubicBezTo>
                    <a:pt x="7309" y="4325"/>
                    <a:pt x="7309" y="4327"/>
                    <a:pt x="7309" y="4328"/>
                  </a:cubicBezTo>
                  <a:cubicBezTo>
                    <a:pt x="7242" y="4325"/>
                    <a:pt x="7175" y="4324"/>
                    <a:pt x="7108" y="4324"/>
                  </a:cubicBezTo>
                  <a:cubicBezTo>
                    <a:pt x="6802" y="4324"/>
                    <a:pt x="6496" y="4358"/>
                    <a:pt x="6197" y="4435"/>
                  </a:cubicBezTo>
                  <a:cubicBezTo>
                    <a:pt x="6291" y="4070"/>
                    <a:pt x="6321" y="3696"/>
                    <a:pt x="6305" y="3323"/>
                  </a:cubicBezTo>
                  <a:lnTo>
                    <a:pt x="6309" y="3323"/>
                  </a:lnTo>
                  <a:cubicBezTo>
                    <a:pt x="6265" y="2432"/>
                    <a:pt x="5902" y="1552"/>
                    <a:pt x="5243" y="893"/>
                  </a:cubicBezTo>
                  <a:lnTo>
                    <a:pt x="4384" y="34"/>
                  </a:lnTo>
                  <a:cubicBezTo>
                    <a:pt x="4381" y="44"/>
                    <a:pt x="4379" y="55"/>
                    <a:pt x="4375" y="65"/>
                  </a:cubicBezTo>
                  <a:cubicBezTo>
                    <a:pt x="4295" y="20"/>
                    <a:pt x="4217" y="0"/>
                    <a:pt x="4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8"/>
            <p:cNvSpPr/>
            <p:nvPr/>
          </p:nvSpPr>
          <p:spPr>
            <a:xfrm>
              <a:off x="926833" y="2958109"/>
              <a:ext cx="297087" cy="295688"/>
            </a:xfrm>
            <a:custGeom>
              <a:avLst/>
              <a:gdLst/>
              <a:ahLst/>
              <a:cxnLst/>
              <a:rect l="l" t="t" r="r" b="b"/>
              <a:pathLst>
                <a:path w="11039" h="10987" extrusionOk="0">
                  <a:moveTo>
                    <a:pt x="10456" y="1"/>
                  </a:moveTo>
                  <a:cubicBezTo>
                    <a:pt x="10321" y="1"/>
                    <a:pt x="10185" y="53"/>
                    <a:pt x="10081" y="156"/>
                  </a:cubicBezTo>
                  <a:lnTo>
                    <a:pt x="8022" y="2217"/>
                  </a:lnTo>
                  <a:cubicBezTo>
                    <a:pt x="7799" y="2187"/>
                    <a:pt x="7458" y="2153"/>
                    <a:pt x="7058" y="2153"/>
                  </a:cubicBezTo>
                  <a:cubicBezTo>
                    <a:pt x="6139" y="2153"/>
                    <a:pt x="4908" y="2332"/>
                    <a:pt x="4087" y="3154"/>
                  </a:cubicBezTo>
                  <a:cubicBezTo>
                    <a:pt x="3626" y="3613"/>
                    <a:pt x="3382" y="4207"/>
                    <a:pt x="3242" y="4801"/>
                  </a:cubicBezTo>
                  <a:cubicBezTo>
                    <a:pt x="3073" y="4479"/>
                    <a:pt x="2859" y="4173"/>
                    <a:pt x="2588" y="3903"/>
                  </a:cubicBezTo>
                  <a:lnTo>
                    <a:pt x="2214" y="3528"/>
                  </a:lnTo>
                  <a:lnTo>
                    <a:pt x="4087" y="1655"/>
                  </a:lnTo>
                  <a:cubicBezTo>
                    <a:pt x="4294" y="1448"/>
                    <a:pt x="4294" y="1112"/>
                    <a:pt x="4087" y="905"/>
                  </a:cubicBezTo>
                  <a:cubicBezTo>
                    <a:pt x="3984" y="802"/>
                    <a:pt x="3848" y="750"/>
                    <a:pt x="3713" y="750"/>
                  </a:cubicBezTo>
                  <a:cubicBezTo>
                    <a:pt x="3577" y="750"/>
                    <a:pt x="3441" y="802"/>
                    <a:pt x="3338" y="905"/>
                  </a:cubicBezTo>
                  <a:lnTo>
                    <a:pt x="340" y="3903"/>
                  </a:lnTo>
                  <a:cubicBezTo>
                    <a:pt x="215" y="4030"/>
                    <a:pt x="107" y="4170"/>
                    <a:pt x="1" y="4311"/>
                  </a:cubicBezTo>
                  <a:lnTo>
                    <a:pt x="1090" y="5402"/>
                  </a:lnTo>
                  <a:cubicBezTo>
                    <a:pt x="1922" y="6234"/>
                    <a:pt x="2413" y="7344"/>
                    <a:pt x="2477" y="8509"/>
                  </a:cubicBezTo>
                  <a:cubicBezTo>
                    <a:pt x="3644" y="8574"/>
                    <a:pt x="4754" y="9064"/>
                    <a:pt x="5586" y="9896"/>
                  </a:cubicBezTo>
                  <a:lnTo>
                    <a:pt x="6675" y="10987"/>
                  </a:lnTo>
                  <a:cubicBezTo>
                    <a:pt x="6816" y="10881"/>
                    <a:pt x="6958" y="10773"/>
                    <a:pt x="7085" y="10646"/>
                  </a:cubicBezTo>
                  <a:lnTo>
                    <a:pt x="10081" y="7650"/>
                  </a:lnTo>
                  <a:cubicBezTo>
                    <a:pt x="10289" y="7441"/>
                    <a:pt x="10289" y="7107"/>
                    <a:pt x="10081" y="6901"/>
                  </a:cubicBezTo>
                  <a:cubicBezTo>
                    <a:pt x="9977" y="6796"/>
                    <a:pt x="9842" y="6744"/>
                    <a:pt x="9707" y="6744"/>
                  </a:cubicBezTo>
                  <a:cubicBezTo>
                    <a:pt x="9572" y="6744"/>
                    <a:pt x="9436" y="6796"/>
                    <a:pt x="9333" y="6901"/>
                  </a:cubicBezTo>
                  <a:lnTo>
                    <a:pt x="7460" y="8772"/>
                  </a:lnTo>
                  <a:lnTo>
                    <a:pt x="7085" y="8398"/>
                  </a:lnTo>
                  <a:cubicBezTo>
                    <a:pt x="6813" y="8127"/>
                    <a:pt x="6509" y="7913"/>
                    <a:pt x="6187" y="7744"/>
                  </a:cubicBezTo>
                  <a:cubicBezTo>
                    <a:pt x="6781" y="7606"/>
                    <a:pt x="7373" y="7360"/>
                    <a:pt x="7834" y="6901"/>
                  </a:cubicBezTo>
                  <a:cubicBezTo>
                    <a:pt x="9013" y="5720"/>
                    <a:pt x="8868" y="3698"/>
                    <a:pt x="8771" y="2964"/>
                  </a:cubicBezTo>
                  <a:lnTo>
                    <a:pt x="10830" y="905"/>
                  </a:lnTo>
                  <a:cubicBezTo>
                    <a:pt x="11039" y="699"/>
                    <a:pt x="11039" y="363"/>
                    <a:pt x="10830" y="156"/>
                  </a:cubicBezTo>
                  <a:cubicBezTo>
                    <a:pt x="10727" y="53"/>
                    <a:pt x="10591" y="1"/>
                    <a:pt x="10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78"/>
          <p:cNvGrpSpPr/>
          <p:nvPr/>
        </p:nvGrpSpPr>
        <p:grpSpPr>
          <a:xfrm>
            <a:off x="2403965" y="1426507"/>
            <a:ext cx="441389" cy="439517"/>
            <a:chOff x="2352657" y="1521574"/>
            <a:chExt cx="475840" cy="473821"/>
          </a:xfrm>
        </p:grpSpPr>
        <p:sp>
          <p:nvSpPr>
            <p:cNvPr id="2212" name="Google Shape;2212;p78"/>
            <p:cNvSpPr/>
            <p:nvPr/>
          </p:nvSpPr>
          <p:spPr>
            <a:xfrm>
              <a:off x="2437835" y="1521574"/>
              <a:ext cx="305403" cy="195358"/>
            </a:xfrm>
            <a:custGeom>
              <a:avLst/>
              <a:gdLst/>
              <a:ahLst/>
              <a:cxnLst/>
              <a:rect l="l" t="t" r="r" b="b"/>
              <a:pathLst>
                <a:path w="11348" h="7259" extrusionOk="0">
                  <a:moveTo>
                    <a:pt x="5678" y="0"/>
                  </a:moveTo>
                  <a:cubicBezTo>
                    <a:pt x="4796" y="0"/>
                    <a:pt x="3916" y="414"/>
                    <a:pt x="3656" y="675"/>
                  </a:cubicBezTo>
                  <a:cubicBezTo>
                    <a:pt x="3483" y="771"/>
                    <a:pt x="3269" y="969"/>
                    <a:pt x="3129" y="1108"/>
                  </a:cubicBezTo>
                  <a:cubicBezTo>
                    <a:pt x="3831" y="1211"/>
                    <a:pt x="4522" y="1520"/>
                    <a:pt x="5141" y="2027"/>
                  </a:cubicBezTo>
                  <a:cubicBezTo>
                    <a:pt x="5369" y="2202"/>
                    <a:pt x="5399" y="2522"/>
                    <a:pt x="5224" y="2748"/>
                  </a:cubicBezTo>
                  <a:cubicBezTo>
                    <a:pt x="5118" y="2872"/>
                    <a:pt x="4969" y="2939"/>
                    <a:pt x="4818" y="2939"/>
                  </a:cubicBezTo>
                  <a:cubicBezTo>
                    <a:pt x="4704" y="2939"/>
                    <a:pt x="4589" y="2901"/>
                    <a:pt x="4492" y="2821"/>
                  </a:cubicBezTo>
                  <a:cubicBezTo>
                    <a:pt x="3868" y="2318"/>
                    <a:pt x="3198" y="2105"/>
                    <a:pt x="2575" y="2105"/>
                  </a:cubicBezTo>
                  <a:cubicBezTo>
                    <a:pt x="1546" y="2105"/>
                    <a:pt x="644" y="2687"/>
                    <a:pt x="291" y="3512"/>
                  </a:cubicBezTo>
                  <a:cubicBezTo>
                    <a:pt x="261" y="3542"/>
                    <a:pt x="254" y="3590"/>
                    <a:pt x="229" y="3627"/>
                  </a:cubicBezTo>
                  <a:cubicBezTo>
                    <a:pt x="172" y="3798"/>
                    <a:pt x="229" y="3528"/>
                    <a:pt x="73" y="4081"/>
                  </a:cubicBezTo>
                  <a:cubicBezTo>
                    <a:pt x="73" y="4109"/>
                    <a:pt x="59" y="4173"/>
                    <a:pt x="52" y="4205"/>
                  </a:cubicBezTo>
                  <a:lnTo>
                    <a:pt x="43" y="4215"/>
                  </a:lnTo>
                  <a:cubicBezTo>
                    <a:pt x="43" y="4215"/>
                    <a:pt x="1" y="4489"/>
                    <a:pt x="1" y="4678"/>
                  </a:cubicBezTo>
                  <a:cubicBezTo>
                    <a:pt x="1" y="6103"/>
                    <a:pt x="1157" y="7259"/>
                    <a:pt x="2581" y="7259"/>
                  </a:cubicBezTo>
                  <a:cubicBezTo>
                    <a:pt x="2809" y="7259"/>
                    <a:pt x="3025" y="7229"/>
                    <a:pt x="3242" y="7167"/>
                  </a:cubicBezTo>
                  <a:cubicBezTo>
                    <a:pt x="3315" y="7156"/>
                    <a:pt x="3377" y="7135"/>
                    <a:pt x="3439" y="7105"/>
                  </a:cubicBezTo>
                  <a:cubicBezTo>
                    <a:pt x="3522" y="7084"/>
                    <a:pt x="3603" y="7043"/>
                    <a:pt x="3675" y="7011"/>
                  </a:cubicBezTo>
                  <a:cubicBezTo>
                    <a:pt x="3778" y="6960"/>
                    <a:pt x="3882" y="6898"/>
                    <a:pt x="3985" y="6836"/>
                  </a:cubicBezTo>
                  <a:cubicBezTo>
                    <a:pt x="4218" y="6969"/>
                    <a:pt x="4545" y="7098"/>
                    <a:pt x="4934" y="7178"/>
                  </a:cubicBezTo>
                  <a:cubicBezTo>
                    <a:pt x="5177" y="7229"/>
                    <a:pt x="5427" y="7254"/>
                    <a:pt x="5678" y="7254"/>
                  </a:cubicBezTo>
                  <a:cubicBezTo>
                    <a:pt x="5928" y="7254"/>
                    <a:pt x="6178" y="7229"/>
                    <a:pt x="6420" y="7178"/>
                  </a:cubicBezTo>
                  <a:cubicBezTo>
                    <a:pt x="6760" y="7109"/>
                    <a:pt x="7087" y="6999"/>
                    <a:pt x="7371" y="6836"/>
                  </a:cubicBezTo>
                  <a:cubicBezTo>
                    <a:pt x="7753" y="7066"/>
                    <a:pt x="8133" y="7259"/>
                    <a:pt x="8775" y="7259"/>
                  </a:cubicBezTo>
                  <a:cubicBezTo>
                    <a:pt x="10180" y="7259"/>
                    <a:pt x="11348" y="6103"/>
                    <a:pt x="11348" y="4680"/>
                  </a:cubicBezTo>
                  <a:cubicBezTo>
                    <a:pt x="11348" y="4537"/>
                    <a:pt x="11306" y="4145"/>
                    <a:pt x="11247" y="4030"/>
                  </a:cubicBezTo>
                  <a:lnTo>
                    <a:pt x="11249" y="4028"/>
                  </a:lnTo>
                  <a:cubicBezTo>
                    <a:pt x="11145" y="3198"/>
                    <a:pt x="10096" y="2100"/>
                    <a:pt x="8739" y="2100"/>
                  </a:cubicBezTo>
                  <a:cubicBezTo>
                    <a:pt x="8158" y="2100"/>
                    <a:pt x="7520" y="2301"/>
                    <a:pt x="6876" y="2810"/>
                  </a:cubicBezTo>
                  <a:cubicBezTo>
                    <a:pt x="6784" y="2889"/>
                    <a:pt x="6670" y="2927"/>
                    <a:pt x="6557" y="2927"/>
                  </a:cubicBezTo>
                  <a:cubicBezTo>
                    <a:pt x="6405" y="2927"/>
                    <a:pt x="6254" y="2859"/>
                    <a:pt x="6153" y="2729"/>
                  </a:cubicBezTo>
                  <a:cubicBezTo>
                    <a:pt x="5978" y="2512"/>
                    <a:pt x="6008" y="2181"/>
                    <a:pt x="6235" y="2006"/>
                  </a:cubicBezTo>
                  <a:cubicBezTo>
                    <a:pt x="6844" y="1520"/>
                    <a:pt x="7536" y="1211"/>
                    <a:pt x="8227" y="1108"/>
                  </a:cubicBezTo>
                  <a:cubicBezTo>
                    <a:pt x="8124" y="979"/>
                    <a:pt x="7834" y="748"/>
                    <a:pt x="7702" y="675"/>
                  </a:cubicBezTo>
                  <a:cubicBezTo>
                    <a:pt x="7661" y="633"/>
                    <a:pt x="7458" y="497"/>
                    <a:pt x="7299" y="426"/>
                  </a:cubicBezTo>
                  <a:cubicBezTo>
                    <a:pt x="6799" y="164"/>
                    <a:pt x="6224" y="0"/>
                    <a:pt x="5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8"/>
            <p:cNvSpPr/>
            <p:nvPr/>
          </p:nvSpPr>
          <p:spPr>
            <a:xfrm>
              <a:off x="2352657" y="1827892"/>
              <a:ext cx="475840" cy="167503"/>
            </a:xfrm>
            <a:custGeom>
              <a:avLst/>
              <a:gdLst/>
              <a:ahLst/>
              <a:cxnLst/>
              <a:rect l="l" t="t" r="r" b="b"/>
              <a:pathLst>
                <a:path w="17681" h="6224" extrusionOk="0">
                  <a:moveTo>
                    <a:pt x="8843" y="0"/>
                  </a:moveTo>
                  <a:cubicBezTo>
                    <a:pt x="8596" y="0"/>
                    <a:pt x="8387" y="170"/>
                    <a:pt x="8337" y="410"/>
                  </a:cubicBezTo>
                  <a:cubicBezTo>
                    <a:pt x="8129" y="1382"/>
                    <a:pt x="7289" y="2052"/>
                    <a:pt x="6296" y="2052"/>
                  </a:cubicBezTo>
                  <a:cubicBezTo>
                    <a:pt x="5837" y="2052"/>
                    <a:pt x="5405" y="1904"/>
                    <a:pt x="5048" y="1626"/>
                  </a:cubicBezTo>
                  <a:cubicBezTo>
                    <a:pt x="4852" y="1473"/>
                    <a:pt x="4700" y="1283"/>
                    <a:pt x="4573" y="1078"/>
                  </a:cubicBezTo>
                  <a:cubicBezTo>
                    <a:pt x="3894" y="2104"/>
                    <a:pt x="3069" y="3031"/>
                    <a:pt x="2109" y="3806"/>
                  </a:cubicBezTo>
                  <a:lnTo>
                    <a:pt x="237" y="5304"/>
                  </a:lnTo>
                  <a:cubicBezTo>
                    <a:pt x="62" y="5439"/>
                    <a:pt x="0" y="5676"/>
                    <a:pt x="73" y="5882"/>
                  </a:cubicBezTo>
                  <a:cubicBezTo>
                    <a:pt x="145" y="6089"/>
                    <a:pt x="342" y="6223"/>
                    <a:pt x="557" y="6223"/>
                  </a:cubicBezTo>
                  <a:lnTo>
                    <a:pt x="17124" y="6223"/>
                  </a:lnTo>
                  <a:cubicBezTo>
                    <a:pt x="17341" y="6223"/>
                    <a:pt x="17537" y="6089"/>
                    <a:pt x="17608" y="5882"/>
                  </a:cubicBezTo>
                  <a:cubicBezTo>
                    <a:pt x="17680" y="5676"/>
                    <a:pt x="17618" y="5439"/>
                    <a:pt x="17443" y="5304"/>
                  </a:cubicBezTo>
                  <a:lnTo>
                    <a:pt x="15579" y="3806"/>
                  </a:lnTo>
                  <a:cubicBezTo>
                    <a:pt x="14617" y="3024"/>
                    <a:pt x="13792" y="2104"/>
                    <a:pt x="13111" y="1084"/>
                  </a:cubicBezTo>
                  <a:cubicBezTo>
                    <a:pt x="12735" y="1688"/>
                    <a:pt x="12100" y="2054"/>
                    <a:pt x="11383" y="2054"/>
                  </a:cubicBezTo>
                  <a:lnTo>
                    <a:pt x="11381" y="2054"/>
                  </a:lnTo>
                  <a:cubicBezTo>
                    <a:pt x="10395" y="2054"/>
                    <a:pt x="9559" y="1384"/>
                    <a:pt x="9352" y="425"/>
                  </a:cubicBezTo>
                  <a:cubicBezTo>
                    <a:pt x="9299" y="170"/>
                    <a:pt x="9092" y="0"/>
                    <a:pt x="8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8"/>
            <p:cNvSpPr/>
            <p:nvPr/>
          </p:nvSpPr>
          <p:spPr>
            <a:xfrm>
              <a:off x="2494836" y="1744974"/>
              <a:ext cx="191805" cy="110234"/>
            </a:xfrm>
            <a:custGeom>
              <a:avLst/>
              <a:gdLst/>
              <a:ahLst/>
              <a:cxnLst/>
              <a:rect l="l" t="t" r="r" b="b"/>
              <a:pathLst>
                <a:path w="7127" h="4096" extrusionOk="0">
                  <a:moveTo>
                    <a:pt x="1497" y="1"/>
                  </a:moveTo>
                  <a:cubicBezTo>
                    <a:pt x="1261" y="1"/>
                    <a:pt x="1054" y="165"/>
                    <a:pt x="1002" y="391"/>
                  </a:cubicBezTo>
                  <a:cubicBezTo>
                    <a:pt x="949" y="607"/>
                    <a:pt x="888" y="823"/>
                    <a:pt x="817" y="1028"/>
                  </a:cubicBezTo>
                  <a:lnTo>
                    <a:pt x="806" y="1028"/>
                  </a:lnTo>
                  <a:cubicBezTo>
                    <a:pt x="661" y="1480"/>
                    <a:pt x="495" y="1920"/>
                    <a:pt x="299" y="2351"/>
                  </a:cubicBezTo>
                  <a:cubicBezTo>
                    <a:pt x="258" y="2456"/>
                    <a:pt x="218" y="2558"/>
                    <a:pt x="165" y="2650"/>
                  </a:cubicBezTo>
                  <a:cubicBezTo>
                    <a:pt x="113" y="2753"/>
                    <a:pt x="73" y="2844"/>
                    <a:pt x="11" y="2938"/>
                  </a:cubicBezTo>
                  <a:lnTo>
                    <a:pt x="11" y="2979"/>
                  </a:lnTo>
                  <a:cubicBezTo>
                    <a:pt x="0" y="3009"/>
                    <a:pt x="0" y="3041"/>
                    <a:pt x="0" y="3081"/>
                  </a:cubicBezTo>
                  <a:cubicBezTo>
                    <a:pt x="0" y="3410"/>
                    <a:pt x="154" y="3707"/>
                    <a:pt x="403" y="3893"/>
                  </a:cubicBezTo>
                  <a:cubicBezTo>
                    <a:pt x="465" y="3944"/>
                    <a:pt x="538" y="3984"/>
                    <a:pt x="610" y="4006"/>
                  </a:cubicBezTo>
                  <a:cubicBezTo>
                    <a:pt x="742" y="4067"/>
                    <a:pt x="884" y="4096"/>
                    <a:pt x="1026" y="4096"/>
                  </a:cubicBezTo>
                  <a:cubicBezTo>
                    <a:pt x="1482" y="4096"/>
                    <a:pt x="1935" y="3796"/>
                    <a:pt x="2045" y="3286"/>
                  </a:cubicBezTo>
                  <a:cubicBezTo>
                    <a:pt x="2190" y="2578"/>
                    <a:pt x="2809" y="2054"/>
                    <a:pt x="3564" y="2054"/>
                  </a:cubicBezTo>
                  <a:cubicBezTo>
                    <a:pt x="4316" y="2054"/>
                    <a:pt x="4937" y="2578"/>
                    <a:pt x="5082" y="3286"/>
                  </a:cubicBezTo>
                  <a:cubicBezTo>
                    <a:pt x="5192" y="3809"/>
                    <a:pt x="5645" y="4094"/>
                    <a:pt x="6097" y="4094"/>
                  </a:cubicBezTo>
                  <a:cubicBezTo>
                    <a:pt x="6241" y="4094"/>
                    <a:pt x="6385" y="4065"/>
                    <a:pt x="6517" y="4006"/>
                  </a:cubicBezTo>
                  <a:cubicBezTo>
                    <a:pt x="6713" y="3933"/>
                    <a:pt x="6879" y="3790"/>
                    <a:pt x="6992" y="3574"/>
                  </a:cubicBezTo>
                  <a:cubicBezTo>
                    <a:pt x="7075" y="3431"/>
                    <a:pt x="7127" y="3267"/>
                    <a:pt x="7127" y="3081"/>
                  </a:cubicBezTo>
                  <a:cubicBezTo>
                    <a:pt x="7127" y="3041"/>
                    <a:pt x="7127" y="3009"/>
                    <a:pt x="7116" y="2979"/>
                  </a:cubicBezTo>
                  <a:lnTo>
                    <a:pt x="7116" y="2947"/>
                  </a:lnTo>
                  <a:cubicBezTo>
                    <a:pt x="7054" y="2855"/>
                    <a:pt x="7014" y="2753"/>
                    <a:pt x="6962" y="2650"/>
                  </a:cubicBezTo>
                  <a:cubicBezTo>
                    <a:pt x="6909" y="2558"/>
                    <a:pt x="6869" y="2456"/>
                    <a:pt x="6828" y="2351"/>
                  </a:cubicBezTo>
                  <a:cubicBezTo>
                    <a:pt x="6632" y="1920"/>
                    <a:pt x="6466" y="1480"/>
                    <a:pt x="6321" y="1028"/>
                  </a:cubicBezTo>
                  <a:lnTo>
                    <a:pt x="6310" y="1028"/>
                  </a:lnTo>
                  <a:cubicBezTo>
                    <a:pt x="6238" y="823"/>
                    <a:pt x="6176" y="607"/>
                    <a:pt x="6125" y="391"/>
                  </a:cubicBezTo>
                  <a:cubicBezTo>
                    <a:pt x="6073" y="165"/>
                    <a:pt x="5867" y="1"/>
                    <a:pt x="5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78"/>
          <p:cNvGrpSpPr/>
          <p:nvPr/>
        </p:nvGrpSpPr>
        <p:grpSpPr>
          <a:xfrm>
            <a:off x="2401069" y="2155550"/>
            <a:ext cx="447181" cy="443886"/>
            <a:chOff x="2350881" y="2246623"/>
            <a:chExt cx="482084" cy="478531"/>
          </a:xfrm>
        </p:grpSpPr>
        <p:sp>
          <p:nvSpPr>
            <p:cNvPr id="2216" name="Google Shape;2216;p78"/>
            <p:cNvSpPr/>
            <p:nvPr/>
          </p:nvSpPr>
          <p:spPr>
            <a:xfrm>
              <a:off x="2350881" y="2621407"/>
              <a:ext cx="482084" cy="103748"/>
            </a:xfrm>
            <a:custGeom>
              <a:avLst/>
              <a:gdLst/>
              <a:ahLst/>
              <a:cxnLst/>
              <a:rect l="l" t="t" r="r" b="b"/>
              <a:pathLst>
                <a:path w="17913" h="3855" extrusionOk="0">
                  <a:moveTo>
                    <a:pt x="17392" y="1"/>
                  </a:moveTo>
                  <a:cubicBezTo>
                    <a:pt x="17312" y="1"/>
                    <a:pt x="17232" y="19"/>
                    <a:pt x="17158" y="56"/>
                  </a:cubicBezTo>
                  <a:lnTo>
                    <a:pt x="16486" y="392"/>
                  </a:lnTo>
                  <a:cubicBezTo>
                    <a:pt x="16055" y="608"/>
                    <a:pt x="15571" y="723"/>
                    <a:pt x="15086" y="723"/>
                  </a:cubicBezTo>
                  <a:lnTo>
                    <a:pt x="1682" y="723"/>
                  </a:lnTo>
                  <a:cubicBezTo>
                    <a:pt x="883" y="723"/>
                    <a:pt x="195" y="1315"/>
                    <a:pt x="105" y="2110"/>
                  </a:cubicBezTo>
                  <a:cubicBezTo>
                    <a:pt x="1" y="3052"/>
                    <a:pt x="740" y="3855"/>
                    <a:pt x="1662" y="3855"/>
                  </a:cubicBezTo>
                  <a:lnTo>
                    <a:pt x="14786" y="3855"/>
                  </a:lnTo>
                  <a:cubicBezTo>
                    <a:pt x="16513" y="3855"/>
                    <a:pt x="17912" y="2455"/>
                    <a:pt x="17912" y="726"/>
                  </a:cubicBezTo>
                  <a:lnTo>
                    <a:pt x="17912" y="523"/>
                  </a:lnTo>
                  <a:cubicBezTo>
                    <a:pt x="17912" y="343"/>
                    <a:pt x="17819" y="175"/>
                    <a:pt x="17665" y="79"/>
                  </a:cubicBezTo>
                  <a:cubicBezTo>
                    <a:pt x="17582" y="27"/>
                    <a:pt x="17487" y="1"/>
                    <a:pt x="17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8"/>
            <p:cNvSpPr/>
            <p:nvPr/>
          </p:nvSpPr>
          <p:spPr>
            <a:xfrm>
              <a:off x="2408258" y="2528021"/>
              <a:ext cx="342327" cy="84317"/>
            </a:xfrm>
            <a:custGeom>
              <a:avLst/>
              <a:gdLst/>
              <a:ahLst/>
              <a:cxnLst/>
              <a:rect l="l" t="t" r="r" b="b"/>
              <a:pathLst>
                <a:path w="12720" h="3133" extrusionOk="0">
                  <a:moveTo>
                    <a:pt x="1681" y="0"/>
                  </a:moveTo>
                  <a:cubicBezTo>
                    <a:pt x="883" y="0"/>
                    <a:pt x="195" y="592"/>
                    <a:pt x="107" y="1388"/>
                  </a:cubicBezTo>
                  <a:cubicBezTo>
                    <a:pt x="1" y="2330"/>
                    <a:pt x="739" y="3132"/>
                    <a:pt x="1662" y="3132"/>
                  </a:cubicBezTo>
                  <a:lnTo>
                    <a:pt x="11038" y="3132"/>
                  </a:lnTo>
                  <a:cubicBezTo>
                    <a:pt x="11837" y="3132"/>
                    <a:pt x="12525" y="2540"/>
                    <a:pt x="12615" y="1745"/>
                  </a:cubicBezTo>
                  <a:cubicBezTo>
                    <a:pt x="12719" y="801"/>
                    <a:pt x="11980" y="0"/>
                    <a:pt x="11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8"/>
            <p:cNvSpPr/>
            <p:nvPr/>
          </p:nvSpPr>
          <p:spPr>
            <a:xfrm>
              <a:off x="2480841" y="2289414"/>
              <a:ext cx="197161" cy="210752"/>
            </a:xfrm>
            <a:custGeom>
              <a:avLst/>
              <a:gdLst/>
              <a:ahLst/>
              <a:cxnLst/>
              <a:rect l="l" t="t" r="r" b="b"/>
              <a:pathLst>
                <a:path w="7326" h="7831" extrusionOk="0">
                  <a:moveTo>
                    <a:pt x="1054" y="1"/>
                  </a:moveTo>
                  <a:cubicBezTo>
                    <a:pt x="398" y="665"/>
                    <a:pt x="1" y="1572"/>
                    <a:pt x="1" y="2526"/>
                  </a:cubicBezTo>
                  <a:lnTo>
                    <a:pt x="1" y="2707"/>
                  </a:lnTo>
                  <a:cubicBezTo>
                    <a:pt x="1" y="3643"/>
                    <a:pt x="382" y="4561"/>
                    <a:pt x="1049" y="5224"/>
                  </a:cubicBezTo>
                  <a:cubicBezTo>
                    <a:pt x="1715" y="5886"/>
                    <a:pt x="2097" y="6804"/>
                    <a:pt x="2097" y="7740"/>
                  </a:cubicBezTo>
                  <a:lnTo>
                    <a:pt x="2097" y="7831"/>
                  </a:lnTo>
                  <a:lnTo>
                    <a:pt x="5220" y="7831"/>
                  </a:lnTo>
                  <a:cubicBezTo>
                    <a:pt x="5225" y="7801"/>
                    <a:pt x="5238" y="7770"/>
                    <a:pt x="5238" y="7740"/>
                  </a:cubicBezTo>
                  <a:cubicBezTo>
                    <a:pt x="5238" y="6804"/>
                    <a:pt x="5618" y="5886"/>
                    <a:pt x="6282" y="5224"/>
                  </a:cubicBezTo>
                  <a:cubicBezTo>
                    <a:pt x="6945" y="4561"/>
                    <a:pt x="7325" y="3643"/>
                    <a:pt x="7325" y="2707"/>
                  </a:cubicBezTo>
                  <a:lnTo>
                    <a:pt x="7325" y="2526"/>
                  </a:lnTo>
                  <a:cubicBezTo>
                    <a:pt x="7325" y="1581"/>
                    <a:pt x="6933" y="683"/>
                    <a:pt x="6280" y="24"/>
                  </a:cubicBezTo>
                  <a:cubicBezTo>
                    <a:pt x="6273" y="1277"/>
                    <a:pt x="5379" y="2323"/>
                    <a:pt x="4193" y="2565"/>
                  </a:cubicBezTo>
                  <a:lnTo>
                    <a:pt x="4193" y="3230"/>
                  </a:lnTo>
                  <a:cubicBezTo>
                    <a:pt x="4806" y="3449"/>
                    <a:pt x="5246" y="4036"/>
                    <a:pt x="5229" y="4727"/>
                  </a:cubicBezTo>
                  <a:cubicBezTo>
                    <a:pt x="5225" y="4891"/>
                    <a:pt x="5098" y="5086"/>
                    <a:pt x="4950" y="5153"/>
                  </a:cubicBezTo>
                  <a:cubicBezTo>
                    <a:pt x="4869" y="5189"/>
                    <a:pt x="4788" y="5206"/>
                    <a:pt x="4712" y="5206"/>
                  </a:cubicBezTo>
                  <a:cubicBezTo>
                    <a:pt x="4416" y="5206"/>
                    <a:pt x="4179" y="4959"/>
                    <a:pt x="4195" y="4660"/>
                  </a:cubicBezTo>
                  <a:cubicBezTo>
                    <a:pt x="4204" y="4495"/>
                    <a:pt x="4117" y="4338"/>
                    <a:pt x="3974" y="4253"/>
                  </a:cubicBezTo>
                  <a:cubicBezTo>
                    <a:pt x="3873" y="4195"/>
                    <a:pt x="3772" y="4170"/>
                    <a:pt x="3677" y="4170"/>
                  </a:cubicBezTo>
                  <a:cubicBezTo>
                    <a:pt x="3383" y="4170"/>
                    <a:pt x="3146" y="4415"/>
                    <a:pt x="3159" y="4711"/>
                  </a:cubicBezTo>
                  <a:cubicBezTo>
                    <a:pt x="3166" y="4886"/>
                    <a:pt x="3071" y="5052"/>
                    <a:pt x="2915" y="5133"/>
                  </a:cubicBezTo>
                  <a:cubicBezTo>
                    <a:pt x="2822" y="5183"/>
                    <a:pt x="2728" y="5205"/>
                    <a:pt x="2639" y="5205"/>
                  </a:cubicBezTo>
                  <a:cubicBezTo>
                    <a:pt x="2354" y="5205"/>
                    <a:pt x="2123" y="4974"/>
                    <a:pt x="2123" y="4688"/>
                  </a:cubicBezTo>
                  <a:cubicBezTo>
                    <a:pt x="2123" y="4013"/>
                    <a:pt x="2556" y="3444"/>
                    <a:pt x="3157" y="3230"/>
                  </a:cubicBezTo>
                  <a:lnTo>
                    <a:pt x="3157" y="2565"/>
                  </a:lnTo>
                  <a:cubicBezTo>
                    <a:pt x="1964" y="2321"/>
                    <a:pt x="1061" y="1265"/>
                    <a:pt x="10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8"/>
            <p:cNvSpPr/>
            <p:nvPr/>
          </p:nvSpPr>
          <p:spPr>
            <a:xfrm>
              <a:off x="2537250" y="2246623"/>
              <a:ext cx="84317" cy="85097"/>
            </a:xfrm>
            <a:custGeom>
              <a:avLst/>
              <a:gdLst/>
              <a:ahLst/>
              <a:cxnLst/>
              <a:rect l="l" t="t" r="r" b="b"/>
              <a:pathLst>
                <a:path w="3133" h="3162" extrusionOk="0">
                  <a:moveTo>
                    <a:pt x="1044" y="0"/>
                  </a:moveTo>
                  <a:cubicBezTo>
                    <a:pt x="467" y="0"/>
                    <a:pt x="1" y="467"/>
                    <a:pt x="1" y="1043"/>
                  </a:cubicBezTo>
                  <a:lnTo>
                    <a:pt x="1" y="1577"/>
                  </a:lnTo>
                  <a:cubicBezTo>
                    <a:pt x="1" y="2395"/>
                    <a:pt x="623" y="3091"/>
                    <a:pt x="1440" y="3157"/>
                  </a:cubicBezTo>
                  <a:cubicBezTo>
                    <a:pt x="1483" y="3160"/>
                    <a:pt x="1526" y="3162"/>
                    <a:pt x="1569" y="3162"/>
                  </a:cubicBezTo>
                  <a:cubicBezTo>
                    <a:pt x="2432" y="3162"/>
                    <a:pt x="3133" y="2460"/>
                    <a:pt x="3133" y="1598"/>
                  </a:cubicBezTo>
                  <a:lnTo>
                    <a:pt x="3133" y="1043"/>
                  </a:lnTo>
                  <a:cubicBezTo>
                    <a:pt x="3133" y="467"/>
                    <a:pt x="2666" y="0"/>
                    <a:pt x="2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 name="Google Shape;2220;p78"/>
          <p:cNvGrpSpPr/>
          <p:nvPr/>
        </p:nvGrpSpPr>
        <p:grpSpPr>
          <a:xfrm>
            <a:off x="2397537" y="3624459"/>
            <a:ext cx="454246" cy="451599"/>
            <a:chOff x="2344556" y="3736257"/>
            <a:chExt cx="489700" cy="486847"/>
          </a:xfrm>
        </p:grpSpPr>
        <p:sp>
          <p:nvSpPr>
            <p:cNvPr id="2221" name="Google Shape;2221;p78"/>
            <p:cNvSpPr/>
            <p:nvPr/>
          </p:nvSpPr>
          <p:spPr>
            <a:xfrm>
              <a:off x="2514293" y="4006270"/>
              <a:ext cx="187230" cy="117527"/>
            </a:xfrm>
            <a:custGeom>
              <a:avLst/>
              <a:gdLst/>
              <a:ahLst/>
              <a:cxnLst/>
              <a:rect l="l" t="t" r="r" b="b"/>
              <a:pathLst>
                <a:path w="6957" h="4367" extrusionOk="0">
                  <a:moveTo>
                    <a:pt x="2609" y="1"/>
                  </a:moveTo>
                  <a:lnTo>
                    <a:pt x="0" y="4366"/>
                  </a:lnTo>
                  <a:lnTo>
                    <a:pt x="69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8"/>
            <p:cNvSpPr/>
            <p:nvPr/>
          </p:nvSpPr>
          <p:spPr>
            <a:xfrm>
              <a:off x="2590590" y="3736257"/>
              <a:ext cx="243666" cy="241405"/>
            </a:xfrm>
            <a:custGeom>
              <a:avLst/>
              <a:gdLst/>
              <a:ahLst/>
              <a:cxnLst/>
              <a:rect l="l" t="t" r="r" b="b"/>
              <a:pathLst>
                <a:path w="9054" h="8970" extrusionOk="0">
                  <a:moveTo>
                    <a:pt x="5468" y="3000"/>
                  </a:moveTo>
                  <a:cubicBezTo>
                    <a:pt x="5603" y="3000"/>
                    <a:pt x="5737" y="3052"/>
                    <a:pt x="5842" y="3157"/>
                  </a:cubicBezTo>
                  <a:cubicBezTo>
                    <a:pt x="6052" y="3367"/>
                    <a:pt x="6052" y="3698"/>
                    <a:pt x="5842" y="3906"/>
                  </a:cubicBezTo>
                  <a:lnTo>
                    <a:pt x="2846" y="6904"/>
                  </a:lnTo>
                  <a:cubicBezTo>
                    <a:pt x="2740" y="7008"/>
                    <a:pt x="2605" y="7061"/>
                    <a:pt x="2470" y="7061"/>
                  </a:cubicBezTo>
                  <a:cubicBezTo>
                    <a:pt x="2336" y="7061"/>
                    <a:pt x="2201" y="7009"/>
                    <a:pt x="2096" y="6904"/>
                  </a:cubicBezTo>
                  <a:cubicBezTo>
                    <a:pt x="1886" y="6693"/>
                    <a:pt x="1886" y="6363"/>
                    <a:pt x="2096" y="6154"/>
                  </a:cubicBezTo>
                  <a:lnTo>
                    <a:pt x="5094" y="3157"/>
                  </a:lnTo>
                  <a:cubicBezTo>
                    <a:pt x="5198" y="3052"/>
                    <a:pt x="5333" y="3000"/>
                    <a:pt x="5468" y="3000"/>
                  </a:cubicBezTo>
                  <a:close/>
                  <a:moveTo>
                    <a:pt x="5476" y="1"/>
                  </a:moveTo>
                  <a:cubicBezTo>
                    <a:pt x="5419" y="1"/>
                    <a:pt x="5362" y="9"/>
                    <a:pt x="5306" y="27"/>
                  </a:cubicBezTo>
                  <a:lnTo>
                    <a:pt x="3060" y="776"/>
                  </a:lnTo>
                  <a:cubicBezTo>
                    <a:pt x="2984" y="806"/>
                    <a:pt x="2917" y="843"/>
                    <a:pt x="2856" y="903"/>
                  </a:cubicBezTo>
                  <a:lnTo>
                    <a:pt x="0" y="3742"/>
                  </a:lnTo>
                  <a:lnTo>
                    <a:pt x="0" y="8970"/>
                  </a:lnTo>
                  <a:lnTo>
                    <a:pt x="5262" y="8970"/>
                  </a:lnTo>
                  <a:lnTo>
                    <a:pt x="7351" y="6897"/>
                  </a:lnTo>
                  <a:cubicBezTo>
                    <a:pt x="7390" y="6859"/>
                    <a:pt x="7427" y="6806"/>
                    <a:pt x="7450" y="6753"/>
                  </a:cubicBezTo>
                  <a:lnTo>
                    <a:pt x="8947" y="3758"/>
                  </a:lnTo>
                  <a:cubicBezTo>
                    <a:pt x="9053" y="3563"/>
                    <a:pt x="9014" y="3316"/>
                    <a:pt x="8850" y="3151"/>
                  </a:cubicBezTo>
                  <a:lnTo>
                    <a:pt x="5854" y="154"/>
                  </a:lnTo>
                  <a:cubicBezTo>
                    <a:pt x="5752" y="53"/>
                    <a:pt x="5616" y="1"/>
                    <a:pt x="5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8"/>
            <p:cNvSpPr/>
            <p:nvPr/>
          </p:nvSpPr>
          <p:spPr>
            <a:xfrm>
              <a:off x="2344556" y="3867375"/>
              <a:ext cx="217426" cy="355729"/>
            </a:xfrm>
            <a:custGeom>
              <a:avLst/>
              <a:gdLst/>
              <a:ahLst/>
              <a:cxnLst/>
              <a:rect l="l" t="t" r="r" b="b"/>
              <a:pathLst>
                <a:path w="8079" h="13218" extrusionOk="0">
                  <a:moveTo>
                    <a:pt x="8076" y="1"/>
                  </a:moveTo>
                  <a:lnTo>
                    <a:pt x="8076" y="4"/>
                  </a:lnTo>
                  <a:lnTo>
                    <a:pt x="8076" y="4"/>
                  </a:lnTo>
                  <a:lnTo>
                    <a:pt x="8078" y="1"/>
                  </a:lnTo>
                  <a:close/>
                  <a:moveTo>
                    <a:pt x="8076" y="4"/>
                  </a:moveTo>
                  <a:lnTo>
                    <a:pt x="7924" y="232"/>
                  </a:lnTo>
                  <a:lnTo>
                    <a:pt x="7366" y="1155"/>
                  </a:lnTo>
                  <a:lnTo>
                    <a:pt x="137" y="12401"/>
                  </a:lnTo>
                  <a:cubicBezTo>
                    <a:pt x="1" y="12612"/>
                    <a:pt x="40" y="12889"/>
                    <a:pt x="211" y="13060"/>
                  </a:cubicBezTo>
                  <a:cubicBezTo>
                    <a:pt x="314" y="13163"/>
                    <a:pt x="452" y="13218"/>
                    <a:pt x="591" y="13218"/>
                  </a:cubicBezTo>
                  <a:cubicBezTo>
                    <a:pt x="688" y="13218"/>
                    <a:pt x="784" y="13191"/>
                    <a:pt x="871" y="13136"/>
                  </a:cubicBezTo>
                  <a:lnTo>
                    <a:pt x="4331" y="10766"/>
                  </a:lnTo>
                  <a:lnTo>
                    <a:pt x="8055" y="4511"/>
                  </a:lnTo>
                  <a:lnTo>
                    <a:pt x="8076" y="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8"/>
            <p:cNvSpPr/>
            <p:nvPr/>
          </p:nvSpPr>
          <p:spPr>
            <a:xfrm>
              <a:off x="2492683" y="4155446"/>
              <a:ext cx="59100" cy="53045"/>
            </a:xfrm>
            <a:custGeom>
              <a:avLst/>
              <a:gdLst/>
              <a:ahLst/>
              <a:cxnLst/>
              <a:rect l="l" t="t" r="r" b="b"/>
              <a:pathLst>
                <a:path w="2196" h="1971" extrusionOk="0">
                  <a:moveTo>
                    <a:pt x="923" y="0"/>
                  </a:moveTo>
                  <a:lnTo>
                    <a:pt x="1" y="577"/>
                  </a:lnTo>
                  <a:lnTo>
                    <a:pt x="1240" y="1816"/>
                  </a:lnTo>
                  <a:cubicBezTo>
                    <a:pt x="1343" y="1919"/>
                    <a:pt x="1478" y="1971"/>
                    <a:pt x="1614" y="1971"/>
                  </a:cubicBezTo>
                  <a:cubicBezTo>
                    <a:pt x="1749" y="1971"/>
                    <a:pt x="1885" y="1919"/>
                    <a:pt x="1989" y="1816"/>
                  </a:cubicBezTo>
                  <a:cubicBezTo>
                    <a:pt x="2196" y="1609"/>
                    <a:pt x="2196" y="1273"/>
                    <a:pt x="1989" y="1066"/>
                  </a:cubicBezTo>
                  <a:lnTo>
                    <a:pt x="9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8"/>
            <p:cNvSpPr/>
            <p:nvPr/>
          </p:nvSpPr>
          <p:spPr>
            <a:xfrm>
              <a:off x="2498576" y="3760021"/>
              <a:ext cx="117204" cy="117339"/>
            </a:xfrm>
            <a:custGeom>
              <a:avLst/>
              <a:gdLst/>
              <a:ahLst/>
              <a:cxnLst/>
              <a:rect l="l" t="t" r="r" b="b"/>
              <a:pathLst>
                <a:path w="4355" h="4360" extrusionOk="0">
                  <a:moveTo>
                    <a:pt x="2893" y="1"/>
                  </a:moveTo>
                  <a:cubicBezTo>
                    <a:pt x="2215" y="1"/>
                    <a:pt x="1537" y="259"/>
                    <a:pt x="1021" y="777"/>
                  </a:cubicBezTo>
                  <a:cubicBezTo>
                    <a:pt x="38" y="1759"/>
                    <a:pt x="1" y="3318"/>
                    <a:pt x="886" y="4359"/>
                  </a:cubicBezTo>
                  <a:lnTo>
                    <a:pt x="1494" y="3387"/>
                  </a:lnTo>
                  <a:cubicBezTo>
                    <a:pt x="1176" y="2786"/>
                    <a:pt x="1265" y="2032"/>
                    <a:pt x="1770" y="1526"/>
                  </a:cubicBezTo>
                  <a:cubicBezTo>
                    <a:pt x="2080" y="1217"/>
                    <a:pt x="2483" y="1063"/>
                    <a:pt x="2887" y="1063"/>
                  </a:cubicBezTo>
                  <a:cubicBezTo>
                    <a:pt x="3122" y="1063"/>
                    <a:pt x="3358" y="1115"/>
                    <a:pt x="3575" y="1219"/>
                  </a:cubicBezTo>
                  <a:lnTo>
                    <a:pt x="4354" y="439"/>
                  </a:lnTo>
                  <a:cubicBezTo>
                    <a:pt x="3913" y="147"/>
                    <a:pt x="3403" y="1"/>
                    <a:pt x="2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8"/>
            <p:cNvSpPr/>
            <p:nvPr/>
          </p:nvSpPr>
          <p:spPr>
            <a:xfrm>
              <a:off x="2591963" y="4031407"/>
              <a:ext cx="163520" cy="133271"/>
            </a:xfrm>
            <a:custGeom>
              <a:avLst/>
              <a:gdLst/>
              <a:ahLst/>
              <a:cxnLst/>
              <a:rect l="l" t="t" r="r" b="b"/>
              <a:pathLst>
                <a:path w="6076" h="4952" extrusionOk="0">
                  <a:moveTo>
                    <a:pt x="4610" y="0"/>
                  </a:moveTo>
                  <a:lnTo>
                    <a:pt x="3689" y="576"/>
                  </a:lnTo>
                  <a:lnTo>
                    <a:pt x="4294" y="1181"/>
                  </a:lnTo>
                  <a:cubicBezTo>
                    <a:pt x="4912" y="1801"/>
                    <a:pt x="4912" y="2808"/>
                    <a:pt x="4294" y="3429"/>
                  </a:cubicBezTo>
                  <a:cubicBezTo>
                    <a:pt x="3983" y="3738"/>
                    <a:pt x="3576" y="3893"/>
                    <a:pt x="3170" y="3893"/>
                  </a:cubicBezTo>
                  <a:cubicBezTo>
                    <a:pt x="2763" y="3893"/>
                    <a:pt x="2356" y="3738"/>
                    <a:pt x="2045" y="3429"/>
                  </a:cubicBezTo>
                  <a:lnTo>
                    <a:pt x="923" y="2305"/>
                  </a:lnTo>
                  <a:lnTo>
                    <a:pt x="0" y="2881"/>
                  </a:lnTo>
                  <a:lnTo>
                    <a:pt x="1296" y="4176"/>
                  </a:lnTo>
                  <a:cubicBezTo>
                    <a:pt x="1812" y="4693"/>
                    <a:pt x="2490" y="4952"/>
                    <a:pt x="3169" y="4952"/>
                  </a:cubicBezTo>
                  <a:cubicBezTo>
                    <a:pt x="3847" y="4952"/>
                    <a:pt x="4526" y="4693"/>
                    <a:pt x="5043" y="4176"/>
                  </a:cubicBezTo>
                  <a:cubicBezTo>
                    <a:pt x="6075" y="3144"/>
                    <a:pt x="6075" y="1463"/>
                    <a:pt x="5043" y="431"/>
                  </a:cubicBezTo>
                  <a:lnTo>
                    <a:pt x="461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8"/>
            <p:cNvSpPr/>
            <p:nvPr/>
          </p:nvSpPr>
          <p:spPr>
            <a:xfrm>
              <a:off x="2377766" y="3961676"/>
              <a:ext cx="91180" cy="113786"/>
            </a:xfrm>
            <a:custGeom>
              <a:avLst/>
              <a:gdLst/>
              <a:ahLst/>
              <a:cxnLst/>
              <a:rect l="l" t="t" r="r" b="b"/>
              <a:pathLst>
                <a:path w="3388" h="4228" extrusionOk="0">
                  <a:moveTo>
                    <a:pt x="2887" y="0"/>
                  </a:moveTo>
                  <a:cubicBezTo>
                    <a:pt x="2209" y="0"/>
                    <a:pt x="1531" y="258"/>
                    <a:pt x="1015" y="774"/>
                  </a:cubicBezTo>
                  <a:cubicBezTo>
                    <a:pt x="73" y="1716"/>
                    <a:pt x="1" y="3190"/>
                    <a:pt x="775" y="4228"/>
                  </a:cubicBezTo>
                  <a:lnTo>
                    <a:pt x="1406" y="3217"/>
                  </a:lnTo>
                  <a:cubicBezTo>
                    <a:pt x="1190" y="2649"/>
                    <a:pt x="1307" y="1981"/>
                    <a:pt x="1765" y="1523"/>
                  </a:cubicBezTo>
                  <a:cubicBezTo>
                    <a:pt x="2038" y="1250"/>
                    <a:pt x="2388" y="1105"/>
                    <a:pt x="2747" y="1073"/>
                  </a:cubicBezTo>
                  <a:lnTo>
                    <a:pt x="3387" y="48"/>
                  </a:lnTo>
                  <a:cubicBezTo>
                    <a:pt x="3222" y="16"/>
                    <a:pt x="3054" y="0"/>
                    <a:pt x="28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8"/>
            <p:cNvSpPr/>
            <p:nvPr/>
          </p:nvSpPr>
          <p:spPr>
            <a:xfrm>
              <a:off x="2778036" y="3952284"/>
              <a:ext cx="56032" cy="54579"/>
            </a:xfrm>
            <a:custGeom>
              <a:avLst/>
              <a:gdLst/>
              <a:ahLst/>
              <a:cxnLst/>
              <a:rect l="l" t="t" r="r" b="b"/>
              <a:pathLst>
                <a:path w="2082" h="2028" extrusionOk="0">
                  <a:moveTo>
                    <a:pt x="750" y="1"/>
                  </a:moveTo>
                  <a:lnTo>
                    <a:pt x="1" y="748"/>
                  </a:lnTo>
                  <a:lnTo>
                    <a:pt x="1125" y="1872"/>
                  </a:lnTo>
                  <a:cubicBezTo>
                    <a:pt x="1228" y="1976"/>
                    <a:pt x="1364" y="2028"/>
                    <a:pt x="1500" y="2028"/>
                  </a:cubicBezTo>
                  <a:cubicBezTo>
                    <a:pt x="1635" y="2028"/>
                    <a:pt x="1771" y="1976"/>
                    <a:pt x="1874" y="1872"/>
                  </a:cubicBezTo>
                  <a:cubicBezTo>
                    <a:pt x="2081" y="1666"/>
                    <a:pt x="2081" y="1330"/>
                    <a:pt x="1874" y="1123"/>
                  </a:cubicBezTo>
                  <a:lnTo>
                    <a:pt x="7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78"/>
          <p:cNvGrpSpPr/>
          <p:nvPr/>
        </p:nvGrpSpPr>
        <p:grpSpPr>
          <a:xfrm>
            <a:off x="2400096" y="2899510"/>
            <a:ext cx="449128" cy="444210"/>
            <a:chOff x="2352926" y="2958109"/>
            <a:chExt cx="484183" cy="478881"/>
          </a:xfrm>
        </p:grpSpPr>
        <p:sp>
          <p:nvSpPr>
            <p:cNvPr id="2230" name="Google Shape;2230;p78"/>
            <p:cNvSpPr/>
            <p:nvPr/>
          </p:nvSpPr>
          <p:spPr>
            <a:xfrm>
              <a:off x="2435897" y="2958109"/>
              <a:ext cx="313477" cy="128561"/>
            </a:xfrm>
            <a:custGeom>
              <a:avLst/>
              <a:gdLst/>
              <a:ahLst/>
              <a:cxnLst/>
              <a:rect l="l" t="t" r="r" b="b"/>
              <a:pathLst>
                <a:path w="11648" h="4777" extrusionOk="0">
                  <a:moveTo>
                    <a:pt x="5826" y="0"/>
                  </a:moveTo>
                  <a:cubicBezTo>
                    <a:pt x="5253" y="0"/>
                    <a:pt x="4681" y="183"/>
                    <a:pt x="4219" y="547"/>
                  </a:cubicBezTo>
                  <a:cubicBezTo>
                    <a:pt x="3934" y="771"/>
                    <a:pt x="3602" y="915"/>
                    <a:pt x="3250" y="915"/>
                  </a:cubicBezTo>
                  <a:cubicBezTo>
                    <a:pt x="3190" y="915"/>
                    <a:pt x="3128" y="911"/>
                    <a:pt x="3067" y="902"/>
                  </a:cubicBezTo>
                  <a:cubicBezTo>
                    <a:pt x="2941" y="884"/>
                    <a:pt x="2816" y="875"/>
                    <a:pt x="2692" y="875"/>
                  </a:cubicBezTo>
                  <a:cubicBezTo>
                    <a:pt x="1639" y="875"/>
                    <a:pt x="680" y="1511"/>
                    <a:pt x="281" y="2510"/>
                  </a:cubicBezTo>
                  <a:cubicBezTo>
                    <a:pt x="214" y="2678"/>
                    <a:pt x="115" y="2821"/>
                    <a:pt x="0" y="2950"/>
                  </a:cubicBezTo>
                  <a:cubicBezTo>
                    <a:pt x="794" y="3458"/>
                    <a:pt x="1641" y="3878"/>
                    <a:pt x="2521" y="4196"/>
                  </a:cubicBezTo>
                  <a:cubicBezTo>
                    <a:pt x="2980" y="4363"/>
                    <a:pt x="3249" y="4435"/>
                    <a:pt x="3610" y="4776"/>
                  </a:cubicBezTo>
                  <a:cubicBezTo>
                    <a:pt x="4294" y="4413"/>
                    <a:pt x="5060" y="4231"/>
                    <a:pt x="5826" y="4231"/>
                  </a:cubicBezTo>
                  <a:cubicBezTo>
                    <a:pt x="6592" y="4231"/>
                    <a:pt x="7358" y="4413"/>
                    <a:pt x="8042" y="4776"/>
                  </a:cubicBezTo>
                  <a:cubicBezTo>
                    <a:pt x="8406" y="4433"/>
                    <a:pt x="8666" y="4364"/>
                    <a:pt x="9133" y="4198"/>
                  </a:cubicBezTo>
                  <a:cubicBezTo>
                    <a:pt x="10013" y="3878"/>
                    <a:pt x="10856" y="3451"/>
                    <a:pt x="11648" y="2943"/>
                  </a:cubicBezTo>
                  <a:cubicBezTo>
                    <a:pt x="11535" y="2816"/>
                    <a:pt x="11438" y="2676"/>
                    <a:pt x="11370" y="2510"/>
                  </a:cubicBezTo>
                  <a:cubicBezTo>
                    <a:pt x="10972" y="1511"/>
                    <a:pt x="10013" y="875"/>
                    <a:pt x="8960" y="875"/>
                  </a:cubicBezTo>
                  <a:cubicBezTo>
                    <a:pt x="8836" y="875"/>
                    <a:pt x="8711" y="884"/>
                    <a:pt x="8585" y="902"/>
                  </a:cubicBezTo>
                  <a:cubicBezTo>
                    <a:pt x="8524" y="911"/>
                    <a:pt x="8463" y="915"/>
                    <a:pt x="8403" y="915"/>
                  </a:cubicBezTo>
                  <a:cubicBezTo>
                    <a:pt x="8052" y="915"/>
                    <a:pt x="7719" y="771"/>
                    <a:pt x="7434" y="547"/>
                  </a:cubicBezTo>
                  <a:cubicBezTo>
                    <a:pt x="6972" y="183"/>
                    <a:pt x="6399"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8"/>
            <p:cNvSpPr/>
            <p:nvPr/>
          </p:nvSpPr>
          <p:spPr>
            <a:xfrm>
              <a:off x="2386432" y="3036129"/>
              <a:ext cx="136500" cy="119518"/>
            </a:xfrm>
            <a:custGeom>
              <a:avLst/>
              <a:gdLst/>
              <a:ahLst/>
              <a:cxnLst/>
              <a:rect l="l" t="t" r="r" b="b"/>
              <a:pathLst>
                <a:path w="5072" h="4441" extrusionOk="0">
                  <a:moveTo>
                    <a:pt x="0" y="0"/>
                  </a:moveTo>
                  <a:cubicBezTo>
                    <a:pt x="400" y="1815"/>
                    <a:pt x="1534" y="3344"/>
                    <a:pt x="3560" y="4323"/>
                  </a:cubicBezTo>
                  <a:cubicBezTo>
                    <a:pt x="3720" y="4403"/>
                    <a:pt x="3884" y="4440"/>
                    <a:pt x="4042" y="4440"/>
                  </a:cubicBezTo>
                  <a:cubicBezTo>
                    <a:pt x="4593" y="4440"/>
                    <a:pt x="5071" y="3992"/>
                    <a:pt x="5071" y="3392"/>
                  </a:cubicBezTo>
                  <a:cubicBezTo>
                    <a:pt x="5071" y="2619"/>
                    <a:pt x="4582" y="2482"/>
                    <a:pt x="4018" y="2278"/>
                  </a:cubicBezTo>
                  <a:cubicBezTo>
                    <a:pt x="2567" y="1753"/>
                    <a:pt x="1199" y="97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8"/>
            <p:cNvSpPr/>
            <p:nvPr/>
          </p:nvSpPr>
          <p:spPr>
            <a:xfrm>
              <a:off x="2662823" y="3036129"/>
              <a:ext cx="136500" cy="119142"/>
            </a:xfrm>
            <a:custGeom>
              <a:avLst/>
              <a:gdLst/>
              <a:ahLst/>
              <a:cxnLst/>
              <a:rect l="l" t="t" r="r" b="b"/>
              <a:pathLst>
                <a:path w="5072" h="4427" extrusionOk="0">
                  <a:moveTo>
                    <a:pt x="5072" y="0"/>
                  </a:moveTo>
                  <a:lnTo>
                    <a:pt x="5072" y="0"/>
                  </a:lnTo>
                  <a:cubicBezTo>
                    <a:pt x="3872" y="976"/>
                    <a:pt x="2504" y="1753"/>
                    <a:pt x="1053" y="2278"/>
                  </a:cubicBezTo>
                  <a:lnTo>
                    <a:pt x="1054" y="2278"/>
                  </a:lnTo>
                  <a:cubicBezTo>
                    <a:pt x="464" y="2492"/>
                    <a:pt x="1" y="2680"/>
                    <a:pt x="1" y="3392"/>
                  </a:cubicBezTo>
                  <a:cubicBezTo>
                    <a:pt x="1" y="3965"/>
                    <a:pt x="530" y="4426"/>
                    <a:pt x="1080" y="4426"/>
                  </a:cubicBezTo>
                  <a:cubicBezTo>
                    <a:pt x="1214" y="4426"/>
                    <a:pt x="1349" y="4399"/>
                    <a:pt x="1479" y="4339"/>
                  </a:cubicBezTo>
                  <a:cubicBezTo>
                    <a:pt x="3557" y="3339"/>
                    <a:pt x="4674" y="1798"/>
                    <a:pt x="5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8"/>
            <p:cNvSpPr/>
            <p:nvPr/>
          </p:nvSpPr>
          <p:spPr>
            <a:xfrm>
              <a:off x="2578641" y="3291205"/>
              <a:ext cx="28097" cy="56032"/>
            </a:xfrm>
            <a:custGeom>
              <a:avLst/>
              <a:gdLst/>
              <a:ahLst/>
              <a:cxnLst/>
              <a:rect l="l" t="t" r="r" b="b"/>
              <a:pathLst>
                <a:path w="1044" h="2082" extrusionOk="0">
                  <a:moveTo>
                    <a:pt x="522" y="1"/>
                  </a:moveTo>
                  <a:lnTo>
                    <a:pt x="64" y="1303"/>
                  </a:lnTo>
                  <a:cubicBezTo>
                    <a:pt x="16" y="1413"/>
                    <a:pt x="1" y="1486"/>
                    <a:pt x="1" y="1560"/>
                  </a:cubicBezTo>
                  <a:cubicBezTo>
                    <a:pt x="1" y="1848"/>
                    <a:pt x="234" y="2081"/>
                    <a:pt x="522" y="2081"/>
                  </a:cubicBezTo>
                  <a:cubicBezTo>
                    <a:pt x="810" y="2081"/>
                    <a:pt x="1043" y="1848"/>
                    <a:pt x="1043" y="1560"/>
                  </a:cubicBezTo>
                  <a:cubicBezTo>
                    <a:pt x="1043" y="1486"/>
                    <a:pt x="1027" y="1413"/>
                    <a:pt x="997" y="1346"/>
                  </a:cubicBezTo>
                  <a:lnTo>
                    <a:pt x="5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8"/>
            <p:cNvSpPr/>
            <p:nvPr/>
          </p:nvSpPr>
          <p:spPr>
            <a:xfrm>
              <a:off x="2716675" y="3095471"/>
              <a:ext cx="120433" cy="251713"/>
            </a:xfrm>
            <a:custGeom>
              <a:avLst/>
              <a:gdLst/>
              <a:ahLst/>
              <a:cxnLst/>
              <a:rect l="l" t="t" r="r" b="b"/>
              <a:pathLst>
                <a:path w="4475" h="9353" extrusionOk="0">
                  <a:moveTo>
                    <a:pt x="3297" y="1"/>
                  </a:moveTo>
                  <a:cubicBezTo>
                    <a:pt x="2470" y="1464"/>
                    <a:pt x="1363" y="2376"/>
                    <a:pt x="1" y="3032"/>
                  </a:cubicBezTo>
                  <a:cubicBezTo>
                    <a:pt x="43" y="3283"/>
                    <a:pt x="70" y="3536"/>
                    <a:pt x="70" y="3792"/>
                  </a:cubicBezTo>
                  <a:lnTo>
                    <a:pt x="70" y="9234"/>
                  </a:lnTo>
                  <a:cubicBezTo>
                    <a:pt x="329" y="9310"/>
                    <a:pt x="569" y="9352"/>
                    <a:pt x="820" y="9352"/>
                  </a:cubicBezTo>
                  <a:cubicBezTo>
                    <a:pt x="984" y="9352"/>
                    <a:pt x="1153" y="9334"/>
                    <a:pt x="1335" y="9296"/>
                  </a:cubicBezTo>
                  <a:cubicBezTo>
                    <a:pt x="2661" y="9017"/>
                    <a:pt x="3573" y="7758"/>
                    <a:pt x="3375" y="6381"/>
                  </a:cubicBezTo>
                  <a:cubicBezTo>
                    <a:pt x="3313" y="5961"/>
                    <a:pt x="3419" y="5561"/>
                    <a:pt x="3682" y="5229"/>
                  </a:cubicBezTo>
                  <a:cubicBezTo>
                    <a:pt x="4474" y="4227"/>
                    <a:pt x="4474" y="3188"/>
                    <a:pt x="3682" y="2185"/>
                  </a:cubicBezTo>
                  <a:cubicBezTo>
                    <a:pt x="3419" y="1851"/>
                    <a:pt x="3313" y="1454"/>
                    <a:pt x="3373" y="1033"/>
                  </a:cubicBezTo>
                  <a:cubicBezTo>
                    <a:pt x="3424" y="688"/>
                    <a:pt x="3385" y="338"/>
                    <a:pt x="3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8"/>
            <p:cNvSpPr/>
            <p:nvPr/>
          </p:nvSpPr>
          <p:spPr>
            <a:xfrm>
              <a:off x="2494486" y="3099777"/>
              <a:ext cx="196434" cy="337214"/>
            </a:xfrm>
            <a:custGeom>
              <a:avLst/>
              <a:gdLst/>
              <a:ahLst/>
              <a:cxnLst/>
              <a:rect l="l" t="t" r="r" b="b"/>
              <a:pathLst>
                <a:path w="7299" h="12530" extrusionOk="0">
                  <a:moveTo>
                    <a:pt x="1565" y="5025"/>
                  </a:moveTo>
                  <a:cubicBezTo>
                    <a:pt x="1853" y="5025"/>
                    <a:pt x="2087" y="5258"/>
                    <a:pt x="2087" y="5546"/>
                  </a:cubicBezTo>
                  <a:cubicBezTo>
                    <a:pt x="2087" y="5834"/>
                    <a:pt x="1853" y="6068"/>
                    <a:pt x="1565" y="6068"/>
                  </a:cubicBezTo>
                  <a:cubicBezTo>
                    <a:pt x="1277" y="6068"/>
                    <a:pt x="1044" y="5834"/>
                    <a:pt x="1044" y="5546"/>
                  </a:cubicBezTo>
                  <a:cubicBezTo>
                    <a:pt x="1044" y="5258"/>
                    <a:pt x="1277" y="5025"/>
                    <a:pt x="1565" y="5025"/>
                  </a:cubicBezTo>
                  <a:close/>
                  <a:moveTo>
                    <a:pt x="5735" y="5025"/>
                  </a:moveTo>
                  <a:cubicBezTo>
                    <a:pt x="6023" y="5025"/>
                    <a:pt x="6256" y="5258"/>
                    <a:pt x="6256" y="5546"/>
                  </a:cubicBezTo>
                  <a:cubicBezTo>
                    <a:pt x="6256" y="5834"/>
                    <a:pt x="6023" y="6068"/>
                    <a:pt x="5735" y="6068"/>
                  </a:cubicBezTo>
                  <a:cubicBezTo>
                    <a:pt x="5446" y="6068"/>
                    <a:pt x="5213" y="5834"/>
                    <a:pt x="5213" y="5546"/>
                  </a:cubicBezTo>
                  <a:cubicBezTo>
                    <a:pt x="5213" y="5258"/>
                    <a:pt x="5446" y="5025"/>
                    <a:pt x="5735" y="5025"/>
                  </a:cubicBezTo>
                  <a:close/>
                  <a:moveTo>
                    <a:pt x="3650" y="5060"/>
                  </a:moveTo>
                  <a:cubicBezTo>
                    <a:pt x="3859" y="5060"/>
                    <a:pt x="4068" y="5164"/>
                    <a:pt x="4140" y="5373"/>
                  </a:cubicBezTo>
                  <a:lnTo>
                    <a:pt x="5091" y="8070"/>
                  </a:lnTo>
                  <a:cubicBezTo>
                    <a:pt x="5165" y="8229"/>
                    <a:pt x="5213" y="8447"/>
                    <a:pt x="5213" y="8675"/>
                  </a:cubicBezTo>
                  <a:cubicBezTo>
                    <a:pt x="5213" y="9537"/>
                    <a:pt x="4511" y="10237"/>
                    <a:pt x="3649" y="10237"/>
                  </a:cubicBezTo>
                  <a:cubicBezTo>
                    <a:pt x="2786" y="10237"/>
                    <a:pt x="2087" y="9537"/>
                    <a:pt x="2087" y="8675"/>
                  </a:cubicBezTo>
                  <a:cubicBezTo>
                    <a:pt x="2087" y="8448"/>
                    <a:pt x="2132" y="8229"/>
                    <a:pt x="2226" y="8026"/>
                  </a:cubicBezTo>
                  <a:lnTo>
                    <a:pt x="3158" y="5373"/>
                  </a:lnTo>
                  <a:cubicBezTo>
                    <a:pt x="3231" y="5164"/>
                    <a:pt x="3440" y="5060"/>
                    <a:pt x="3650" y="5060"/>
                  </a:cubicBezTo>
                  <a:close/>
                  <a:moveTo>
                    <a:pt x="3650" y="0"/>
                  </a:moveTo>
                  <a:cubicBezTo>
                    <a:pt x="3074" y="0"/>
                    <a:pt x="2498" y="132"/>
                    <a:pt x="1980" y="394"/>
                  </a:cubicBezTo>
                  <a:cubicBezTo>
                    <a:pt x="2044" y="596"/>
                    <a:pt x="2087" y="806"/>
                    <a:pt x="2087" y="1025"/>
                  </a:cubicBezTo>
                  <a:cubicBezTo>
                    <a:pt x="2087" y="2161"/>
                    <a:pt x="1171" y="3084"/>
                    <a:pt x="40" y="3107"/>
                  </a:cubicBezTo>
                  <a:cubicBezTo>
                    <a:pt x="15" y="3280"/>
                    <a:pt x="1" y="3455"/>
                    <a:pt x="1" y="3632"/>
                  </a:cubicBezTo>
                  <a:lnTo>
                    <a:pt x="1" y="9351"/>
                  </a:lnTo>
                  <a:cubicBezTo>
                    <a:pt x="915" y="10046"/>
                    <a:pt x="1708" y="10873"/>
                    <a:pt x="2348" y="11833"/>
                  </a:cubicBezTo>
                  <a:cubicBezTo>
                    <a:pt x="2640" y="12269"/>
                    <a:pt x="3126" y="12529"/>
                    <a:pt x="3651" y="12529"/>
                  </a:cubicBezTo>
                  <a:cubicBezTo>
                    <a:pt x="4174" y="12529"/>
                    <a:pt x="4660" y="12269"/>
                    <a:pt x="4966" y="11813"/>
                  </a:cubicBezTo>
                  <a:cubicBezTo>
                    <a:pt x="5604" y="10856"/>
                    <a:pt x="6392" y="10032"/>
                    <a:pt x="7299" y="9341"/>
                  </a:cubicBezTo>
                  <a:lnTo>
                    <a:pt x="7299" y="3632"/>
                  </a:lnTo>
                  <a:cubicBezTo>
                    <a:pt x="7299" y="3455"/>
                    <a:pt x="7285" y="3280"/>
                    <a:pt x="7260" y="3107"/>
                  </a:cubicBezTo>
                  <a:cubicBezTo>
                    <a:pt x="6129" y="3084"/>
                    <a:pt x="5215" y="2161"/>
                    <a:pt x="5215" y="1025"/>
                  </a:cubicBezTo>
                  <a:cubicBezTo>
                    <a:pt x="5215" y="806"/>
                    <a:pt x="5256" y="596"/>
                    <a:pt x="5319" y="394"/>
                  </a:cubicBezTo>
                  <a:cubicBezTo>
                    <a:pt x="4801" y="132"/>
                    <a:pt x="4226" y="0"/>
                    <a:pt x="3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8"/>
            <p:cNvSpPr/>
            <p:nvPr/>
          </p:nvSpPr>
          <p:spPr>
            <a:xfrm>
              <a:off x="2352926" y="3095471"/>
              <a:ext cx="115051" cy="251713"/>
            </a:xfrm>
            <a:custGeom>
              <a:avLst/>
              <a:gdLst/>
              <a:ahLst/>
              <a:cxnLst/>
              <a:rect l="l" t="t" r="r" b="b"/>
              <a:pathLst>
                <a:path w="4275" h="9353" extrusionOk="0">
                  <a:moveTo>
                    <a:pt x="978" y="1"/>
                  </a:moveTo>
                  <a:cubicBezTo>
                    <a:pt x="890" y="338"/>
                    <a:pt x="851" y="688"/>
                    <a:pt x="902" y="1033"/>
                  </a:cubicBezTo>
                  <a:cubicBezTo>
                    <a:pt x="962" y="1454"/>
                    <a:pt x="856" y="1851"/>
                    <a:pt x="593" y="2184"/>
                  </a:cubicBezTo>
                  <a:cubicBezTo>
                    <a:pt x="229" y="2647"/>
                    <a:pt x="1" y="3202"/>
                    <a:pt x="1" y="3792"/>
                  </a:cubicBezTo>
                  <a:cubicBezTo>
                    <a:pt x="1" y="4382"/>
                    <a:pt x="229" y="4768"/>
                    <a:pt x="593" y="5231"/>
                  </a:cubicBezTo>
                  <a:cubicBezTo>
                    <a:pt x="856" y="5563"/>
                    <a:pt x="962" y="5961"/>
                    <a:pt x="902" y="6381"/>
                  </a:cubicBezTo>
                  <a:cubicBezTo>
                    <a:pt x="703" y="7758"/>
                    <a:pt x="1616" y="9017"/>
                    <a:pt x="2940" y="9296"/>
                  </a:cubicBezTo>
                  <a:cubicBezTo>
                    <a:pt x="3123" y="9335"/>
                    <a:pt x="3291" y="9353"/>
                    <a:pt x="3455" y="9353"/>
                  </a:cubicBezTo>
                  <a:cubicBezTo>
                    <a:pt x="3707" y="9353"/>
                    <a:pt x="3947" y="9310"/>
                    <a:pt x="4206" y="9234"/>
                  </a:cubicBezTo>
                  <a:lnTo>
                    <a:pt x="4206" y="3792"/>
                  </a:lnTo>
                  <a:cubicBezTo>
                    <a:pt x="4206" y="3536"/>
                    <a:pt x="4232" y="3283"/>
                    <a:pt x="4275" y="3032"/>
                  </a:cubicBezTo>
                  <a:cubicBezTo>
                    <a:pt x="2914" y="2376"/>
                    <a:pt x="1809" y="1470"/>
                    <a:pt x="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78"/>
          <p:cNvGrpSpPr/>
          <p:nvPr/>
        </p:nvGrpSpPr>
        <p:grpSpPr>
          <a:xfrm>
            <a:off x="3166888" y="1424647"/>
            <a:ext cx="463133" cy="443236"/>
            <a:chOff x="3170716" y="1521574"/>
            <a:chExt cx="499281" cy="477831"/>
          </a:xfrm>
        </p:grpSpPr>
        <p:sp>
          <p:nvSpPr>
            <p:cNvPr id="2238" name="Google Shape;2238;p78"/>
            <p:cNvSpPr/>
            <p:nvPr/>
          </p:nvSpPr>
          <p:spPr>
            <a:xfrm>
              <a:off x="3251750" y="1521574"/>
              <a:ext cx="418247" cy="397767"/>
            </a:xfrm>
            <a:custGeom>
              <a:avLst/>
              <a:gdLst/>
              <a:ahLst/>
              <a:cxnLst/>
              <a:rect l="l" t="t" r="r" b="b"/>
              <a:pathLst>
                <a:path w="15541" h="14780" extrusionOk="0">
                  <a:moveTo>
                    <a:pt x="6983" y="0"/>
                  </a:moveTo>
                  <a:cubicBezTo>
                    <a:pt x="4986" y="0"/>
                    <a:pt x="2989" y="761"/>
                    <a:pt x="1468" y="2282"/>
                  </a:cubicBezTo>
                  <a:cubicBezTo>
                    <a:pt x="863" y="2884"/>
                    <a:pt x="376" y="3577"/>
                    <a:pt x="1" y="4336"/>
                  </a:cubicBezTo>
                  <a:lnTo>
                    <a:pt x="4041" y="4336"/>
                  </a:lnTo>
                  <a:cubicBezTo>
                    <a:pt x="4179" y="4336"/>
                    <a:pt x="4312" y="4389"/>
                    <a:pt x="4409" y="4488"/>
                  </a:cubicBezTo>
                  <a:lnTo>
                    <a:pt x="5512" y="5590"/>
                  </a:lnTo>
                  <a:lnTo>
                    <a:pt x="7343" y="3759"/>
                  </a:lnTo>
                  <a:cubicBezTo>
                    <a:pt x="7444" y="3658"/>
                    <a:pt x="7585" y="3605"/>
                    <a:pt x="7725" y="3605"/>
                  </a:cubicBezTo>
                  <a:cubicBezTo>
                    <a:pt x="7845" y="3605"/>
                    <a:pt x="7965" y="3645"/>
                    <a:pt x="8059" y="3726"/>
                  </a:cubicBezTo>
                  <a:cubicBezTo>
                    <a:pt x="8288" y="3925"/>
                    <a:pt x="8297" y="4275"/>
                    <a:pt x="8085" y="4488"/>
                  </a:cubicBezTo>
                  <a:lnTo>
                    <a:pt x="6247" y="6326"/>
                  </a:lnTo>
                  <a:lnTo>
                    <a:pt x="8455" y="8531"/>
                  </a:lnTo>
                  <a:lnTo>
                    <a:pt x="10286" y="6700"/>
                  </a:lnTo>
                  <a:cubicBezTo>
                    <a:pt x="10386" y="6600"/>
                    <a:pt x="10527" y="6547"/>
                    <a:pt x="10667" y="6547"/>
                  </a:cubicBezTo>
                  <a:cubicBezTo>
                    <a:pt x="10787" y="6547"/>
                    <a:pt x="10907" y="6586"/>
                    <a:pt x="11000" y="6667"/>
                  </a:cubicBezTo>
                  <a:cubicBezTo>
                    <a:pt x="11231" y="6868"/>
                    <a:pt x="11240" y="7216"/>
                    <a:pt x="11028" y="7429"/>
                  </a:cubicBezTo>
                  <a:lnTo>
                    <a:pt x="9190" y="9267"/>
                  </a:lnTo>
                  <a:lnTo>
                    <a:pt x="10293" y="10370"/>
                  </a:lnTo>
                  <a:cubicBezTo>
                    <a:pt x="10390" y="10467"/>
                    <a:pt x="10445" y="10599"/>
                    <a:pt x="10445" y="10737"/>
                  </a:cubicBezTo>
                  <a:lnTo>
                    <a:pt x="10445" y="14779"/>
                  </a:lnTo>
                  <a:cubicBezTo>
                    <a:pt x="11201" y="14403"/>
                    <a:pt x="11894" y="13915"/>
                    <a:pt x="12499" y="13312"/>
                  </a:cubicBezTo>
                  <a:cubicBezTo>
                    <a:pt x="15540" y="10271"/>
                    <a:pt x="15540" y="5322"/>
                    <a:pt x="12499" y="2282"/>
                  </a:cubicBezTo>
                  <a:cubicBezTo>
                    <a:pt x="10978" y="761"/>
                    <a:pt x="8980" y="0"/>
                    <a:pt x="6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8"/>
            <p:cNvSpPr/>
            <p:nvPr/>
          </p:nvSpPr>
          <p:spPr>
            <a:xfrm>
              <a:off x="3170716" y="1826708"/>
              <a:ext cx="174070" cy="172698"/>
            </a:xfrm>
            <a:custGeom>
              <a:avLst/>
              <a:gdLst/>
              <a:ahLst/>
              <a:cxnLst/>
              <a:rect l="l" t="t" r="r" b="b"/>
              <a:pathLst>
                <a:path w="6468" h="6417" extrusionOk="0">
                  <a:moveTo>
                    <a:pt x="5451" y="0"/>
                  </a:moveTo>
                  <a:lnTo>
                    <a:pt x="4177" y="424"/>
                  </a:lnTo>
                  <a:lnTo>
                    <a:pt x="154" y="5583"/>
                  </a:lnTo>
                  <a:cubicBezTo>
                    <a:pt x="0" y="5790"/>
                    <a:pt x="20" y="6080"/>
                    <a:pt x="203" y="6264"/>
                  </a:cubicBezTo>
                  <a:cubicBezTo>
                    <a:pt x="303" y="6365"/>
                    <a:pt x="436" y="6416"/>
                    <a:pt x="569" y="6416"/>
                  </a:cubicBezTo>
                  <a:cubicBezTo>
                    <a:pt x="679" y="6416"/>
                    <a:pt x="789" y="6382"/>
                    <a:pt x="882" y="6312"/>
                  </a:cubicBezTo>
                  <a:lnTo>
                    <a:pt x="6041" y="2291"/>
                  </a:lnTo>
                  <a:lnTo>
                    <a:pt x="6467" y="1016"/>
                  </a:lnTo>
                  <a:lnTo>
                    <a:pt x="545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8"/>
            <p:cNvSpPr/>
            <p:nvPr/>
          </p:nvSpPr>
          <p:spPr>
            <a:xfrm>
              <a:off x="3222738" y="1666578"/>
              <a:ext cx="282285" cy="277091"/>
            </a:xfrm>
            <a:custGeom>
              <a:avLst/>
              <a:gdLst/>
              <a:ahLst/>
              <a:cxnLst/>
              <a:rect l="l" t="t" r="r" b="b"/>
              <a:pathLst>
                <a:path w="10489" h="10296" extrusionOk="0">
                  <a:moveTo>
                    <a:pt x="2746" y="1"/>
                  </a:moveTo>
                  <a:cubicBezTo>
                    <a:pt x="2143" y="376"/>
                    <a:pt x="1583" y="817"/>
                    <a:pt x="1081" y="1319"/>
                  </a:cubicBezTo>
                  <a:cubicBezTo>
                    <a:pt x="736" y="1664"/>
                    <a:pt x="1018" y="2209"/>
                    <a:pt x="1444" y="2209"/>
                  </a:cubicBezTo>
                  <a:cubicBezTo>
                    <a:pt x="1499" y="2209"/>
                    <a:pt x="1556" y="2200"/>
                    <a:pt x="1614" y="2180"/>
                  </a:cubicBezTo>
                  <a:lnTo>
                    <a:pt x="1846" y="2102"/>
                  </a:lnTo>
                  <a:cubicBezTo>
                    <a:pt x="1904" y="2083"/>
                    <a:pt x="1974" y="2074"/>
                    <a:pt x="2051" y="2074"/>
                  </a:cubicBezTo>
                  <a:cubicBezTo>
                    <a:pt x="2100" y="2074"/>
                    <a:pt x="2153" y="2078"/>
                    <a:pt x="2206" y="2085"/>
                  </a:cubicBezTo>
                  <a:cubicBezTo>
                    <a:pt x="1530" y="2482"/>
                    <a:pt x="907" y="2965"/>
                    <a:pt x="345" y="3525"/>
                  </a:cubicBezTo>
                  <a:cubicBezTo>
                    <a:pt x="1" y="3870"/>
                    <a:pt x="282" y="4414"/>
                    <a:pt x="708" y="4414"/>
                  </a:cubicBezTo>
                  <a:cubicBezTo>
                    <a:pt x="762" y="4414"/>
                    <a:pt x="819" y="4405"/>
                    <a:pt x="877" y="4386"/>
                  </a:cubicBezTo>
                  <a:lnTo>
                    <a:pt x="1111" y="4308"/>
                  </a:lnTo>
                  <a:cubicBezTo>
                    <a:pt x="1403" y="4210"/>
                    <a:pt x="1706" y="4162"/>
                    <a:pt x="2008" y="4162"/>
                  </a:cubicBezTo>
                  <a:cubicBezTo>
                    <a:pt x="2038" y="4162"/>
                    <a:pt x="2069" y="4162"/>
                    <a:pt x="2099" y="4163"/>
                  </a:cubicBezTo>
                  <a:lnTo>
                    <a:pt x="1112" y="5662"/>
                  </a:lnTo>
                  <a:lnTo>
                    <a:pt x="3491" y="4870"/>
                  </a:lnTo>
                  <a:cubicBezTo>
                    <a:pt x="3546" y="4852"/>
                    <a:pt x="3601" y="4844"/>
                    <a:pt x="3656" y="4844"/>
                  </a:cubicBezTo>
                  <a:cubicBezTo>
                    <a:pt x="3792" y="4844"/>
                    <a:pt x="3924" y="4896"/>
                    <a:pt x="4023" y="4996"/>
                  </a:cubicBezTo>
                  <a:lnTo>
                    <a:pt x="5494" y="6466"/>
                  </a:lnTo>
                  <a:cubicBezTo>
                    <a:pt x="5634" y="6606"/>
                    <a:pt x="5681" y="6811"/>
                    <a:pt x="5619" y="6998"/>
                  </a:cubicBezTo>
                  <a:lnTo>
                    <a:pt x="4828" y="9375"/>
                  </a:lnTo>
                  <a:lnTo>
                    <a:pt x="6326" y="8391"/>
                  </a:lnTo>
                  <a:lnTo>
                    <a:pt x="6326" y="8391"/>
                  </a:lnTo>
                  <a:cubicBezTo>
                    <a:pt x="6337" y="8723"/>
                    <a:pt x="6289" y="9057"/>
                    <a:pt x="6181" y="9379"/>
                  </a:cubicBezTo>
                  <a:lnTo>
                    <a:pt x="6104" y="9611"/>
                  </a:lnTo>
                  <a:cubicBezTo>
                    <a:pt x="6028" y="9839"/>
                    <a:pt x="6120" y="10089"/>
                    <a:pt x="6323" y="10219"/>
                  </a:cubicBezTo>
                  <a:cubicBezTo>
                    <a:pt x="6407" y="10270"/>
                    <a:pt x="6502" y="10295"/>
                    <a:pt x="6596" y="10295"/>
                  </a:cubicBezTo>
                  <a:cubicBezTo>
                    <a:pt x="6731" y="10295"/>
                    <a:pt x="6865" y="10243"/>
                    <a:pt x="6964" y="10143"/>
                  </a:cubicBezTo>
                  <a:cubicBezTo>
                    <a:pt x="7525" y="9582"/>
                    <a:pt x="8007" y="8960"/>
                    <a:pt x="8407" y="8283"/>
                  </a:cubicBezTo>
                  <a:lnTo>
                    <a:pt x="8407" y="8283"/>
                  </a:lnTo>
                  <a:cubicBezTo>
                    <a:pt x="8421" y="8419"/>
                    <a:pt x="8419" y="8548"/>
                    <a:pt x="8387" y="8644"/>
                  </a:cubicBezTo>
                  <a:lnTo>
                    <a:pt x="8310" y="8875"/>
                  </a:lnTo>
                  <a:cubicBezTo>
                    <a:pt x="8186" y="9247"/>
                    <a:pt x="8487" y="9562"/>
                    <a:pt x="8810" y="9562"/>
                  </a:cubicBezTo>
                  <a:cubicBezTo>
                    <a:pt x="8935" y="9562"/>
                    <a:pt x="9062" y="9515"/>
                    <a:pt x="9170" y="9407"/>
                  </a:cubicBezTo>
                  <a:cubicBezTo>
                    <a:pt x="9672" y="8907"/>
                    <a:pt x="10114" y="8345"/>
                    <a:pt x="10489" y="7742"/>
                  </a:cubicBezTo>
                  <a:lnTo>
                    <a:pt x="10489" y="5579"/>
                  </a:lnTo>
                  <a:lnTo>
                    <a:pt x="9435" y="4526"/>
                  </a:lnTo>
                  <a:lnTo>
                    <a:pt x="6828" y="5828"/>
                  </a:lnTo>
                  <a:cubicBezTo>
                    <a:pt x="6742" y="5871"/>
                    <a:pt x="6659" y="5890"/>
                    <a:pt x="6582" y="5890"/>
                  </a:cubicBezTo>
                  <a:cubicBezTo>
                    <a:pt x="6103" y="5890"/>
                    <a:pt x="5833" y="5165"/>
                    <a:pt x="6364" y="4899"/>
                  </a:cubicBezTo>
                  <a:lnTo>
                    <a:pt x="8661" y="3750"/>
                  </a:lnTo>
                  <a:lnTo>
                    <a:pt x="6738" y="1828"/>
                  </a:lnTo>
                  <a:lnTo>
                    <a:pt x="5591" y="4124"/>
                  </a:lnTo>
                  <a:cubicBezTo>
                    <a:pt x="5489" y="4329"/>
                    <a:pt x="5318" y="4414"/>
                    <a:pt x="5147" y="4414"/>
                  </a:cubicBezTo>
                  <a:cubicBezTo>
                    <a:pt x="4802" y="4414"/>
                    <a:pt x="4456" y="4070"/>
                    <a:pt x="4661" y="3660"/>
                  </a:cubicBezTo>
                  <a:lnTo>
                    <a:pt x="5964" y="1054"/>
                  </a:lnTo>
                  <a:lnTo>
                    <a:pt x="491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78"/>
          <p:cNvGrpSpPr/>
          <p:nvPr/>
        </p:nvGrpSpPr>
        <p:grpSpPr>
          <a:xfrm>
            <a:off x="3179720" y="2158920"/>
            <a:ext cx="437470" cy="437145"/>
            <a:chOff x="3163477" y="2251791"/>
            <a:chExt cx="471615" cy="471265"/>
          </a:xfrm>
        </p:grpSpPr>
        <p:sp>
          <p:nvSpPr>
            <p:cNvPr id="2242" name="Google Shape;2242;p78"/>
            <p:cNvSpPr/>
            <p:nvPr/>
          </p:nvSpPr>
          <p:spPr>
            <a:xfrm>
              <a:off x="3163477" y="2428229"/>
              <a:ext cx="113894" cy="289982"/>
            </a:xfrm>
            <a:custGeom>
              <a:avLst/>
              <a:gdLst/>
              <a:ahLst/>
              <a:cxnLst/>
              <a:rect l="l" t="t" r="r" b="b"/>
              <a:pathLst>
                <a:path w="4232" h="10775" extrusionOk="0">
                  <a:moveTo>
                    <a:pt x="0" y="0"/>
                  </a:moveTo>
                  <a:lnTo>
                    <a:pt x="0" y="7337"/>
                  </a:lnTo>
                  <a:cubicBezTo>
                    <a:pt x="0" y="7498"/>
                    <a:pt x="76" y="7650"/>
                    <a:pt x="205" y="7747"/>
                  </a:cubicBezTo>
                  <a:lnTo>
                    <a:pt x="4232" y="1077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8"/>
            <p:cNvSpPr/>
            <p:nvPr/>
          </p:nvSpPr>
          <p:spPr>
            <a:xfrm>
              <a:off x="3356036" y="2251791"/>
              <a:ext cx="142233" cy="392600"/>
            </a:xfrm>
            <a:custGeom>
              <a:avLst/>
              <a:gdLst/>
              <a:ahLst/>
              <a:cxnLst/>
              <a:rect l="l" t="t" r="r" b="b"/>
              <a:pathLst>
                <a:path w="5285" h="14588" extrusionOk="0">
                  <a:moveTo>
                    <a:pt x="0" y="1"/>
                  </a:moveTo>
                  <a:lnTo>
                    <a:pt x="4479" y="14587"/>
                  </a:lnTo>
                  <a:lnTo>
                    <a:pt x="5285" y="440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8"/>
            <p:cNvSpPr/>
            <p:nvPr/>
          </p:nvSpPr>
          <p:spPr>
            <a:xfrm>
              <a:off x="3498591" y="2393646"/>
              <a:ext cx="136500" cy="322089"/>
            </a:xfrm>
            <a:custGeom>
              <a:avLst/>
              <a:gdLst/>
              <a:ahLst/>
              <a:cxnLst/>
              <a:rect l="l" t="t" r="r" b="b"/>
              <a:pathLst>
                <a:path w="5072" h="11968" extrusionOk="0">
                  <a:moveTo>
                    <a:pt x="948" y="0"/>
                  </a:moveTo>
                  <a:lnTo>
                    <a:pt x="0" y="11968"/>
                  </a:lnTo>
                  <a:lnTo>
                    <a:pt x="4822" y="9062"/>
                  </a:lnTo>
                  <a:cubicBezTo>
                    <a:pt x="4976" y="8968"/>
                    <a:pt x="5071" y="8802"/>
                    <a:pt x="5071" y="8622"/>
                  </a:cubicBezTo>
                  <a:lnTo>
                    <a:pt x="5071" y="5292"/>
                  </a:lnTo>
                  <a:cubicBezTo>
                    <a:pt x="5071" y="5175"/>
                    <a:pt x="5030" y="5064"/>
                    <a:pt x="4958" y="4972"/>
                  </a:cubicBezTo>
                  <a:lnTo>
                    <a:pt x="9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8"/>
            <p:cNvSpPr/>
            <p:nvPr/>
          </p:nvSpPr>
          <p:spPr>
            <a:xfrm>
              <a:off x="3173461" y="2252652"/>
              <a:ext cx="282339" cy="418086"/>
            </a:xfrm>
            <a:custGeom>
              <a:avLst/>
              <a:gdLst/>
              <a:ahLst/>
              <a:cxnLst/>
              <a:rect l="l" t="t" r="r" b="b"/>
              <a:pathLst>
                <a:path w="10491" h="15535" extrusionOk="0">
                  <a:moveTo>
                    <a:pt x="5724" y="1"/>
                  </a:moveTo>
                  <a:lnTo>
                    <a:pt x="2007" y="1858"/>
                  </a:lnTo>
                  <a:cubicBezTo>
                    <a:pt x="1904" y="1909"/>
                    <a:pt x="1823" y="1991"/>
                    <a:pt x="1772" y="2093"/>
                  </a:cubicBezTo>
                  <a:lnTo>
                    <a:pt x="1" y="5556"/>
                  </a:lnTo>
                  <a:lnTo>
                    <a:pt x="10490" y="15535"/>
                  </a:lnTo>
                  <a:lnTo>
                    <a:pt x="10490" y="15535"/>
                  </a:lnTo>
                  <a:lnTo>
                    <a:pt x="5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8"/>
            <p:cNvSpPr/>
            <p:nvPr/>
          </p:nvSpPr>
          <p:spPr>
            <a:xfrm>
              <a:off x="3213426" y="2475918"/>
              <a:ext cx="256880" cy="247137"/>
            </a:xfrm>
            <a:custGeom>
              <a:avLst/>
              <a:gdLst/>
              <a:ahLst/>
              <a:cxnLst/>
              <a:rect l="l" t="t" r="r" b="b"/>
              <a:pathLst>
                <a:path w="9545" h="9183" extrusionOk="0">
                  <a:moveTo>
                    <a:pt x="0" y="1"/>
                  </a:moveTo>
                  <a:lnTo>
                    <a:pt x="3560" y="9183"/>
                  </a:lnTo>
                  <a:lnTo>
                    <a:pt x="9545" y="9183"/>
                  </a:lnTo>
                  <a:lnTo>
                    <a:pt x="9539" y="916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7" name="Google Shape;2247;p78"/>
          <p:cNvGrpSpPr/>
          <p:nvPr/>
        </p:nvGrpSpPr>
        <p:grpSpPr>
          <a:xfrm>
            <a:off x="3174777" y="3628927"/>
            <a:ext cx="447356" cy="442662"/>
            <a:chOff x="3169317" y="3736257"/>
            <a:chExt cx="482272" cy="477212"/>
          </a:xfrm>
        </p:grpSpPr>
        <p:sp>
          <p:nvSpPr>
            <p:cNvPr id="2248" name="Google Shape;2248;p78"/>
            <p:cNvSpPr/>
            <p:nvPr/>
          </p:nvSpPr>
          <p:spPr>
            <a:xfrm>
              <a:off x="3178467" y="3752459"/>
              <a:ext cx="85205" cy="125601"/>
            </a:xfrm>
            <a:custGeom>
              <a:avLst/>
              <a:gdLst/>
              <a:ahLst/>
              <a:cxnLst/>
              <a:rect l="l" t="t" r="r" b="b"/>
              <a:pathLst>
                <a:path w="3166" h="4667" extrusionOk="0">
                  <a:moveTo>
                    <a:pt x="3166" y="1"/>
                  </a:moveTo>
                  <a:lnTo>
                    <a:pt x="2050" y="91"/>
                  </a:lnTo>
                  <a:cubicBezTo>
                    <a:pt x="902" y="186"/>
                    <a:pt x="0" y="1165"/>
                    <a:pt x="0" y="2318"/>
                  </a:cubicBezTo>
                  <a:cubicBezTo>
                    <a:pt x="0" y="3472"/>
                    <a:pt x="856" y="4416"/>
                    <a:pt x="1990" y="4541"/>
                  </a:cubicBezTo>
                  <a:lnTo>
                    <a:pt x="3166" y="4667"/>
                  </a:lnTo>
                  <a:lnTo>
                    <a:pt x="31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8"/>
            <p:cNvSpPr/>
            <p:nvPr/>
          </p:nvSpPr>
          <p:spPr>
            <a:xfrm>
              <a:off x="3291580" y="3747857"/>
              <a:ext cx="27935" cy="136393"/>
            </a:xfrm>
            <a:custGeom>
              <a:avLst/>
              <a:gdLst/>
              <a:ahLst/>
              <a:cxnLst/>
              <a:rect l="l" t="t" r="r" b="b"/>
              <a:pathLst>
                <a:path w="1038" h="5068" extrusionOk="0">
                  <a:moveTo>
                    <a:pt x="1038" y="0"/>
                  </a:moveTo>
                  <a:lnTo>
                    <a:pt x="0" y="87"/>
                  </a:lnTo>
                  <a:lnTo>
                    <a:pt x="0" y="4953"/>
                  </a:lnTo>
                  <a:lnTo>
                    <a:pt x="1038" y="5068"/>
                  </a:lnTo>
                  <a:lnTo>
                    <a:pt x="103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8"/>
            <p:cNvSpPr/>
            <p:nvPr/>
          </p:nvSpPr>
          <p:spPr>
            <a:xfrm>
              <a:off x="3347451" y="3736257"/>
              <a:ext cx="304138" cy="300074"/>
            </a:xfrm>
            <a:custGeom>
              <a:avLst/>
              <a:gdLst/>
              <a:ahLst/>
              <a:cxnLst/>
              <a:rect l="l" t="t" r="r" b="b"/>
              <a:pathLst>
                <a:path w="11301" h="11150" extrusionOk="0">
                  <a:moveTo>
                    <a:pt x="4321" y="1"/>
                  </a:moveTo>
                  <a:cubicBezTo>
                    <a:pt x="4125" y="1"/>
                    <a:pt x="3929" y="9"/>
                    <a:pt x="3732" y="27"/>
                  </a:cubicBezTo>
                  <a:lnTo>
                    <a:pt x="1" y="341"/>
                  </a:lnTo>
                  <a:lnTo>
                    <a:pt x="1" y="5612"/>
                  </a:lnTo>
                  <a:lnTo>
                    <a:pt x="2071" y="5847"/>
                  </a:lnTo>
                  <a:cubicBezTo>
                    <a:pt x="2894" y="5939"/>
                    <a:pt x="3672" y="6312"/>
                    <a:pt x="4259" y="6898"/>
                  </a:cubicBezTo>
                  <a:cubicBezTo>
                    <a:pt x="4846" y="7485"/>
                    <a:pt x="5220" y="8263"/>
                    <a:pt x="5310" y="9088"/>
                  </a:cubicBezTo>
                  <a:lnTo>
                    <a:pt x="5545" y="11149"/>
                  </a:lnTo>
                  <a:lnTo>
                    <a:pt x="10816" y="11149"/>
                  </a:lnTo>
                  <a:lnTo>
                    <a:pt x="11132" y="7425"/>
                  </a:lnTo>
                  <a:cubicBezTo>
                    <a:pt x="11300" y="5412"/>
                    <a:pt x="10577" y="3438"/>
                    <a:pt x="9149" y="2010"/>
                  </a:cubicBezTo>
                  <a:cubicBezTo>
                    <a:pt x="7859" y="721"/>
                    <a:pt x="6126"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8"/>
            <p:cNvSpPr/>
            <p:nvPr/>
          </p:nvSpPr>
          <p:spPr>
            <a:xfrm>
              <a:off x="3499964" y="4064267"/>
              <a:ext cx="136339" cy="27935"/>
            </a:xfrm>
            <a:custGeom>
              <a:avLst/>
              <a:gdLst/>
              <a:ahLst/>
              <a:cxnLst/>
              <a:rect l="l" t="t" r="r" b="b"/>
              <a:pathLst>
                <a:path w="5066" h="1038" extrusionOk="0">
                  <a:moveTo>
                    <a:pt x="0" y="0"/>
                  </a:moveTo>
                  <a:lnTo>
                    <a:pt x="115" y="1038"/>
                  </a:lnTo>
                  <a:lnTo>
                    <a:pt x="4979" y="1038"/>
                  </a:lnTo>
                  <a:lnTo>
                    <a:pt x="506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8"/>
            <p:cNvSpPr/>
            <p:nvPr/>
          </p:nvSpPr>
          <p:spPr>
            <a:xfrm>
              <a:off x="3506154" y="4120110"/>
              <a:ext cx="125547" cy="85447"/>
            </a:xfrm>
            <a:custGeom>
              <a:avLst/>
              <a:gdLst/>
              <a:ahLst/>
              <a:cxnLst/>
              <a:rect l="l" t="t" r="r" b="b"/>
              <a:pathLst>
                <a:path w="4665" h="3175" extrusionOk="0">
                  <a:moveTo>
                    <a:pt x="0" y="0"/>
                  </a:moveTo>
                  <a:lnTo>
                    <a:pt x="126" y="1184"/>
                  </a:lnTo>
                  <a:cubicBezTo>
                    <a:pt x="251" y="2319"/>
                    <a:pt x="1207" y="3175"/>
                    <a:pt x="2347" y="3175"/>
                  </a:cubicBezTo>
                  <a:cubicBezTo>
                    <a:pt x="3489" y="3175"/>
                    <a:pt x="4481" y="2273"/>
                    <a:pt x="4576" y="1123"/>
                  </a:cubicBezTo>
                  <a:lnTo>
                    <a:pt x="466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8"/>
            <p:cNvSpPr/>
            <p:nvPr/>
          </p:nvSpPr>
          <p:spPr>
            <a:xfrm>
              <a:off x="3197306" y="3989800"/>
              <a:ext cx="198426" cy="195708"/>
            </a:xfrm>
            <a:custGeom>
              <a:avLst/>
              <a:gdLst/>
              <a:ahLst/>
              <a:cxnLst/>
              <a:rect l="l" t="t" r="r" b="b"/>
              <a:pathLst>
                <a:path w="7373" h="7272" extrusionOk="0">
                  <a:moveTo>
                    <a:pt x="6802" y="1"/>
                  </a:moveTo>
                  <a:cubicBezTo>
                    <a:pt x="6669" y="1"/>
                    <a:pt x="6536" y="52"/>
                    <a:pt x="6435" y="153"/>
                  </a:cubicBezTo>
                  <a:lnTo>
                    <a:pt x="203" y="6385"/>
                  </a:lnTo>
                  <a:cubicBezTo>
                    <a:pt x="0" y="6589"/>
                    <a:pt x="0" y="6917"/>
                    <a:pt x="203" y="7119"/>
                  </a:cubicBezTo>
                  <a:cubicBezTo>
                    <a:pt x="304" y="7220"/>
                    <a:pt x="437" y="7271"/>
                    <a:pt x="569" y="7271"/>
                  </a:cubicBezTo>
                  <a:cubicBezTo>
                    <a:pt x="702" y="7271"/>
                    <a:pt x="835" y="7220"/>
                    <a:pt x="937" y="7119"/>
                  </a:cubicBezTo>
                  <a:lnTo>
                    <a:pt x="7169" y="887"/>
                  </a:lnTo>
                  <a:cubicBezTo>
                    <a:pt x="7372" y="684"/>
                    <a:pt x="7372" y="355"/>
                    <a:pt x="7169" y="153"/>
                  </a:cubicBezTo>
                  <a:cubicBezTo>
                    <a:pt x="7068" y="52"/>
                    <a:pt x="6935" y="1"/>
                    <a:pt x="6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8"/>
            <p:cNvSpPr/>
            <p:nvPr/>
          </p:nvSpPr>
          <p:spPr>
            <a:xfrm>
              <a:off x="3281165" y="4073659"/>
              <a:ext cx="142529" cy="139810"/>
            </a:xfrm>
            <a:custGeom>
              <a:avLst/>
              <a:gdLst/>
              <a:ahLst/>
              <a:cxnLst/>
              <a:rect l="l" t="t" r="r" b="b"/>
              <a:pathLst>
                <a:path w="5296" h="5195" extrusionOk="0">
                  <a:moveTo>
                    <a:pt x="4725" y="1"/>
                  </a:moveTo>
                  <a:cubicBezTo>
                    <a:pt x="4592" y="1"/>
                    <a:pt x="4459" y="52"/>
                    <a:pt x="4357" y="153"/>
                  </a:cubicBezTo>
                  <a:lnTo>
                    <a:pt x="203" y="4307"/>
                  </a:lnTo>
                  <a:cubicBezTo>
                    <a:pt x="0" y="4510"/>
                    <a:pt x="0" y="4839"/>
                    <a:pt x="203" y="5042"/>
                  </a:cubicBezTo>
                  <a:cubicBezTo>
                    <a:pt x="304" y="5144"/>
                    <a:pt x="437" y="5194"/>
                    <a:pt x="569" y="5194"/>
                  </a:cubicBezTo>
                  <a:cubicBezTo>
                    <a:pt x="702" y="5194"/>
                    <a:pt x="835" y="5144"/>
                    <a:pt x="937" y="5042"/>
                  </a:cubicBezTo>
                  <a:lnTo>
                    <a:pt x="5092" y="887"/>
                  </a:lnTo>
                  <a:cubicBezTo>
                    <a:pt x="5295" y="683"/>
                    <a:pt x="5295" y="355"/>
                    <a:pt x="5092" y="153"/>
                  </a:cubicBezTo>
                  <a:cubicBezTo>
                    <a:pt x="4991" y="52"/>
                    <a:pt x="4858" y="1"/>
                    <a:pt x="4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8"/>
            <p:cNvSpPr/>
            <p:nvPr/>
          </p:nvSpPr>
          <p:spPr>
            <a:xfrm>
              <a:off x="3169317" y="3961838"/>
              <a:ext cx="142556" cy="139810"/>
            </a:xfrm>
            <a:custGeom>
              <a:avLst/>
              <a:gdLst/>
              <a:ahLst/>
              <a:cxnLst/>
              <a:rect l="l" t="t" r="r" b="b"/>
              <a:pathLst>
                <a:path w="5297" h="5195" extrusionOk="0">
                  <a:moveTo>
                    <a:pt x="4725" y="1"/>
                  </a:moveTo>
                  <a:cubicBezTo>
                    <a:pt x="4593" y="1"/>
                    <a:pt x="4460" y="51"/>
                    <a:pt x="4359" y="153"/>
                  </a:cubicBezTo>
                  <a:lnTo>
                    <a:pt x="204" y="4308"/>
                  </a:lnTo>
                  <a:cubicBezTo>
                    <a:pt x="1" y="4510"/>
                    <a:pt x="1" y="4838"/>
                    <a:pt x="204" y="5042"/>
                  </a:cubicBezTo>
                  <a:cubicBezTo>
                    <a:pt x="306" y="5143"/>
                    <a:pt x="439" y="5194"/>
                    <a:pt x="572" y="5194"/>
                  </a:cubicBezTo>
                  <a:cubicBezTo>
                    <a:pt x="704" y="5194"/>
                    <a:pt x="837" y="5143"/>
                    <a:pt x="938" y="5042"/>
                  </a:cubicBezTo>
                  <a:lnTo>
                    <a:pt x="5093" y="887"/>
                  </a:lnTo>
                  <a:cubicBezTo>
                    <a:pt x="5296" y="685"/>
                    <a:pt x="5296" y="356"/>
                    <a:pt x="5093" y="153"/>
                  </a:cubicBezTo>
                  <a:cubicBezTo>
                    <a:pt x="4991" y="51"/>
                    <a:pt x="4858" y="1"/>
                    <a:pt x="4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78"/>
          <p:cNvGrpSpPr/>
          <p:nvPr/>
        </p:nvGrpSpPr>
        <p:grpSpPr>
          <a:xfrm>
            <a:off x="3173741" y="2902193"/>
            <a:ext cx="449428" cy="438843"/>
            <a:chOff x="3163988" y="2982061"/>
            <a:chExt cx="484506" cy="473095"/>
          </a:xfrm>
        </p:grpSpPr>
        <p:sp>
          <p:nvSpPr>
            <p:cNvPr id="2257" name="Google Shape;2257;p78"/>
            <p:cNvSpPr/>
            <p:nvPr/>
          </p:nvSpPr>
          <p:spPr>
            <a:xfrm>
              <a:off x="3163988" y="3271774"/>
              <a:ext cx="166615" cy="155151"/>
            </a:xfrm>
            <a:custGeom>
              <a:avLst/>
              <a:gdLst/>
              <a:ahLst/>
              <a:cxnLst/>
              <a:rect l="l" t="t" r="r" b="b"/>
              <a:pathLst>
                <a:path w="6191" h="5765" extrusionOk="0">
                  <a:moveTo>
                    <a:pt x="1154" y="0"/>
                  </a:moveTo>
                  <a:cubicBezTo>
                    <a:pt x="970" y="0"/>
                    <a:pt x="791" y="97"/>
                    <a:pt x="697" y="263"/>
                  </a:cubicBezTo>
                  <a:cubicBezTo>
                    <a:pt x="65" y="1398"/>
                    <a:pt x="1" y="2847"/>
                    <a:pt x="734" y="4042"/>
                  </a:cubicBezTo>
                  <a:cubicBezTo>
                    <a:pt x="1405" y="5135"/>
                    <a:pt x="2583" y="5765"/>
                    <a:pt x="3789" y="5765"/>
                  </a:cubicBezTo>
                  <a:cubicBezTo>
                    <a:pt x="4630" y="5765"/>
                    <a:pt x="5485" y="5459"/>
                    <a:pt x="6191" y="4790"/>
                  </a:cubicBezTo>
                  <a:lnTo>
                    <a:pt x="5821" y="1822"/>
                  </a:lnTo>
                  <a:cubicBezTo>
                    <a:pt x="5254" y="1497"/>
                    <a:pt x="4747" y="1087"/>
                    <a:pt x="4298" y="613"/>
                  </a:cubicBezTo>
                  <a:cubicBezTo>
                    <a:pt x="4160" y="1849"/>
                    <a:pt x="3546" y="2672"/>
                    <a:pt x="2988" y="2672"/>
                  </a:cubicBezTo>
                  <a:cubicBezTo>
                    <a:pt x="2355" y="2672"/>
                    <a:pt x="1761" y="1686"/>
                    <a:pt x="1662" y="474"/>
                  </a:cubicBezTo>
                  <a:cubicBezTo>
                    <a:pt x="1643" y="247"/>
                    <a:pt x="1478" y="60"/>
                    <a:pt x="1258" y="11"/>
                  </a:cubicBezTo>
                  <a:cubicBezTo>
                    <a:pt x="1223" y="4"/>
                    <a:pt x="1188" y="0"/>
                    <a:pt x="11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8"/>
            <p:cNvSpPr/>
            <p:nvPr/>
          </p:nvSpPr>
          <p:spPr>
            <a:xfrm>
              <a:off x="3166087" y="2982088"/>
              <a:ext cx="139461" cy="222109"/>
            </a:xfrm>
            <a:custGeom>
              <a:avLst/>
              <a:gdLst/>
              <a:ahLst/>
              <a:cxnLst/>
              <a:rect l="l" t="t" r="r" b="b"/>
              <a:pathLst>
                <a:path w="5182" h="8253" extrusionOk="0">
                  <a:moveTo>
                    <a:pt x="3711" y="0"/>
                  </a:moveTo>
                  <a:cubicBezTo>
                    <a:pt x="3508" y="0"/>
                    <a:pt x="3303" y="17"/>
                    <a:pt x="3097" y="52"/>
                  </a:cubicBezTo>
                  <a:lnTo>
                    <a:pt x="3099" y="52"/>
                  </a:lnTo>
                  <a:cubicBezTo>
                    <a:pt x="1641" y="301"/>
                    <a:pt x="441" y="1492"/>
                    <a:pt x="179" y="2952"/>
                  </a:cubicBezTo>
                  <a:cubicBezTo>
                    <a:pt x="1" y="3959"/>
                    <a:pt x="236" y="4956"/>
                    <a:pt x="846" y="5760"/>
                  </a:cubicBezTo>
                  <a:cubicBezTo>
                    <a:pt x="1406" y="6503"/>
                    <a:pt x="2214" y="7959"/>
                    <a:pt x="2477" y="8252"/>
                  </a:cubicBezTo>
                  <a:cubicBezTo>
                    <a:pt x="2290" y="7588"/>
                    <a:pt x="2183" y="6895"/>
                    <a:pt x="2183" y="6185"/>
                  </a:cubicBezTo>
                  <a:lnTo>
                    <a:pt x="2183" y="5668"/>
                  </a:lnTo>
                  <a:cubicBezTo>
                    <a:pt x="2183" y="4136"/>
                    <a:pt x="2714" y="2644"/>
                    <a:pt x="3679" y="1469"/>
                  </a:cubicBezTo>
                  <a:cubicBezTo>
                    <a:pt x="4085" y="974"/>
                    <a:pt x="4608" y="589"/>
                    <a:pt x="5181" y="308"/>
                  </a:cubicBezTo>
                  <a:cubicBezTo>
                    <a:pt x="4723" y="108"/>
                    <a:pt x="4224" y="0"/>
                    <a:pt x="3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8"/>
            <p:cNvSpPr/>
            <p:nvPr/>
          </p:nvSpPr>
          <p:spPr>
            <a:xfrm>
              <a:off x="3252611" y="3005018"/>
              <a:ext cx="306937" cy="450138"/>
            </a:xfrm>
            <a:custGeom>
              <a:avLst/>
              <a:gdLst/>
              <a:ahLst/>
              <a:cxnLst/>
              <a:rect l="l" t="t" r="r" b="b"/>
              <a:pathLst>
                <a:path w="11405" h="16726" extrusionOk="0">
                  <a:moveTo>
                    <a:pt x="7075" y="2126"/>
                  </a:moveTo>
                  <a:cubicBezTo>
                    <a:pt x="7259" y="2126"/>
                    <a:pt x="7437" y="2224"/>
                    <a:pt x="7532" y="2397"/>
                  </a:cubicBezTo>
                  <a:cubicBezTo>
                    <a:pt x="7670" y="2648"/>
                    <a:pt x="7578" y="2964"/>
                    <a:pt x="7325" y="3102"/>
                  </a:cubicBezTo>
                  <a:cubicBezTo>
                    <a:pt x="6922" y="3323"/>
                    <a:pt x="6473" y="3461"/>
                    <a:pt x="5989" y="3514"/>
                  </a:cubicBezTo>
                  <a:lnTo>
                    <a:pt x="5476" y="3517"/>
                  </a:lnTo>
                  <a:cubicBezTo>
                    <a:pt x="4934" y="3461"/>
                    <a:pt x="4486" y="3321"/>
                    <a:pt x="4087" y="3104"/>
                  </a:cubicBezTo>
                  <a:cubicBezTo>
                    <a:pt x="3834" y="2966"/>
                    <a:pt x="3742" y="2650"/>
                    <a:pt x="3880" y="2399"/>
                  </a:cubicBezTo>
                  <a:cubicBezTo>
                    <a:pt x="3975" y="2225"/>
                    <a:pt x="4153" y="2128"/>
                    <a:pt x="4337" y="2128"/>
                  </a:cubicBezTo>
                  <a:cubicBezTo>
                    <a:pt x="4421" y="2128"/>
                    <a:pt x="4506" y="2148"/>
                    <a:pt x="4585" y="2192"/>
                  </a:cubicBezTo>
                  <a:cubicBezTo>
                    <a:pt x="4866" y="2346"/>
                    <a:pt x="5185" y="2443"/>
                    <a:pt x="5533" y="2482"/>
                  </a:cubicBezTo>
                  <a:lnTo>
                    <a:pt x="5932" y="2478"/>
                  </a:lnTo>
                  <a:cubicBezTo>
                    <a:pt x="6224" y="2443"/>
                    <a:pt x="6544" y="2346"/>
                    <a:pt x="6827" y="2190"/>
                  </a:cubicBezTo>
                  <a:cubicBezTo>
                    <a:pt x="6906" y="2147"/>
                    <a:pt x="6991" y="2126"/>
                    <a:pt x="7075" y="2126"/>
                  </a:cubicBezTo>
                  <a:close/>
                  <a:moveTo>
                    <a:pt x="3749" y="5366"/>
                  </a:moveTo>
                  <a:cubicBezTo>
                    <a:pt x="4034" y="5366"/>
                    <a:pt x="4266" y="5598"/>
                    <a:pt x="4266" y="5882"/>
                  </a:cubicBezTo>
                  <a:cubicBezTo>
                    <a:pt x="4266" y="6167"/>
                    <a:pt x="4034" y="6398"/>
                    <a:pt x="3749" y="6398"/>
                  </a:cubicBezTo>
                  <a:cubicBezTo>
                    <a:pt x="3465" y="6398"/>
                    <a:pt x="3233" y="6167"/>
                    <a:pt x="3233" y="5882"/>
                  </a:cubicBezTo>
                  <a:cubicBezTo>
                    <a:pt x="3233" y="5598"/>
                    <a:pt x="3465" y="5366"/>
                    <a:pt x="3749" y="5366"/>
                  </a:cubicBezTo>
                  <a:close/>
                  <a:moveTo>
                    <a:pt x="7875" y="5366"/>
                  </a:moveTo>
                  <a:cubicBezTo>
                    <a:pt x="8159" y="5366"/>
                    <a:pt x="8389" y="5598"/>
                    <a:pt x="8389" y="5882"/>
                  </a:cubicBezTo>
                  <a:cubicBezTo>
                    <a:pt x="8389" y="6167"/>
                    <a:pt x="8159" y="6398"/>
                    <a:pt x="7875" y="6398"/>
                  </a:cubicBezTo>
                  <a:cubicBezTo>
                    <a:pt x="7588" y="6398"/>
                    <a:pt x="7359" y="6167"/>
                    <a:pt x="7359" y="5882"/>
                  </a:cubicBezTo>
                  <a:cubicBezTo>
                    <a:pt x="7359" y="5598"/>
                    <a:pt x="7588" y="5366"/>
                    <a:pt x="7875" y="5366"/>
                  </a:cubicBezTo>
                  <a:close/>
                  <a:moveTo>
                    <a:pt x="7348" y="0"/>
                  </a:moveTo>
                  <a:cubicBezTo>
                    <a:pt x="6813" y="0"/>
                    <a:pt x="6287" y="120"/>
                    <a:pt x="5828" y="371"/>
                  </a:cubicBezTo>
                  <a:cubicBezTo>
                    <a:pt x="5796" y="387"/>
                    <a:pt x="5756" y="401"/>
                    <a:pt x="5706" y="410"/>
                  </a:cubicBezTo>
                  <a:cubicBezTo>
                    <a:pt x="5657" y="401"/>
                    <a:pt x="5616" y="387"/>
                    <a:pt x="5584" y="370"/>
                  </a:cubicBezTo>
                  <a:cubicBezTo>
                    <a:pt x="5126" y="120"/>
                    <a:pt x="4601" y="1"/>
                    <a:pt x="4067" y="1"/>
                  </a:cubicBezTo>
                  <a:cubicBezTo>
                    <a:pt x="3025" y="1"/>
                    <a:pt x="1948" y="455"/>
                    <a:pt x="1264" y="1287"/>
                  </a:cubicBezTo>
                  <a:cubicBezTo>
                    <a:pt x="450" y="2278"/>
                    <a:pt x="1" y="3539"/>
                    <a:pt x="1" y="4832"/>
                  </a:cubicBezTo>
                  <a:lnTo>
                    <a:pt x="1" y="5348"/>
                  </a:lnTo>
                  <a:cubicBezTo>
                    <a:pt x="1" y="7842"/>
                    <a:pt x="1388" y="10092"/>
                    <a:pt x="3483" y="11050"/>
                  </a:cubicBezTo>
                  <a:lnTo>
                    <a:pt x="4133" y="16273"/>
                  </a:lnTo>
                  <a:cubicBezTo>
                    <a:pt x="4165" y="16531"/>
                    <a:pt x="4384" y="16725"/>
                    <a:pt x="4644" y="16725"/>
                  </a:cubicBezTo>
                  <a:lnTo>
                    <a:pt x="6788" y="16725"/>
                  </a:lnTo>
                  <a:cubicBezTo>
                    <a:pt x="7046" y="16725"/>
                    <a:pt x="7265" y="16531"/>
                    <a:pt x="7297" y="16273"/>
                  </a:cubicBezTo>
                  <a:lnTo>
                    <a:pt x="7942" y="11050"/>
                  </a:lnTo>
                  <a:cubicBezTo>
                    <a:pt x="10026" y="10092"/>
                    <a:pt x="11404" y="7842"/>
                    <a:pt x="11404" y="5348"/>
                  </a:cubicBezTo>
                  <a:lnTo>
                    <a:pt x="11404" y="4832"/>
                  </a:lnTo>
                  <a:cubicBezTo>
                    <a:pt x="11404" y="3539"/>
                    <a:pt x="10957" y="2280"/>
                    <a:pt x="10149" y="1289"/>
                  </a:cubicBezTo>
                  <a:lnTo>
                    <a:pt x="10149" y="1287"/>
                  </a:lnTo>
                  <a:cubicBezTo>
                    <a:pt x="9465" y="455"/>
                    <a:pt x="8389" y="0"/>
                    <a:pt x="7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8"/>
            <p:cNvSpPr/>
            <p:nvPr/>
          </p:nvSpPr>
          <p:spPr>
            <a:xfrm>
              <a:off x="3506584" y="2982061"/>
              <a:ext cx="139487" cy="222136"/>
            </a:xfrm>
            <a:custGeom>
              <a:avLst/>
              <a:gdLst/>
              <a:ahLst/>
              <a:cxnLst/>
              <a:rect l="l" t="t" r="r" b="b"/>
              <a:pathLst>
                <a:path w="5183" h="8254" extrusionOk="0">
                  <a:moveTo>
                    <a:pt x="1469" y="0"/>
                  </a:moveTo>
                  <a:cubicBezTo>
                    <a:pt x="958" y="0"/>
                    <a:pt x="459" y="108"/>
                    <a:pt x="0" y="311"/>
                  </a:cubicBezTo>
                  <a:cubicBezTo>
                    <a:pt x="575" y="590"/>
                    <a:pt x="1098" y="975"/>
                    <a:pt x="1504" y="1470"/>
                  </a:cubicBezTo>
                  <a:cubicBezTo>
                    <a:pt x="2469" y="2645"/>
                    <a:pt x="2999" y="4137"/>
                    <a:pt x="2999" y="5669"/>
                  </a:cubicBezTo>
                  <a:lnTo>
                    <a:pt x="2999" y="6186"/>
                  </a:lnTo>
                  <a:cubicBezTo>
                    <a:pt x="2999" y="6896"/>
                    <a:pt x="2893" y="7589"/>
                    <a:pt x="2708" y="8253"/>
                  </a:cubicBezTo>
                  <a:cubicBezTo>
                    <a:pt x="2971" y="7960"/>
                    <a:pt x="3777" y="6505"/>
                    <a:pt x="4339" y="5761"/>
                  </a:cubicBezTo>
                  <a:cubicBezTo>
                    <a:pt x="4947" y="4959"/>
                    <a:pt x="5182" y="3960"/>
                    <a:pt x="5004" y="2951"/>
                  </a:cubicBezTo>
                  <a:cubicBezTo>
                    <a:pt x="4744" y="1493"/>
                    <a:pt x="3544" y="302"/>
                    <a:pt x="2086" y="53"/>
                  </a:cubicBezTo>
                  <a:cubicBezTo>
                    <a:pt x="1879" y="17"/>
                    <a:pt x="1673" y="0"/>
                    <a:pt x="1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8"/>
            <p:cNvSpPr/>
            <p:nvPr/>
          </p:nvSpPr>
          <p:spPr>
            <a:xfrm>
              <a:off x="3481878" y="3271774"/>
              <a:ext cx="166615" cy="155151"/>
            </a:xfrm>
            <a:custGeom>
              <a:avLst/>
              <a:gdLst/>
              <a:ahLst/>
              <a:cxnLst/>
              <a:rect l="l" t="t" r="r" b="b"/>
              <a:pathLst>
                <a:path w="6191" h="5765" extrusionOk="0">
                  <a:moveTo>
                    <a:pt x="5039" y="0"/>
                  </a:moveTo>
                  <a:cubicBezTo>
                    <a:pt x="5004" y="0"/>
                    <a:pt x="4969" y="4"/>
                    <a:pt x="4934" y="11"/>
                  </a:cubicBezTo>
                  <a:cubicBezTo>
                    <a:pt x="4713" y="60"/>
                    <a:pt x="4548" y="247"/>
                    <a:pt x="4529" y="474"/>
                  </a:cubicBezTo>
                  <a:cubicBezTo>
                    <a:pt x="4430" y="1686"/>
                    <a:pt x="3836" y="2672"/>
                    <a:pt x="3205" y="2672"/>
                  </a:cubicBezTo>
                  <a:cubicBezTo>
                    <a:pt x="2645" y="2672"/>
                    <a:pt x="2032" y="1849"/>
                    <a:pt x="1894" y="613"/>
                  </a:cubicBezTo>
                  <a:cubicBezTo>
                    <a:pt x="1445" y="1087"/>
                    <a:pt x="938" y="1497"/>
                    <a:pt x="372" y="1822"/>
                  </a:cubicBezTo>
                  <a:lnTo>
                    <a:pt x="1" y="4790"/>
                  </a:lnTo>
                  <a:cubicBezTo>
                    <a:pt x="704" y="5455"/>
                    <a:pt x="1562" y="5764"/>
                    <a:pt x="2409" y="5764"/>
                  </a:cubicBezTo>
                  <a:cubicBezTo>
                    <a:pt x="3607" y="5764"/>
                    <a:pt x="4781" y="5146"/>
                    <a:pt x="5457" y="4042"/>
                  </a:cubicBezTo>
                  <a:cubicBezTo>
                    <a:pt x="6190" y="2849"/>
                    <a:pt x="6129" y="1400"/>
                    <a:pt x="5494" y="263"/>
                  </a:cubicBezTo>
                  <a:cubicBezTo>
                    <a:pt x="5402" y="97"/>
                    <a:pt x="5226" y="0"/>
                    <a:pt x="50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 name="Google Shape;2262;p78"/>
          <p:cNvGrpSpPr/>
          <p:nvPr/>
        </p:nvGrpSpPr>
        <p:grpSpPr>
          <a:xfrm>
            <a:off x="4032027" y="1424473"/>
            <a:ext cx="309854" cy="443586"/>
            <a:chOff x="3991332" y="1521574"/>
            <a:chExt cx="334038" cy="478208"/>
          </a:xfrm>
        </p:grpSpPr>
        <p:sp>
          <p:nvSpPr>
            <p:cNvPr id="2263" name="Google Shape;2263;p78"/>
            <p:cNvSpPr/>
            <p:nvPr/>
          </p:nvSpPr>
          <p:spPr>
            <a:xfrm>
              <a:off x="4102481" y="1521574"/>
              <a:ext cx="111768" cy="111983"/>
            </a:xfrm>
            <a:custGeom>
              <a:avLst/>
              <a:gdLst/>
              <a:ahLst/>
              <a:cxnLst/>
              <a:rect l="l" t="t" r="r" b="b"/>
              <a:pathLst>
                <a:path w="4153" h="4161" extrusionOk="0">
                  <a:moveTo>
                    <a:pt x="2079" y="0"/>
                  </a:moveTo>
                  <a:cubicBezTo>
                    <a:pt x="932" y="0"/>
                    <a:pt x="1" y="933"/>
                    <a:pt x="1" y="2080"/>
                  </a:cubicBezTo>
                  <a:cubicBezTo>
                    <a:pt x="1" y="3227"/>
                    <a:pt x="932" y="4161"/>
                    <a:pt x="2079" y="4161"/>
                  </a:cubicBezTo>
                  <a:cubicBezTo>
                    <a:pt x="3226" y="4161"/>
                    <a:pt x="4153" y="3227"/>
                    <a:pt x="4153" y="2080"/>
                  </a:cubicBezTo>
                  <a:cubicBezTo>
                    <a:pt x="4153" y="933"/>
                    <a:pt x="3228" y="0"/>
                    <a:pt x="20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8"/>
            <p:cNvSpPr/>
            <p:nvPr/>
          </p:nvSpPr>
          <p:spPr>
            <a:xfrm>
              <a:off x="3991332" y="1610277"/>
              <a:ext cx="334038" cy="389505"/>
            </a:xfrm>
            <a:custGeom>
              <a:avLst/>
              <a:gdLst/>
              <a:ahLst/>
              <a:cxnLst/>
              <a:rect l="l" t="t" r="r" b="b"/>
              <a:pathLst>
                <a:path w="12412" h="14473" extrusionOk="0">
                  <a:moveTo>
                    <a:pt x="1533" y="5482"/>
                  </a:moveTo>
                  <a:cubicBezTo>
                    <a:pt x="1531" y="5514"/>
                    <a:pt x="1531" y="5546"/>
                    <a:pt x="1531" y="5578"/>
                  </a:cubicBezTo>
                  <a:cubicBezTo>
                    <a:pt x="1531" y="5583"/>
                    <a:pt x="1531" y="5588"/>
                    <a:pt x="1531" y="5593"/>
                  </a:cubicBezTo>
                  <a:lnTo>
                    <a:pt x="1531" y="5593"/>
                  </a:lnTo>
                  <a:cubicBezTo>
                    <a:pt x="1532" y="5560"/>
                    <a:pt x="1533" y="5528"/>
                    <a:pt x="1533" y="5495"/>
                  </a:cubicBezTo>
                  <a:lnTo>
                    <a:pt x="1533" y="5482"/>
                  </a:lnTo>
                  <a:close/>
                  <a:moveTo>
                    <a:pt x="3325" y="0"/>
                  </a:moveTo>
                  <a:cubicBezTo>
                    <a:pt x="2287" y="341"/>
                    <a:pt x="1531" y="1308"/>
                    <a:pt x="1533" y="2459"/>
                  </a:cubicBezTo>
                  <a:lnTo>
                    <a:pt x="1533" y="5482"/>
                  </a:lnTo>
                  <a:lnTo>
                    <a:pt x="1533" y="5482"/>
                  </a:lnTo>
                  <a:cubicBezTo>
                    <a:pt x="1584" y="4093"/>
                    <a:pt x="2730" y="2978"/>
                    <a:pt x="4131" y="2978"/>
                  </a:cubicBezTo>
                  <a:cubicBezTo>
                    <a:pt x="4417" y="2978"/>
                    <a:pt x="4650" y="3212"/>
                    <a:pt x="4650" y="3500"/>
                  </a:cubicBezTo>
                  <a:cubicBezTo>
                    <a:pt x="4650" y="3786"/>
                    <a:pt x="4417" y="4019"/>
                    <a:pt x="4131" y="4019"/>
                  </a:cubicBezTo>
                  <a:cubicBezTo>
                    <a:pt x="3270" y="4019"/>
                    <a:pt x="2570" y="4719"/>
                    <a:pt x="2570" y="5578"/>
                  </a:cubicBezTo>
                  <a:cubicBezTo>
                    <a:pt x="2570" y="6439"/>
                    <a:pt x="3270" y="7139"/>
                    <a:pt x="4131" y="7139"/>
                  </a:cubicBezTo>
                  <a:cubicBezTo>
                    <a:pt x="4990" y="7139"/>
                    <a:pt x="5690" y="6439"/>
                    <a:pt x="5690" y="5578"/>
                  </a:cubicBezTo>
                  <a:cubicBezTo>
                    <a:pt x="5690" y="5292"/>
                    <a:pt x="5923" y="5059"/>
                    <a:pt x="6211" y="5059"/>
                  </a:cubicBezTo>
                  <a:cubicBezTo>
                    <a:pt x="6497" y="5059"/>
                    <a:pt x="6731" y="5292"/>
                    <a:pt x="6731" y="5578"/>
                  </a:cubicBezTo>
                  <a:cubicBezTo>
                    <a:pt x="6731" y="6439"/>
                    <a:pt x="7431" y="7139"/>
                    <a:pt x="8290" y="7139"/>
                  </a:cubicBezTo>
                  <a:cubicBezTo>
                    <a:pt x="9150" y="7139"/>
                    <a:pt x="9850" y="6439"/>
                    <a:pt x="9850" y="5578"/>
                  </a:cubicBezTo>
                  <a:cubicBezTo>
                    <a:pt x="9850" y="4719"/>
                    <a:pt x="9150" y="4019"/>
                    <a:pt x="8290" y="4019"/>
                  </a:cubicBezTo>
                  <a:cubicBezTo>
                    <a:pt x="8003" y="4019"/>
                    <a:pt x="7770" y="3786"/>
                    <a:pt x="7770" y="3500"/>
                  </a:cubicBezTo>
                  <a:cubicBezTo>
                    <a:pt x="7770" y="3212"/>
                    <a:pt x="8003" y="2978"/>
                    <a:pt x="8290" y="2978"/>
                  </a:cubicBezTo>
                  <a:cubicBezTo>
                    <a:pt x="9725" y="2978"/>
                    <a:pt x="10884" y="4145"/>
                    <a:pt x="10884" y="5578"/>
                  </a:cubicBezTo>
                  <a:cubicBezTo>
                    <a:pt x="10884" y="7013"/>
                    <a:pt x="9723" y="8180"/>
                    <a:pt x="8290" y="8180"/>
                  </a:cubicBezTo>
                  <a:cubicBezTo>
                    <a:pt x="7441" y="8180"/>
                    <a:pt x="6685" y="7770"/>
                    <a:pt x="6211" y="7137"/>
                  </a:cubicBezTo>
                  <a:cubicBezTo>
                    <a:pt x="5736" y="7770"/>
                    <a:pt x="4979" y="8180"/>
                    <a:pt x="4131" y="8180"/>
                  </a:cubicBezTo>
                  <a:cubicBezTo>
                    <a:pt x="2702" y="8180"/>
                    <a:pt x="1539" y="7021"/>
                    <a:pt x="1531" y="5593"/>
                  </a:cubicBezTo>
                  <a:lnTo>
                    <a:pt x="1531" y="5593"/>
                  </a:lnTo>
                  <a:cubicBezTo>
                    <a:pt x="1511" y="6191"/>
                    <a:pt x="1327" y="6767"/>
                    <a:pt x="994" y="7266"/>
                  </a:cubicBezTo>
                  <a:cubicBezTo>
                    <a:pt x="0" y="8756"/>
                    <a:pt x="55" y="10720"/>
                    <a:pt x="1130" y="12151"/>
                  </a:cubicBezTo>
                  <a:lnTo>
                    <a:pt x="2674" y="14246"/>
                  </a:lnTo>
                  <a:cubicBezTo>
                    <a:pt x="2772" y="14377"/>
                    <a:pt x="3090" y="14451"/>
                    <a:pt x="3090" y="14451"/>
                  </a:cubicBezTo>
                  <a:lnTo>
                    <a:pt x="5684" y="14451"/>
                  </a:lnTo>
                  <a:lnTo>
                    <a:pt x="5684" y="10994"/>
                  </a:lnTo>
                  <a:lnTo>
                    <a:pt x="4437" y="9741"/>
                  </a:lnTo>
                  <a:cubicBezTo>
                    <a:pt x="4233" y="9537"/>
                    <a:pt x="4233" y="9209"/>
                    <a:pt x="4437" y="9005"/>
                  </a:cubicBezTo>
                  <a:cubicBezTo>
                    <a:pt x="4538" y="8904"/>
                    <a:pt x="4671" y="8853"/>
                    <a:pt x="4804" y="8853"/>
                  </a:cubicBezTo>
                  <a:cubicBezTo>
                    <a:pt x="4937" y="8853"/>
                    <a:pt x="5070" y="8904"/>
                    <a:pt x="5172" y="9005"/>
                  </a:cubicBezTo>
                  <a:lnTo>
                    <a:pt x="6211" y="10045"/>
                  </a:lnTo>
                  <a:lnTo>
                    <a:pt x="7249" y="9005"/>
                  </a:lnTo>
                  <a:cubicBezTo>
                    <a:pt x="7350" y="8904"/>
                    <a:pt x="7483" y="8853"/>
                    <a:pt x="7616" y="8853"/>
                  </a:cubicBezTo>
                  <a:cubicBezTo>
                    <a:pt x="7749" y="8853"/>
                    <a:pt x="7882" y="8904"/>
                    <a:pt x="7984" y="9005"/>
                  </a:cubicBezTo>
                  <a:cubicBezTo>
                    <a:pt x="8187" y="9209"/>
                    <a:pt x="8187" y="9537"/>
                    <a:pt x="7984" y="9741"/>
                  </a:cubicBezTo>
                  <a:lnTo>
                    <a:pt x="6724" y="10994"/>
                  </a:lnTo>
                  <a:lnTo>
                    <a:pt x="6724" y="14472"/>
                  </a:lnTo>
                  <a:lnTo>
                    <a:pt x="9331" y="14472"/>
                  </a:lnTo>
                  <a:cubicBezTo>
                    <a:pt x="9331" y="14472"/>
                    <a:pt x="9649" y="14377"/>
                    <a:pt x="9746" y="14246"/>
                  </a:cubicBezTo>
                  <a:lnTo>
                    <a:pt x="11291" y="12151"/>
                  </a:lnTo>
                  <a:cubicBezTo>
                    <a:pt x="12355" y="10734"/>
                    <a:pt x="12411" y="8744"/>
                    <a:pt x="11427" y="7264"/>
                  </a:cubicBezTo>
                  <a:lnTo>
                    <a:pt x="11427" y="7264"/>
                  </a:lnTo>
                  <a:lnTo>
                    <a:pt x="11427" y="7266"/>
                  </a:lnTo>
                  <a:cubicBezTo>
                    <a:pt x="11075" y="6740"/>
                    <a:pt x="10884" y="6128"/>
                    <a:pt x="10897" y="5495"/>
                  </a:cubicBezTo>
                  <a:lnTo>
                    <a:pt x="10897" y="2459"/>
                  </a:lnTo>
                  <a:cubicBezTo>
                    <a:pt x="10884" y="1308"/>
                    <a:pt x="10133" y="341"/>
                    <a:pt x="9096" y="0"/>
                  </a:cubicBezTo>
                  <a:cubicBezTo>
                    <a:pt x="8629" y="1135"/>
                    <a:pt x="7512" y="1939"/>
                    <a:pt x="6211" y="1939"/>
                  </a:cubicBezTo>
                  <a:cubicBezTo>
                    <a:pt x="4908" y="1939"/>
                    <a:pt x="3791" y="1135"/>
                    <a:pt x="3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78"/>
          <p:cNvGrpSpPr/>
          <p:nvPr/>
        </p:nvGrpSpPr>
        <p:grpSpPr>
          <a:xfrm>
            <a:off x="3945127" y="2160979"/>
            <a:ext cx="483653" cy="433026"/>
            <a:chOff x="3910406" y="2257092"/>
            <a:chExt cx="521403" cy="466824"/>
          </a:xfrm>
        </p:grpSpPr>
        <p:sp>
          <p:nvSpPr>
            <p:cNvPr id="2266" name="Google Shape;2266;p78"/>
            <p:cNvSpPr/>
            <p:nvPr/>
          </p:nvSpPr>
          <p:spPr>
            <a:xfrm>
              <a:off x="3977445" y="2531062"/>
              <a:ext cx="134240" cy="134024"/>
            </a:xfrm>
            <a:custGeom>
              <a:avLst/>
              <a:gdLst/>
              <a:ahLst/>
              <a:cxnLst/>
              <a:rect l="l" t="t" r="r" b="b"/>
              <a:pathLst>
                <a:path w="4988" h="4980" extrusionOk="0">
                  <a:moveTo>
                    <a:pt x="2254" y="0"/>
                  </a:moveTo>
                  <a:lnTo>
                    <a:pt x="0" y="1830"/>
                  </a:lnTo>
                  <a:lnTo>
                    <a:pt x="3150" y="4979"/>
                  </a:lnTo>
                  <a:lnTo>
                    <a:pt x="4988" y="2719"/>
                  </a:lnTo>
                  <a:cubicBezTo>
                    <a:pt x="4438" y="2399"/>
                    <a:pt x="3929" y="1996"/>
                    <a:pt x="3457" y="1524"/>
                  </a:cubicBezTo>
                  <a:cubicBezTo>
                    <a:pt x="2992" y="1059"/>
                    <a:pt x="2589" y="548"/>
                    <a:pt x="2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8"/>
            <p:cNvSpPr/>
            <p:nvPr/>
          </p:nvSpPr>
          <p:spPr>
            <a:xfrm>
              <a:off x="3910406" y="2598235"/>
              <a:ext cx="133890" cy="125681"/>
            </a:xfrm>
            <a:custGeom>
              <a:avLst/>
              <a:gdLst/>
              <a:ahLst/>
              <a:cxnLst/>
              <a:rect l="l" t="t" r="r" b="b"/>
              <a:pathLst>
                <a:path w="4975" h="4670" extrusionOk="0">
                  <a:moveTo>
                    <a:pt x="1634" y="0"/>
                  </a:moveTo>
                  <a:lnTo>
                    <a:pt x="1249" y="300"/>
                  </a:lnTo>
                  <a:cubicBezTo>
                    <a:pt x="68" y="1221"/>
                    <a:pt x="1" y="2936"/>
                    <a:pt x="1019" y="3956"/>
                  </a:cubicBezTo>
                  <a:cubicBezTo>
                    <a:pt x="1495" y="4430"/>
                    <a:pt x="2121" y="4669"/>
                    <a:pt x="2748" y="4669"/>
                  </a:cubicBezTo>
                  <a:cubicBezTo>
                    <a:pt x="3465" y="4669"/>
                    <a:pt x="4183" y="4357"/>
                    <a:pt x="4674" y="3728"/>
                  </a:cubicBezTo>
                  <a:lnTo>
                    <a:pt x="4974" y="3340"/>
                  </a:lnTo>
                  <a:lnTo>
                    <a:pt x="1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8"/>
            <p:cNvSpPr/>
            <p:nvPr/>
          </p:nvSpPr>
          <p:spPr>
            <a:xfrm>
              <a:off x="4061439" y="2257092"/>
              <a:ext cx="370370" cy="348436"/>
            </a:xfrm>
            <a:custGeom>
              <a:avLst/>
              <a:gdLst/>
              <a:ahLst/>
              <a:cxnLst/>
              <a:rect l="l" t="t" r="r" b="b"/>
              <a:pathLst>
                <a:path w="13762" h="12947" extrusionOk="0">
                  <a:moveTo>
                    <a:pt x="9536" y="1"/>
                  </a:moveTo>
                  <a:cubicBezTo>
                    <a:pt x="9398" y="1"/>
                    <a:pt x="9260" y="56"/>
                    <a:pt x="9154" y="163"/>
                  </a:cubicBezTo>
                  <a:cubicBezTo>
                    <a:pt x="8979" y="338"/>
                    <a:pt x="8940" y="619"/>
                    <a:pt x="9078" y="832"/>
                  </a:cubicBezTo>
                  <a:cubicBezTo>
                    <a:pt x="10427" y="2973"/>
                    <a:pt x="10121" y="5714"/>
                    <a:pt x="8332" y="7503"/>
                  </a:cubicBezTo>
                  <a:cubicBezTo>
                    <a:pt x="7299" y="8536"/>
                    <a:pt x="5912" y="9075"/>
                    <a:pt x="4516" y="9075"/>
                  </a:cubicBezTo>
                  <a:cubicBezTo>
                    <a:pt x="3628" y="9075"/>
                    <a:pt x="2735" y="8857"/>
                    <a:pt x="1927" y="8409"/>
                  </a:cubicBezTo>
                  <a:cubicBezTo>
                    <a:pt x="1867" y="8379"/>
                    <a:pt x="1798" y="8356"/>
                    <a:pt x="1736" y="8356"/>
                  </a:cubicBezTo>
                  <a:lnTo>
                    <a:pt x="1729" y="8349"/>
                  </a:lnTo>
                  <a:cubicBezTo>
                    <a:pt x="1700" y="8345"/>
                    <a:pt x="1674" y="8343"/>
                    <a:pt x="1649" y="8343"/>
                  </a:cubicBezTo>
                  <a:cubicBezTo>
                    <a:pt x="1527" y="8343"/>
                    <a:pt x="1441" y="8390"/>
                    <a:pt x="1349" y="8455"/>
                  </a:cubicBezTo>
                  <a:lnTo>
                    <a:pt x="1333" y="8455"/>
                  </a:lnTo>
                  <a:lnTo>
                    <a:pt x="1326" y="8462"/>
                  </a:lnTo>
                  <a:lnTo>
                    <a:pt x="0" y="9498"/>
                  </a:lnTo>
                  <a:cubicBezTo>
                    <a:pt x="290" y="10016"/>
                    <a:pt x="663" y="10497"/>
                    <a:pt x="1098" y="10930"/>
                  </a:cubicBezTo>
                  <a:cubicBezTo>
                    <a:pt x="1784" y="11617"/>
                    <a:pt x="2537" y="12034"/>
                    <a:pt x="2537" y="12034"/>
                  </a:cubicBezTo>
                  <a:cubicBezTo>
                    <a:pt x="3615" y="12623"/>
                    <a:pt x="4853" y="12947"/>
                    <a:pt x="6106" y="12947"/>
                  </a:cubicBezTo>
                  <a:cubicBezTo>
                    <a:pt x="7840" y="12947"/>
                    <a:pt x="9601" y="12326"/>
                    <a:pt x="10998" y="10930"/>
                  </a:cubicBezTo>
                  <a:cubicBezTo>
                    <a:pt x="13762" y="8166"/>
                    <a:pt x="13762" y="3795"/>
                    <a:pt x="10998" y="1030"/>
                  </a:cubicBezTo>
                  <a:cubicBezTo>
                    <a:pt x="10646" y="680"/>
                    <a:pt x="10259" y="368"/>
                    <a:pt x="9824" y="87"/>
                  </a:cubicBezTo>
                  <a:cubicBezTo>
                    <a:pt x="9735" y="29"/>
                    <a:pt x="9636" y="1"/>
                    <a:pt x="9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78"/>
          <p:cNvGrpSpPr/>
          <p:nvPr/>
        </p:nvGrpSpPr>
        <p:grpSpPr>
          <a:xfrm>
            <a:off x="3955237" y="3620876"/>
            <a:ext cx="463432" cy="458764"/>
            <a:chOff x="3905670" y="3738626"/>
            <a:chExt cx="499604" cy="494571"/>
          </a:xfrm>
        </p:grpSpPr>
        <p:sp>
          <p:nvSpPr>
            <p:cNvPr id="2270" name="Google Shape;2270;p78"/>
            <p:cNvSpPr/>
            <p:nvPr/>
          </p:nvSpPr>
          <p:spPr>
            <a:xfrm>
              <a:off x="4019859" y="3956940"/>
              <a:ext cx="166077" cy="160399"/>
            </a:xfrm>
            <a:custGeom>
              <a:avLst/>
              <a:gdLst/>
              <a:ahLst/>
              <a:cxnLst/>
              <a:rect l="l" t="t" r="r" b="b"/>
              <a:pathLst>
                <a:path w="6171" h="5960" extrusionOk="0">
                  <a:moveTo>
                    <a:pt x="1182" y="0"/>
                  </a:moveTo>
                  <a:cubicBezTo>
                    <a:pt x="907" y="0"/>
                    <a:pt x="631" y="105"/>
                    <a:pt x="421" y="316"/>
                  </a:cubicBezTo>
                  <a:cubicBezTo>
                    <a:pt x="1" y="734"/>
                    <a:pt x="1" y="1418"/>
                    <a:pt x="421" y="1837"/>
                  </a:cubicBezTo>
                  <a:lnTo>
                    <a:pt x="4228" y="5644"/>
                  </a:lnTo>
                  <a:cubicBezTo>
                    <a:pt x="4438" y="5855"/>
                    <a:pt x="4714" y="5960"/>
                    <a:pt x="4989" y="5960"/>
                  </a:cubicBezTo>
                  <a:cubicBezTo>
                    <a:pt x="5265" y="5960"/>
                    <a:pt x="5541" y="5855"/>
                    <a:pt x="5750" y="5644"/>
                  </a:cubicBezTo>
                  <a:cubicBezTo>
                    <a:pt x="6171" y="5226"/>
                    <a:pt x="6171" y="4542"/>
                    <a:pt x="5750" y="4121"/>
                  </a:cubicBezTo>
                  <a:lnTo>
                    <a:pt x="5750" y="4123"/>
                  </a:lnTo>
                  <a:lnTo>
                    <a:pt x="1943" y="316"/>
                  </a:lnTo>
                  <a:cubicBezTo>
                    <a:pt x="1734" y="105"/>
                    <a:pt x="1458" y="0"/>
                    <a:pt x="1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8"/>
            <p:cNvSpPr/>
            <p:nvPr/>
          </p:nvSpPr>
          <p:spPr>
            <a:xfrm>
              <a:off x="3905670" y="4058642"/>
              <a:ext cx="175523" cy="174554"/>
            </a:xfrm>
            <a:custGeom>
              <a:avLst/>
              <a:gdLst/>
              <a:ahLst/>
              <a:cxnLst/>
              <a:rect l="l" t="t" r="r" b="b"/>
              <a:pathLst>
                <a:path w="6522" h="6486" extrusionOk="0">
                  <a:moveTo>
                    <a:pt x="4528" y="1"/>
                  </a:moveTo>
                  <a:lnTo>
                    <a:pt x="1928" y="869"/>
                  </a:lnTo>
                  <a:cubicBezTo>
                    <a:pt x="1768" y="922"/>
                    <a:pt x="1640" y="1047"/>
                    <a:pt x="1587" y="1208"/>
                  </a:cubicBezTo>
                  <a:lnTo>
                    <a:pt x="65" y="5777"/>
                  </a:lnTo>
                  <a:cubicBezTo>
                    <a:pt x="0" y="5971"/>
                    <a:pt x="51" y="6183"/>
                    <a:pt x="194" y="6328"/>
                  </a:cubicBezTo>
                  <a:cubicBezTo>
                    <a:pt x="298" y="6430"/>
                    <a:pt x="434" y="6485"/>
                    <a:pt x="575" y="6485"/>
                  </a:cubicBezTo>
                  <a:cubicBezTo>
                    <a:pt x="632" y="6485"/>
                    <a:pt x="690" y="6476"/>
                    <a:pt x="746" y="6457"/>
                  </a:cubicBezTo>
                  <a:lnTo>
                    <a:pt x="5315" y="4935"/>
                  </a:lnTo>
                  <a:cubicBezTo>
                    <a:pt x="5476" y="4882"/>
                    <a:pt x="5601" y="4755"/>
                    <a:pt x="5654" y="4594"/>
                  </a:cubicBezTo>
                  <a:lnTo>
                    <a:pt x="6522" y="1994"/>
                  </a:lnTo>
                  <a:lnTo>
                    <a:pt x="4528" y="3"/>
                  </a:lnTo>
                  <a:lnTo>
                    <a:pt x="452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8"/>
            <p:cNvSpPr/>
            <p:nvPr/>
          </p:nvSpPr>
          <p:spPr>
            <a:xfrm>
              <a:off x="4113138" y="3944910"/>
              <a:ext cx="82002" cy="82002"/>
            </a:xfrm>
            <a:custGeom>
              <a:avLst/>
              <a:gdLst/>
              <a:ahLst/>
              <a:cxnLst/>
              <a:rect l="l" t="t" r="r" b="b"/>
              <a:pathLst>
                <a:path w="3047" h="3047" extrusionOk="0">
                  <a:moveTo>
                    <a:pt x="761" y="1"/>
                  </a:moveTo>
                  <a:lnTo>
                    <a:pt x="1" y="763"/>
                  </a:lnTo>
                  <a:lnTo>
                    <a:pt x="2284" y="3046"/>
                  </a:lnTo>
                  <a:lnTo>
                    <a:pt x="3046" y="2284"/>
                  </a:lnTo>
                  <a:lnTo>
                    <a:pt x="7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8"/>
            <p:cNvSpPr/>
            <p:nvPr/>
          </p:nvSpPr>
          <p:spPr>
            <a:xfrm>
              <a:off x="4154099" y="3738626"/>
              <a:ext cx="251174" cy="249748"/>
            </a:xfrm>
            <a:custGeom>
              <a:avLst/>
              <a:gdLst/>
              <a:ahLst/>
              <a:cxnLst/>
              <a:rect l="l" t="t" r="r" b="b"/>
              <a:pathLst>
                <a:path w="9333" h="9280" extrusionOk="0">
                  <a:moveTo>
                    <a:pt x="7561" y="0"/>
                  </a:moveTo>
                  <a:cubicBezTo>
                    <a:pt x="7148" y="0"/>
                    <a:pt x="6734" y="158"/>
                    <a:pt x="6418" y="472"/>
                  </a:cubicBezTo>
                  <a:lnTo>
                    <a:pt x="1" y="6904"/>
                  </a:lnTo>
                  <a:lnTo>
                    <a:pt x="2286" y="9188"/>
                  </a:lnTo>
                  <a:lnTo>
                    <a:pt x="3046" y="8428"/>
                  </a:lnTo>
                  <a:lnTo>
                    <a:pt x="3428" y="8808"/>
                  </a:lnTo>
                  <a:cubicBezTo>
                    <a:pt x="3742" y="9122"/>
                    <a:pt x="4156" y="9279"/>
                    <a:pt x="4569" y="9279"/>
                  </a:cubicBezTo>
                  <a:cubicBezTo>
                    <a:pt x="4983" y="9279"/>
                    <a:pt x="5397" y="9122"/>
                    <a:pt x="5711" y="8808"/>
                  </a:cubicBezTo>
                  <a:lnTo>
                    <a:pt x="9025" y="5471"/>
                  </a:lnTo>
                  <a:cubicBezTo>
                    <a:pt x="9235" y="5260"/>
                    <a:pt x="9235" y="4921"/>
                    <a:pt x="9025" y="4711"/>
                  </a:cubicBezTo>
                  <a:cubicBezTo>
                    <a:pt x="8920" y="4605"/>
                    <a:pt x="8782" y="4553"/>
                    <a:pt x="8644" y="4553"/>
                  </a:cubicBezTo>
                  <a:cubicBezTo>
                    <a:pt x="8506" y="4553"/>
                    <a:pt x="8369" y="4605"/>
                    <a:pt x="8263" y="4711"/>
                  </a:cubicBezTo>
                  <a:lnTo>
                    <a:pt x="4949" y="8046"/>
                  </a:lnTo>
                  <a:cubicBezTo>
                    <a:pt x="4844" y="8151"/>
                    <a:pt x="4706" y="8204"/>
                    <a:pt x="4569" y="8204"/>
                  </a:cubicBezTo>
                  <a:cubicBezTo>
                    <a:pt x="4431" y="8204"/>
                    <a:pt x="4294" y="8151"/>
                    <a:pt x="4189" y="8046"/>
                  </a:cubicBezTo>
                  <a:lnTo>
                    <a:pt x="3808" y="7666"/>
                  </a:lnTo>
                  <a:lnTo>
                    <a:pt x="8703" y="2756"/>
                  </a:lnTo>
                  <a:cubicBezTo>
                    <a:pt x="9333" y="2127"/>
                    <a:pt x="9333" y="1102"/>
                    <a:pt x="8703" y="472"/>
                  </a:cubicBezTo>
                  <a:cubicBezTo>
                    <a:pt x="8389" y="158"/>
                    <a:pt x="7975" y="0"/>
                    <a:pt x="7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 name="Google Shape;2274;p78"/>
          <p:cNvGrpSpPr/>
          <p:nvPr/>
        </p:nvGrpSpPr>
        <p:grpSpPr>
          <a:xfrm>
            <a:off x="3980364" y="2886516"/>
            <a:ext cx="413180" cy="470198"/>
            <a:chOff x="3913367" y="2958109"/>
            <a:chExt cx="445429" cy="506897"/>
          </a:xfrm>
        </p:grpSpPr>
        <p:sp>
          <p:nvSpPr>
            <p:cNvPr id="2275" name="Google Shape;2275;p78"/>
            <p:cNvSpPr/>
            <p:nvPr/>
          </p:nvSpPr>
          <p:spPr>
            <a:xfrm>
              <a:off x="4002232" y="2958109"/>
              <a:ext cx="267349" cy="117742"/>
            </a:xfrm>
            <a:custGeom>
              <a:avLst/>
              <a:gdLst/>
              <a:ahLst/>
              <a:cxnLst/>
              <a:rect l="l" t="t" r="r" b="b"/>
              <a:pathLst>
                <a:path w="9934" h="4375" extrusionOk="0">
                  <a:moveTo>
                    <a:pt x="4967" y="0"/>
                  </a:moveTo>
                  <a:cubicBezTo>
                    <a:pt x="2483" y="0"/>
                    <a:pt x="0" y="725"/>
                    <a:pt x="0" y="2174"/>
                  </a:cubicBezTo>
                  <a:cubicBezTo>
                    <a:pt x="0" y="3624"/>
                    <a:pt x="2499" y="4375"/>
                    <a:pt x="4967" y="4375"/>
                  </a:cubicBezTo>
                  <a:cubicBezTo>
                    <a:pt x="7434" y="4375"/>
                    <a:pt x="9933" y="3624"/>
                    <a:pt x="9933" y="2174"/>
                  </a:cubicBezTo>
                  <a:cubicBezTo>
                    <a:pt x="9933" y="725"/>
                    <a:pt x="7450" y="0"/>
                    <a:pt x="49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8"/>
            <p:cNvSpPr/>
            <p:nvPr/>
          </p:nvSpPr>
          <p:spPr>
            <a:xfrm>
              <a:off x="4150869" y="3161729"/>
              <a:ext cx="89107" cy="272408"/>
            </a:xfrm>
            <a:custGeom>
              <a:avLst/>
              <a:gdLst/>
              <a:ahLst/>
              <a:cxnLst/>
              <a:rect l="l" t="t" r="r" b="b"/>
              <a:pathLst>
                <a:path w="3311" h="10122" extrusionOk="0">
                  <a:moveTo>
                    <a:pt x="2249" y="1"/>
                  </a:moveTo>
                  <a:cubicBezTo>
                    <a:pt x="1554" y="135"/>
                    <a:pt x="801" y="213"/>
                    <a:pt x="0" y="238"/>
                  </a:cubicBezTo>
                  <a:lnTo>
                    <a:pt x="0" y="10121"/>
                  </a:lnTo>
                  <a:cubicBezTo>
                    <a:pt x="1869" y="9699"/>
                    <a:pt x="3311" y="7173"/>
                    <a:pt x="3311" y="4121"/>
                  </a:cubicBezTo>
                  <a:cubicBezTo>
                    <a:pt x="3311" y="2569"/>
                    <a:pt x="2925" y="1132"/>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8"/>
            <p:cNvSpPr/>
            <p:nvPr/>
          </p:nvSpPr>
          <p:spPr>
            <a:xfrm>
              <a:off x="4032185" y="3161891"/>
              <a:ext cx="89107" cy="272247"/>
            </a:xfrm>
            <a:custGeom>
              <a:avLst/>
              <a:gdLst/>
              <a:ahLst/>
              <a:cxnLst/>
              <a:rect l="l" t="t" r="r" b="b"/>
              <a:pathLst>
                <a:path w="3311" h="10116" extrusionOk="0">
                  <a:moveTo>
                    <a:pt x="1061" y="0"/>
                  </a:moveTo>
                  <a:cubicBezTo>
                    <a:pt x="384" y="1131"/>
                    <a:pt x="1" y="2567"/>
                    <a:pt x="1" y="4117"/>
                  </a:cubicBezTo>
                  <a:cubicBezTo>
                    <a:pt x="1" y="7167"/>
                    <a:pt x="1443" y="9693"/>
                    <a:pt x="3311" y="10115"/>
                  </a:cubicBezTo>
                  <a:lnTo>
                    <a:pt x="3311" y="230"/>
                  </a:lnTo>
                  <a:cubicBezTo>
                    <a:pt x="2514" y="203"/>
                    <a:pt x="1754" y="136"/>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8"/>
            <p:cNvSpPr/>
            <p:nvPr/>
          </p:nvSpPr>
          <p:spPr>
            <a:xfrm>
              <a:off x="3983151" y="3066271"/>
              <a:ext cx="305645" cy="69084"/>
            </a:xfrm>
            <a:custGeom>
              <a:avLst/>
              <a:gdLst/>
              <a:ahLst/>
              <a:cxnLst/>
              <a:rect l="l" t="t" r="r" b="b"/>
              <a:pathLst>
                <a:path w="11357" h="2567" extrusionOk="0">
                  <a:moveTo>
                    <a:pt x="447" y="1"/>
                  </a:moveTo>
                  <a:cubicBezTo>
                    <a:pt x="334" y="351"/>
                    <a:pt x="184" y="695"/>
                    <a:pt x="0" y="1033"/>
                  </a:cubicBezTo>
                  <a:cubicBezTo>
                    <a:pt x="1250" y="2016"/>
                    <a:pt x="3203" y="2567"/>
                    <a:pt x="5676" y="2567"/>
                  </a:cubicBezTo>
                  <a:cubicBezTo>
                    <a:pt x="8150" y="2567"/>
                    <a:pt x="10096" y="2023"/>
                    <a:pt x="11356" y="1042"/>
                  </a:cubicBezTo>
                  <a:cubicBezTo>
                    <a:pt x="11169" y="702"/>
                    <a:pt x="11017" y="354"/>
                    <a:pt x="10904" y="1"/>
                  </a:cubicBezTo>
                  <a:cubicBezTo>
                    <a:pt x="9750" y="1052"/>
                    <a:pt x="7602" y="1469"/>
                    <a:pt x="5676" y="1469"/>
                  </a:cubicBezTo>
                  <a:cubicBezTo>
                    <a:pt x="3749" y="1469"/>
                    <a:pt x="1602" y="1052"/>
                    <a:pt x="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8"/>
            <p:cNvSpPr/>
            <p:nvPr/>
          </p:nvSpPr>
          <p:spPr>
            <a:xfrm>
              <a:off x="3913367" y="3122437"/>
              <a:ext cx="207926" cy="342569"/>
            </a:xfrm>
            <a:custGeom>
              <a:avLst/>
              <a:gdLst/>
              <a:ahLst/>
              <a:cxnLst/>
              <a:rect l="l" t="t" r="r" b="b"/>
              <a:pathLst>
                <a:path w="7726" h="12729" extrusionOk="0">
                  <a:moveTo>
                    <a:pt x="1976" y="1"/>
                  </a:moveTo>
                  <a:cubicBezTo>
                    <a:pt x="842" y="1394"/>
                    <a:pt x="0" y="2889"/>
                    <a:pt x="0" y="5029"/>
                  </a:cubicBezTo>
                  <a:cubicBezTo>
                    <a:pt x="0" y="9116"/>
                    <a:pt x="3419" y="12461"/>
                    <a:pt x="7726" y="12728"/>
                  </a:cubicBezTo>
                  <a:lnTo>
                    <a:pt x="7726" y="12707"/>
                  </a:lnTo>
                  <a:cubicBezTo>
                    <a:pt x="5246" y="12309"/>
                    <a:pt x="3311" y="9268"/>
                    <a:pt x="3311" y="5583"/>
                  </a:cubicBezTo>
                  <a:cubicBezTo>
                    <a:pt x="3311" y="3960"/>
                    <a:pt x="3696" y="2440"/>
                    <a:pt x="4370" y="1189"/>
                  </a:cubicBezTo>
                  <a:cubicBezTo>
                    <a:pt x="3436" y="902"/>
                    <a:pt x="2634" y="501"/>
                    <a:pt x="1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8"/>
            <p:cNvSpPr/>
            <p:nvPr/>
          </p:nvSpPr>
          <p:spPr>
            <a:xfrm>
              <a:off x="4150869" y="3122249"/>
              <a:ext cx="207926" cy="342758"/>
            </a:xfrm>
            <a:custGeom>
              <a:avLst/>
              <a:gdLst/>
              <a:ahLst/>
              <a:cxnLst/>
              <a:rect l="l" t="t" r="r" b="b"/>
              <a:pathLst>
                <a:path w="7726" h="12736" extrusionOk="0">
                  <a:moveTo>
                    <a:pt x="5745" y="1"/>
                  </a:moveTo>
                  <a:cubicBezTo>
                    <a:pt x="5084" y="503"/>
                    <a:pt x="4290" y="911"/>
                    <a:pt x="3357" y="1196"/>
                  </a:cubicBezTo>
                  <a:cubicBezTo>
                    <a:pt x="4030" y="2449"/>
                    <a:pt x="4415" y="3969"/>
                    <a:pt x="4415" y="5590"/>
                  </a:cubicBezTo>
                  <a:cubicBezTo>
                    <a:pt x="4415" y="9275"/>
                    <a:pt x="2480" y="12316"/>
                    <a:pt x="0" y="12714"/>
                  </a:cubicBezTo>
                  <a:lnTo>
                    <a:pt x="0" y="12735"/>
                  </a:lnTo>
                  <a:cubicBezTo>
                    <a:pt x="4308" y="12468"/>
                    <a:pt x="7726" y="9123"/>
                    <a:pt x="7726" y="5036"/>
                  </a:cubicBezTo>
                  <a:cubicBezTo>
                    <a:pt x="7726" y="2961"/>
                    <a:pt x="6934" y="1466"/>
                    <a:pt x="5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1" name="Google Shape;2281;p78"/>
          <p:cNvSpPr/>
          <p:nvPr/>
        </p:nvSpPr>
        <p:spPr>
          <a:xfrm>
            <a:off x="4753674" y="1430962"/>
            <a:ext cx="459356" cy="430646"/>
          </a:xfrm>
          <a:custGeom>
            <a:avLst/>
            <a:gdLst/>
            <a:ahLst/>
            <a:cxnLst/>
            <a:rect l="l" t="t" r="r" b="b"/>
            <a:pathLst>
              <a:path w="18400" h="17250" extrusionOk="0">
                <a:moveTo>
                  <a:pt x="9196" y="1074"/>
                </a:moveTo>
                <a:cubicBezTo>
                  <a:pt x="13657" y="1074"/>
                  <a:pt x="17323" y="3251"/>
                  <a:pt x="17323" y="5929"/>
                </a:cubicBezTo>
                <a:cubicBezTo>
                  <a:pt x="17323" y="6654"/>
                  <a:pt x="16994" y="7368"/>
                  <a:pt x="16464" y="8022"/>
                </a:cubicBezTo>
                <a:cubicBezTo>
                  <a:pt x="16095" y="7728"/>
                  <a:pt x="15635" y="7546"/>
                  <a:pt x="15130" y="7546"/>
                </a:cubicBezTo>
                <a:cubicBezTo>
                  <a:pt x="13940" y="7546"/>
                  <a:pt x="12972" y="8515"/>
                  <a:pt x="12972" y="9704"/>
                </a:cubicBezTo>
                <a:cubicBezTo>
                  <a:pt x="12972" y="9865"/>
                  <a:pt x="12993" y="10024"/>
                  <a:pt x="13030" y="10180"/>
                </a:cubicBezTo>
                <a:cubicBezTo>
                  <a:pt x="12620" y="10314"/>
                  <a:pt x="12196" y="10427"/>
                  <a:pt x="11757" y="10515"/>
                </a:cubicBezTo>
                <a:cubicBezTo>
                  <a:pt x="11411" y="9425"/>
                  <a:pt x="10402" y="8626"/>
                  <a:pt x="9196" y="8626"/>
                </a:cubicBezTo>
                <a:cubicBezTo>
                  <a:pt x="7993" y="8626"/>
                  <a:pt x="6982" y="9425"/>
                  <a:pt x="6637" y="10515"/>
                </a:cubicBezTo>
                <a:cubicBezTo>
                  <a:pt x="6199" y="10427"/>
                  <a:pt x="5776" y="10314"/>
                  <a:pt x="5368" y="10181"/>
                </a:cubicBezTo>
                <a:cubicBezTo>
                  <a:pt x="5403" y="10024"/>
                  <a:pt x="5425" y="9865"/>
                  <a:pt x="5425" y="9704"/>
                </a:cubicBezTo>
                <a:cubicBezTo>
                  <a:pt x="5425" y="8515"/>
                  <a:pt x="4456" y="7546"/>
                  <a:pt x="3267" y="7546"/>
                </a:cubicBezTo>
                <a:cubicBezTo>
                  <a:pt x="2759" y="7546"/>
                  <a:pt x="2300" y="7730"/>
                  <a:pt x="1930" y="8023"/>
                </a:cubicBezTo>
                <a:cubicBezTo>
                  <a:pt x="1400" y="7368"/>
                  <a:pt x="1071" y="6654"/>
                  <a:pt x="1071" y="5929"/>
                </a:cubicBezTo>
                <a:cubicBezTo>
                  <a:pt x="1071" y="3251"/>
                  <a:pt x="4735" y="1074"/>
                  <a:pt x="9196" y="1074"/>
                </a:cubicBezTo>
                <a:close/>
                <a:moveTo>
                  <a:pt x="9200" y="1"/>
                </a:moveTo>
                <a:cubicBezTo>
                  <a:pt x="4147" y="1"/>
                  <a:pt x="0" y="2661"/>
                  <a:pt x="0" y="5931"/>
                </a:cubicBezTo>
                <a:cubicBezTo>
                  <a:pt x="0" y="6986"/>
                  <a:pt x="477" y="8000"/>
                  <a:pt x="1276" y="8898"/>
                </a:cubicBezTo>
                <a:cubicBezTo>
                  <a:pt x="1176" y="9147"/>
                  <a:pt x="1117" y="9418"/>
                  <a:pt x="1117" y="9702"/>
                </a:cubicBezTo>
                <a:lnTo>
                  <a:pt x="1116" y="9976"/>
                </a:lnTo>
                <a:cubicBezTo>
                  <a:pt x="1108" y="11037"/>
                  <a:pt x="1098" y="12490"/>
                  <a:pt x="1969" y="14232"/>
                </a:cubicBezTo>
                <a:lnTo>
                  <a:pt x="2252" y="14794"/>
                </a:lnTo>
                <a:cubicBezTo>
                  <a:pt x="2344" y="14982"/>
                  <a:pt x="2533" y="15093"/>
                  <a:pt x="2733" y="15093"/>
                </a:cubicBezTo>
                <a:cubicBezTo>
                  <a:pt x="2775" y="15093"/>
                  <a:pt x="2816" y="15088"/>
                  <a:pt x="2856" y="15079"/>
                </a:cubicBezTo>
                <a:cubicBezTo>
                  <a:pt x="3100" y="15022"/>
                  <a:pt x="3274" y="14805"/>
                  <a:pt x="3274" y="14554"/>
                </a:cubicBezTo>
                <a:cubicBezTo>
                  <a:pt x="3274" y="13335"/>
                  <a:pt x="3788" y="12161"/>
                  <a:pt x="4734" y="11290"/>
                </a:cubicBezTo>
                <a:cubicBezTo>
                  <a:pt x="4781" y="11245"/>
                  <a:pt x="4817" y="11192"/>
                  <a:pt x="4861" y="11146"/>
                </a:cubicBezTo>
                <a:cubicBezTo>
                  <a:pt x="5395" y="11330"/>
                  <a:pt x="5951" y="11479"/>
                  <a:pt x="6529" y="11592"/>
                </a:cubicBezTo>
                <a:cubicBezTo>
                  <a:pt x="6556" y="11845"/>
                  <a:pt x="6603" y="12094"/>
                  <a:pt x="6699" y="12329"/>
                </a:cubicBezTo>
                <a:lnTo>
                  <a:pt x="6706" y="12343"/>
                </a:lnTo>
                <a:lnTo>
                  <a:pt x="6706" y="12345"/>
                </a:lnTo>
                <a:lnTo>
                  <a:pt x="8705" y="16926"/>
                </a:lnTo>
                <a:cubicBezTo>
                  <a:pt x="8709" y="16935"/>
                  <a:pt x="8717" y="16938"/>
                  <a:pt x="8723" y="16947"/>
                </a:cubicBezTo>
                <a:cubicBezTo>
                  <a:pt x="8758" y="17021"/>
                  <a:pt x="8813" y="17082"/>
                  <a:pt x="8882" y="17133"/>
                </a:cubicBezTo>
                <a:cubicBezTo>
                  <a:pt x="8901" y="17147"/>
                  <a:pt x="8917" y="17161"/>
                  <a:pt x="8938" y="17173"/>
                </a:cubicBezTo>
                <a:cubicBezTo>
                  <a:pt x="8954" y="17182"/>
                  <a:pt x="8965" y="17198"/>
                  <a:pt x="8982" y="17205"/>
                </a:cubicBezTo>
                <a:cubicBezTo>
                  <a:pt x="9053" y="17235"/>
                  <a:pt x="9127" y="17249"/>
                  <a:pt x="9198" y="17249"/>
                </a:cubicBezTo>
                <a:lnTo>
                  <a:pt x="9200" y="17249"/>
                </a:lnTo>
                <a:cubicBezTo>
                  <a:pt x="9271" y="17249"/>
                  <a:pt x="9345" y="17235"/>
                  <a:pt x="9416" y="17205"/>
                </a:cubicBezTo>
                <a:cubicBezTo>
                  <a:pt x="9433" y="17198"/>
                  <a:pt x="9444" y="17182"/>
                  <a:pt x="9460" y="17173"/>
                </a:cubicBezTo>
                <a:cubicBezTo>
                  <a:pt x="9481" y="17161"/>
                  <a:pt x="9497" y="17149"/>
                  <a:pt x="9516" y="17133"/>
                </a:cubicBezTo>
                <a:cubicBezTo>
                  <a:pt x="9585" y="17082"/>
                  <a:pt x="9640" y="17021"/>
                  <a:pt x="9675" y="16947"/>
                </a:cubicBezTo>
                <a:cubicBezTo>
                  <a:pt x="9681" y="16938"/>
                  <a:pt x="9689" y="16935"/>
                  <a:pt x="9693" y="16926"/>
                </a:cubicBezTo>
                <a:lnTo>
                  <a:pt x="11692" y="12345"/>
                </a:lnTo>
                <a:cubicBezTo>
                  <a:pt x="11692" y="12345"/>
                  <a:pt x="11692" y="12343"/>
                  <a:pt x="11694" y="12341"/>
                </a:cubicBezTo>
                <a:lnTo>
                  <a:pt x="11697" y="12331"/>
                </a:lnTo>
                <a:cubicBezTo>
                  <a:pt x="11795" y="12094"/>
                  <a:pt x="11842" y="11845"/>
                  <a:pt x="11869" y="11592"/>
                </a:cubicBezTo>
                <a:cubicBezTo>
                  <a:pt x="12450" y="11479"/>
                  <a:pt x="13011" y="11328"/>
                  <a:pt x="13544" y="11143"/>
                </a:cubicBezTo>
                <a:cubicBezTo>
                  <a:pt x="13601" y="11207"/>
                  <a:pt x="13650" y="11274"/>
                  <a:pt x="13716" y="11334"/>
                </a:cubicBezTo>
                <a:cubicBezTo>
                  <a:pt x="14614" y="12161"/>
                  <a:pt x="15128" y="13335"/>
                  <a:pt x="15128" y="14554"/>
                </a:cubicBezTo>
                <a:cubicBezTo>
                  <a:pt x="15128" y="14805"/>
                  <a:pt x="15299" y="15022"/>
                  <a:pt x="15543" y="15079"/>
                </a:cubicBezTo>
                <a:cubicBezTo>
                  <a:pt x="15584" y="15090"/>
                  <a:pt x="15626" y="15093"/>
                  <a:pt x="15667" y="15093"/>
                </a:cubicBezTo>
                <a:cubicBezTo>
                  <a:pt x="15867" y="15093"/>
                  <a:pt x="16056" y="14982"/>
                  <a:pt x="16150" y="14796"/>
                </a:cubicBezTo>
                <a:lnTo>
                  <a:pt x="16431" y="14232"/>
                </a:lnTo>
                <a:cubicBezTo>
                  <a:pt x="17302" y="12490"/>
                  <a:pt x="17291" y="11037"/>
                  <a:pt x="17284" y="9976"/>
                </a:cubicBezTo>
                <a:lnTo>
                  <a:pt x="17284" y="9704"/>
                </a:lnTo>
                <a:cubicBezTo>
                  <a:pt x="17284" y="9418"/>
                  <a:pt x="17226" y="9146"/>
                  <a:pt x="17125" y="8896"/>
                </a:cubicBezTo>
                <a:cubicBezTo>
                  <a:pt x="17922" y="7999"/>
                  <a:pt x="18399" y="6986"/>
                  <a:pt x="18399" y="5931"/>
                </a:cubicBezTo>
                <a:cubicBezTo>
                  <a:pt x="18399" y="2661"/>
                  <a:pt x="14253" y="1"/>
                  <a:pt x="9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2" name="Google Shape;2282;p78"/>
          <p:cNvGrpSpPr/>
          <p:nvPr/>
        </p:nvGrpSpPr>
        <p:grpSpPr>
          <a:xfrm>
            <a:off x="4766878" y="2161279"/>
            <a:ext cx="432777" cy="432427"/>
            <a:chOff x="4748731" y="2257792"/>
            <a:chExt cx="466555" cy="466178"/>
          </a:xfrm>
        </p:grpSpPr>
        <p:sp>
          <p:nvSpPr>
            <p:cNvPr id="2283" name="Google Shape;2283;p78"/>
            <p:cNvSpPr/>
            <p:nvPr/>
          </p:nvSpPr>
          <p:spPr>
            <a:xfrm>
              <a:off x="4881248" y="2257981"/>
              <a:ext cx="201521" cy="121510"/>
            </a:xfrm>
            <a:custGeom>
              <a:avLst/>
              <a:gdLst/>
              <a:ahLst/>
              <a:cxnLst/>
              <a:rect l="l" t="t" r="r" b="b"/>
              <a:pathLst>
                <a:path w="7488" h="4515" extrusionOk="0">
                  <a:moveTo>
                    <a:pt x="1" y="1"/>
                  </a:moveTo>
                  <a:lnTo>
                    <a:pt x="3744" y="4515"/>
                  </a:lnTo>
                  <a:lnTo>
                    <a:pt x="7488" y="1"/>
                  </a:lnTo>
                  <a:lnTo>
                    <a:pt x="7488" y="1"/>
                  </a:lnTo>
                  <a:cubicBezTo>
                    <a:pt x="6311" y="572"/>
                    <a:pt x="5027" y="858"/>
                    <a:pt x="3743" y="858"/>
                  </a:cubicBezTo>
                  <a:cubicBezTo>
                    <a:pt x="2460" y="858"/>
                    <a:pt x="1176" y="5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8"/>
            <p:cNvSpPr/>
            <p:nvPr/>
          </p:nvSpPr>
          <p:spPr>
            <a:xfrm>
              <a:off x="4748731" y="2257792"/>
              <a:ext cx="465990" cy="466178"/>
            </a:xfrm>
            <a:custGeom>
              <a:avLst/>
              <a:gdLst/>
              <a:ahLst/>
              <a:cxnLst/>
              <a:rect l="l" t="t" r="r" b="b"/>
              <a:pathLst>
                <a:path w="17315" h="17322" extrusionOk="0">
                  <a:moveTo>
                    <a:pt x="9682" y="8053"/>
                  </a:moveTo>
                  <a:cubicBezTo>
                    <a:pt x="9812" y="8053"/>
                    <a:pt x="9942" y="8102"/>
                    <a:pt x="10041" y="8201"/>
                  </a:cubicBezTo>
                  <a:cubicBezTo>
                    <a:pt x="10239" y="8399"/>
                    <a:pt x="10239" y="8721"/>
                    <a:pt x="10041" y="8919"/>
                  </a:cubicBezTo>
                  <a:lnTo>
                    <a:pt x="9386" y="9575"/>
                  </a:lnTo>
                  <a:lnTo>
                    <a:pt x="10041" y="10230"/>
                  </a:lnTo>
                  <a:cubicBezTo>
                    <a:pt x="10239" y="10428"/>
                    <a:pt x="10239" y="10750"/>
                    <a:pt x="10041" y="10948"/>
                  </a:cubicBezTo>
                  <a:cubicBezTo>
                    <a:pt x="9942" y="11047"/>
                    <a:pt x="9812" y="11096"/>
                    <a:pt x="9682" y="11096"/>
                  </a:cubicBezTo>
                  <a:cubicBezTo>
                    <a:pt x="9552" y="11096"/>
                    <a:pt x="9423" y="11047"/>
                    <a:pt x="9324" y="10948"/>
                  </a:cubicBezTo>
                  <a:lnTo>
                    <a:pt x="8668" y="10292"/>
                  </a:lnTo>
                  <a:lnTo>
                    <a:pt x="8012" y="10948"/>
                  </a:lnTo>
                  <a:cubicBezTo>
                    <a:pt x="7913" y="11047"/>
                    <a:pt x="7783" y="11096"/>
                    <a:pt x="7654" y="11096"/>
                  </a:cubicBezTo>
                  <a:cubicBezTo>
                    <a:pt x="7524" y="11096"/>
                    <a:pt x="7394" y="11047"/>
                    <a:pt x="7295" y="10948"/>
                  </a:cubicBezTo>
                  <a:cubicBezTo>
                    <a:pt x="7097" y="10750"/>
                    <a:pt x="7097" y="10428"/>
                    <a:pt x="7295" y="10230"/>
                  </a:cubicBezTo>
                  <a:lnTo>
                    <a:pt x="7950" y="9575"/>
                  </a:lnTo>
                  <a:lnTo>
                    <a:pt x="7295" y="8919"/>
                  </a:lnTo>
                  <a:cubicBezTo>
                    <a:pt x="7097" y="8721"/>
                    <a:pt x="7097" y="8399"/>
                    <a:pt x="7295" y="8201"/>
                  </a:cubicBezTo>
                  <a:cubicBezTo>
                    <a:pt x="7394" y="8102"/>
                    <a:pt x="7524" y="8053"/>
                    <a:pt x="7654" y="8053"/>
                  </a:cubicBezTo>
                  <a:cubicBezTo>
                    <a:pt x="7783" y="8053"/>
                    <a:pt x="7913" y="8102"/>
                    <a:pt x="8012" y="8201"/>
                  </a:cubicBezTo>
                  <a:lnTo>
                    <a:pt x="8668" y="8857"/>
                  </a:lnTo>
                  <a:lnTo>
                    <a:pt x="9324" y="8201"/>
                  </a:lnTo>
                  <a:cubicBezTo>
                    <a:pt x="9423" y="8102"/>
                    <a:pt x="9552" y="8053"/>
                    <a:pt x="9682" y="8053"/>
                  </a:cubicBezTo>
                  <a:close/>
                  <a:moveTo>
                    <a:pt x="3592" y="0"/>
                  </a:moveTo>
                  <a:cubicBezTo>
                    <a:pt x="3309" y="69"/>
                    <a:pt x="3037" y="195"/>
                    <a:pt x="2793" y="357"/>
                  </a:cubicBezTo>
                  <a:lnTo>
                    <a:pt x="1163" y="1444"/>
                  </a:lnTo>
                  <a:cubicBezTo>
                    <a:pt x="458" y="1915"/>
                    <a:pt x="0" y="2706"/>
                    <a:pt x="0" y="3555"/>
                  </a:cubicBezTo>
                  <a:lnTo>
                    <a:pt x="0" y="9060"/>
                  </a:lnTo>
                  <a:lnTo>
                    <a:pt x="3085" y="9060"/>
                  </a:lnTo>
                  <a:lnTo>
                    <a:pt x="3085" y="6540"/>
                  </a:lnTo>
                  <a:cubicBezTo>
                    <a:pt x="3085" y="6275"/>
                    <a:pt x="3283" y="6045"/>
                    <a:pt x="3546" y="6022"/>
                  </a:cubicBezTo>
                  <a:cubicBezTo>
                    <a:pt x="3561" y="6021"/>
                    <a:pt x="3575" y="6020"/>
                    <a:pt x="3589" y="6020"/>
                  </a:cubicBezTo>
                  <a:cubicBezTo>
                    <a:pt x="3870" y="6020"/>
                    <a:pt x="4097" y="6247"/>
                    <a:pt x="4097" y="6528"/>
                  </a:cubicBezTo>
                  <a:lnTo>
                    <a:pt x="4097" y="10073"/>
                  </a:lnTo>
                  <a:lnTo>
                    <a:pt x="4592" y="10073"/>
                  </a:lnTo>
                  <a:cubicBezTo>
                    <a:pt x="4857" y="10073"/>
                    <a:pt x="5087" y="10273"/>
                    <a:pt x="5110" y="10536"/>
                  </a:cubicBezTo>
                  <a:cubicBezTo>
                    <a:pt x="5135" y="10837"/>
                    <a:pt x="4900" y="11088"/>
                    <a:pt x="4605" y="11088"/>
                  </a:cubicBezTo>
                  <a:lnTo>
                    <a:pt x="4097" y="11088"/>
                  </a:lnTo>
                  <a:lnTo>
                    <a:pt x="4097" y="12100"/>
                  </a:lnTo>
                  <a:lnTo>
                    <a:pt x="4592" y="12100"/>
                  </a:lnTo>
                  <a:cubicBezTo>
                    <a:pt x="4857" y="12100"/>
                    <a:pt x="5087" y="12298"/>
                    <a:pt x="5110" y="12562"/>
                  </a:cubicBezTo>
                  <a:cubicBezTo>
                    <a:pt x="5135" y="12862"/>
                    <a:pt x="4900" y="13113"/>
                    <a:pt x="4605" y="13113"/>
                  </a:cubicBezTo>
                  <a:lnTo>
                    <a:pt x="4099" y="13113"/>
                  </a:lnTo>
                  <a:lnTo>
                    <a:pt x="4099" y="14149"/>
                  </a:lnTo>
                  <a:lnTo>
                    <a:pt x="4594" y="14149"/>
                  </a:lnTo>
                  <a:cubicBezTo>
                    <a:pt x="4857" y="14149"/>
                    <a:pt x="5087" y="14347"/>
                    <a:pt x="5110" y="14610"/>
                  </a:cubicBezTo>
                  <a:cubicBezTo>
                    <a:pt x="5135" y="14911"/>
                    <a:pt x="4900" y="15163"/>
                    <a:pt x="4605" y="15163"/>
                  </a:cubicBezTo>
                  <a:lnTo>
                    <a:pt x="4099" y="15163"/>
                  </a:lnTo>
                  <a:lnTo>
                    <a:pt x="4099" y="16814"/>
                  </a:lnTo>
                  <a:cubicBezTo>
                    <a:pt x="4099" y="17093"/>
                    <a:pt x="4325" y="17321"/>
                    <a:pt x="4606" y="17321"/>
                  </a:cubicBezTo>
                  <a:lnTo>
                    <a:pt x="12710" y="17321"/>
                  </a:lnTo>
                  <a:cubicBezTo>
                    <a:pt x="12991" y="17321"/>
                    <a:pt x="13218" y="17093"/>
                    <a:pt x="13218" y="16814"/>
                  </a:cubicBezTo>
                  <a:lnTo>
                    <a:pt x="13218" y="15163"/>
                  </a:lnTo>
                  <a:lnTo>
                    <a:pt x="12723" y="15163"/>
                  </a:lnTo>
                  <a:cubicBezTo>
                    <a:pt x="12458" y="15163"/>
                    <a:pt x="12230" y="14964"/>
                    <a:pt x="12207" y="14700"/>
                  </a:cubicBezTo>
                  <a:cubicBezTo>
                    <a:pt x="12180" y="14400"/>
                    <a:pt x="12417" y="14149"/>
                    <a:pt x="12710" y="14149"/>
                  </a:cubicBezTo>
                  <a:lnTo>
                    <a:pt x="13218" y="14149"/>
                  </a:lnTo>
                  <a:lnTo>
                    <a:pt x="13218" y="13113"/>
                  </a:lnTo>
                  <a:lnTo>
                    <a:pt x="12723" y="13113"/>
                  </a:lnTo>
                  <a:cubicBezTo>
                    <a:pt x="12458" y="13113"/>
                    <a:pt x="12230" y="12915"/>
                    <a:pt x="12207" y="12652"/>
                  </a:cubicBezTo>
                  <a:cubicBezTo>
                    <a:pt x="12180" y="12351"/>
                    <a:pt x="12415" y="12100"/>
                    <a:pt x="12710" y="12100"/>
                  </a:cubicBezTo>
                  <a:lnTo>
                    <a:pt x="13218" y="12100"/>
                  </a:lnTo>
                  <a:lnTo>
                    <a:pt x="13218" y="11088"/>
                  </a:lnTo>
                  <a:lnTo>
                    <a:pt x="12723" y="11088"/>
                  </a:lnTo>
                  <a:cubicBezTo>
                    <a:pt x="12458" y="11088"/>
                    <a:pt x="12228" y="10890"/>
                    <a:pt x="12207" y="10626"/>
                  </a:cubicBezTo>
                  <a:cubicBezTo>
                    <a:pt x="12180" y="10326"/>
                    <a:pt x="12415" y="10073"/>
                    <a:pt x="12710" y="10073"/>
                  </a:cubicBezTo>
                  <a:lnTo>
                    <a:pt x="13239" y="10073"/>
                  </a:lnTo>
                  <a:lnTo>
                    <a:pt x="13239" y="6540"/>
                  </a:lnTo>
                  <a:cubicBezTo>
                    <a:pt x="13239" y="6275"/>
                    <a:pt x="13437" y="6045"/>
                    <a:pt x="13700" y="6022"/>
                  </a:cubicBezTo>
                  <a:cubicBezTo>
                    <a:pt x="13715" y="6021"/>
                    <a:pt x="13729" y="6020"/>
                    <a:pt x="13743" y="6020"/>
                  </a:cubicBezTo>
                  <a:cubicBezTo>
                    <a:pt x="14024" y="6020"/>
                    <a:pt x="14253" y="6247"/>
                    <a:pt x="14253" y="6528"/>
                  </a:cubicBezTo>
                  <a:lnTo>
                    <a:pt x="14253" y="9060"/>
                  </a:lnTo>
                  <a:lnTo>
                    <a:pt x="17314" y="9060"/>
                  </a:lnTo>
                  <a:lnTo>
                    <a:pt x="17314" y="3553"/>
                  </a:lnTo>
                  <a:cubicBezTo>
                    <a:pt x="17314" y="2706"/>
                    <a:pt x="16857" y="1915"/>
                    <a:pt x="16151" y="1444"/>
                  </a:cubicBezTo>
                  <a:lnTo>
                    <a:pt x="14522" y="357"/>
                  </a:lnTo>
                  <a:cubicBezTo>
                    <a:pt x="14278" y="195"/>
                    <a:pt x="14006" y="69"/>
                    <a:pt x="13725" y="0"/>
                  </a:cubicBezTo>
                  <a:lnTo>
                    <a:pt x="9319" y="5308"/>
                  </a:lnTo>
                  <a:lnTo>
                    <a:pt x="10063" y="6201"/>
                  </a:lnTo>
                  <a:cubicBezTo>
                    <a:pt x="10241" y="6416"/>
                    <a:pt x="10211" y="6736"/>
                    <a:pt x="9997" y="6915"/>
                  </a:cubicBezTo>
                  <a:cubicBezTo>
                    <a:pt x="9902" y="6994"/>
                    <a:pt x="9786" y="7033"/>
                    <a:pt x="9672" y="7033"/>
                  </a:cubicBezTo>
                  <a:cubicBezTo>
                    <a:pt x="9527" y="7033"/>
                    <a:pt x="9382" y="6970"/>
                    <a:pt x="9281" y="6849"/>
                  </a:cubicBezTo>
                  <a:lnTo>
                    <a:pt x="8657" y="6100"/>
                  </a:lnTo>
                  <a:lnTo>
                    <a:pt x="8034" y="6849"/>
                  </a:lnTo>
                  <a:cubicBezTo>
                    <a:pt x="7933" y="6970"/>
                    <a:pt x="7788" y="7033"/>
                    <a:pt x="7643" y="7033"/>
                  </a:cubicBezTo>
                  <a:cubicBezTo>
                    <a:pt x="7529" y="7033"/>
                    <a:pt x="7413" y="6994"/>
                    <a:pt x="7318" y="6915"/>
                  </a:cubicBezTo>
                  <a:cubicBezTo>
                    <a:pt x="7104" y="6736"/>
                    <a:pt x="7074" y="6416"/>
                    <a:pt x="7252" y="6201"/>
                  </a:cubicBezTo>
                  <a:lnTo>
                    <a:pt x="7996" y="5308"/>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8"/>
            <p:cNvSpPr/>
            <p:nvPr/>
          </p:nvSpPr>
          <p:spPr>
            <a:xfrm>
              <a:off x="5132261" y="2528909"/>
              <a:ext cx="83025" cy="54552"/>
            </a:xfrm>
            <a:custGeom>
              <a:avLst/>
              <a:gdLst/>
              <a:ahLst/>
              <a:cxnLst/>
              <a:rect l="l" t="t" r="r" b="b"/>
              <a:pathLst>
                <a:path w="3085" h="2027" extrusionOk="0">
                  <a:moveTo>
                    <a:pt x="0" y="1"/>
                  </a:moveTo>
                  <a:lnTo>
                    <a:pt x="0" y="1519"/>
                  </a:lnTo>
                  <a:cubicBezTo>
                    <a:pt x="0" y="1800"/>
                    <a:pt x="228" y="2026"/>
                    <a:pt x="508" y="2026"/>
                  </a:cubicBezTo>
                  <a:lnTo>
                    <a:pt x="2577" y="2026"/>
                  </a:lnTo>
                  <a:cubicBezTo>
                    <a:pt x="2858" y="2026"/>
                    <a:pt x="3085" y="1800"/>
                    <a:pt x="3085" y="1519"/>
                  </a:cubicBezTo>
                  <a:lnTo>
                    <a:pt x="3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8"/>
            <p:cNvSpPr/>
            <p:nvPr/>
          </p:nvSpPr>
          <p:spPr>
            <a:xfrm>
              <a:off x="4748731" y="2528909"/>
              <a:ext cx="83025" cy="54552"/>
            </a:xfrm>
            <a:custGeom>
              <a:avLst/>
              <a:gdLst/>
              <a:ahLst/>
              <a:cxnLst/>
              <a:rect l="l" t="t" r="r" b="b"/>
              <a:pathLst>
                <a:path w="3085" h="2027" extrusionOk="0">
                  <a:moveTo>
                    <a:pt x="0" y="1"/>
                  </a:moveTo>
                  <a:lnTo>
                    <a:pt x="0" y="1519"/>
                  </a:lnTo>
                  <a:cubicBezTo>
                    <a:pt x="0" y="1800"/>
                    <a:pt x="228" y="2026"/>
                    <a:pt x="508" y="2026"/>
                  </a:cubicBezTo>
                  <a:lnTo>
                    <a:pt x="2577" y="2026"/>
                  </a:lnTo>
                  <a:cubicBezTo>
                    <a:pt x="2857" y="2026"/>
                    <a:pt x="3085" y="1800"/>
                    <a:pt x="3085" y="1519"/>
                  </a:cubicBezTo>
                  <a:lnTo>
                    <a:pt x="3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78"/>
          <p:cNvGrpSpPr/>
          <p:nvPr/>
        </p:nvGrpSpPr>
        <p:grpSpPr>
          <a:xfrm>
            <a:off x="4812438" y="3625482"/>
            <a:ext cx="341658" cy="449552"/>
            <a:chOff x="4748731" y="3736257"/>
            <a:chExt cx="368324" cy="484640"/>
          </a:xfrm>
        </p:grpSpPr>
        <p:sp>
          <p:nvSpPr>
            <p:cNvPr id="2288" name="Google Shape;2288;p78"/>
            <p:cNvSpPr/>
            <p:nvPr/>
          </p:nvSpPr>
          <p:spPr>
            <a:xfrm>
              <a:off x="4748731" y="3736257"/>
              <a:ext cx="368324" cy="199449"/>
            </a:xfrm>
            <a:custGeom>
              <a:avLst/>
              <a:gdLst/>
              <a:ahLst/>
              <a:cxnLst/>
              <a:rect l="l" t="t" r="r" b="b"/>
              <a:pathLst>
                <a:path w="13686" h="7411" extrusionOk="0">
                  <a:moveTo>
                    <a:pt x="6849" y="2144"/>
                  </a:moveTo>
                  <a:cubicBezTo>
                    <a:pt x="7721" y="2144"/>
                    <a:pt x="8429" y="2853"/>
                    <a:pt x="8429" y="3724"/>
                  </a:cubicBezTo>
                  <a:cubicBezTo>
                    <a:pt x="8429" y="4595"/>
                    <a:pt x="7721" y="5304"/>
                    <a:pt x="6849" y="5304"/>
                  </a:cubicBezTo>
                  <a:cubicBezTo>
                    <a:pt x="5978" y="5304"/>
                    <a:pt x="5269" y="4595"/>
                    <a:pt x="5269" y="3724"/>
                  </a:cubicBezTo>
                  <a:cubicBezTo>
                    <a:pt x="5269" y="2853"/>
                    <a:pt x="5978" y="2144"/>
                    <a:pt x="6849" y="2144"/>
                  </a:cubicBezTo>
                  <a:close/>
                  <a:moveTo>
                    <a:pt x="6844" y="0"/>
                  </a:moveTo>
                  <a:cubicBezTo>
                    <a:pt x="4979" y="0"/>
                    <a:pt x="3435" y="1428"/>
                    <a:pt x="3193" y="3229"/>
                  </a:cubicBezTo>
                  <a:cubicBezTo>
                    <a:pt x="1393" y="3471"/>
                    <a:pt x="0" y="5018"/>
                    <a:pt x="0" y="6884"/>
                  </a:cubicBezTo>
                  <a:lnTo>
                    <a:pt x="0" y="7411"/>
                  </a:lnTo>
                  <a:lnTo>
                    <a:pt x="13686" y="7411"/>
                  </a:lnTo>
                  <a:lnTo>
                    <a:pt x="13686" y="6884"/>
                  </a:lnTo>
                  <a:cubicBezTo>
                    <a:pt x="13686" y="5018"/>
                    <a:pt x="12295" y="3471"/>
                    <a:pt x="10496" y="3229"/>
                  </a:cubicBezTo>
                  <a:cubicBezTo>
                    <a:pt x="10253" y="1428"/>
                    <a:pt x="8709" y="0"/>
                    <a:pt x="68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8"/>
            <p:cNvSpPr/>
            <p:nvPr/>
          </p:nvSpPr>
          <p:spPr>
            <a:xfrm>
              <a:off x="4754759" y="3963802"/>
              <a:ext cx="356940" cy="257095"/>
            </a:xfrm>
            <a:custGeom>
              <a:avLst/>
              <a:gdLst/>
              <a:ahLst/>
              <a:cxnLst/>
              <a:rect l="l" t="t" r="r" b="b"/>
              <a:pathLst>
                <a:path w="13263" h="9553" extrusionOk="0">
                  <a:moveTo>
                    <a:pt x="1" y="0"/>
                  </a:moveTo>
                  <a:lnTo>
                    <a:pt x="846" y="1711"/>
                  </a:lnTo>
                  <a:lnTo>
                    <a:pt x="846" y="9016"/>
                  </a:lnTo>
                  <a:cubicBezTo>
                    <a:pt x="846" y="9301"/>
                    <a:pt x="1067" y="9543"/>
                    <a:pt x="1351" y="9552"/>
                  </a:cubicBezTo>
                  <a:cubicBezTo>
                    <a:pt x="1358" y="9552"/>
                    <a:pt x="1364" y="9552"/>
                    <a:pt x="1370" y="9552"/>
                  </a:cubicBezTo>
                  <a:cubicBezTo>
                    <a:pt x="1658" y="9552"/>
                    <a:pt x="1892" y="9316"/>
                    <a:pt x="1892" y="9023"/>
                  </a:cubicBezTo>
                  <a:lnTo>
                    <a:pt x="1892" y="2116"/>
                  </a:lnTo>
                  <a:lnTo>
                    <a:pt x="2937" y="2116"/>
                  </a:lnTo>
                  <a:lnTo>
                    <a:pt x="2937" y="8990"/>
                  </a:lnTo>
                  <a:cubicBezTo>
                    <a:pt x="2937" y="9272"/>
                    <a:pt x="3158" y="9516"/>
                    <a:pt x="3442" y="9525"/>
                  </a:cubicBezTo>
                  <a:cubicBezTo>
                    <a:pt x="3448" y="9525"/>
                    <a:pt x="3453" y="9525"/>
                    <a:pt x="3458" y="9525"/>
                  </a:cubicBezTo>
                  <a:cubicBezTo>
                    <a:pt x="3748" y="9525"/>
                    <a:pt x="3981" y="9290"/>
                    <a:pt x="3981" y="8999"/>
                  </a:cubicBezTo>
                  <a:lnTo>
                    <a:pt x="3981" y="2116"/>
                  </a:lnTo>
                  <a:lnTo>
                    <a:pt x="5051" y="2116"/>
                  </a:lnTo>
                  <a:lnTo>
                    <a:pt x="5051" y="8988"/>
                  </a:lnTo>
                  <a:cubicBezTo>
                    <a:pt x="5051" y="9272"/>
                    <a:pt x="5273" y="9516"/>
                    <a:pt x="5556" y="9525"/>
                  </a:cubicBezTo>
                  <a:cubicBezTo>
                    <a:pt x="5561" y="9525"/>
                    <a:pt x="5567" y="9525"/>
                    <a:pt x="5572" y="9525"/>
                  </a:cubicBezTo>
                  <a:cubicBezTo>
                    <a:pt x="5862" y="9525"/>
                    <a:pt x="6097" y="9290"/>
                    <a:pt x="6097" y="8999"/>
                  </a:cubicBezTo>
                  <a:lnTo>
                    <a:pt x="6097" y="2114"/>
                  </a:lnTo>
                  <a:lnTo>
                    <a:pt x="7166" y="2114"/>
                  </a:lnTo>
                  <a:lnTo>
                    <a:pt x="7166" y="8988"/>
                  </a:lnTo>
                  <a:cubicBezTo>
                    <a:pt x="7166" y="9272"/>
                    <a:pt x="7387" y="9516"/>
                    <a:pt x="7672" y="9525"/>
                  </a:cubicBezTo>
                  <a:cubicBezTo>
                    <a:pt x="7677" y="9525"/>
                    <a:pt x="7682" y="9525"/>
                    <a:pt x="7688" y="9525"/>
                  </a:cubicBezTo>
                  <a:cubicBezTo>
                    <a:pt x="7977" y="9525"/>
                    <a:pt x="8211" y="9290"/>
                    <a:pt x="8211" y="8999"/>
                  </a:cubicBezTo>
                  <a:lnTo>
                    <a:pt x="8211" y="2114"/>
                  </a:lnTo>
                  <a:lnTo>
                    <a:pt x="9257" y="2114"/>
                  </a:lnTo>
                  <a:lnTo>
                    <a:pt x="9257" y="8988"/>
                  </a:lnTo>
                  <a:cubicBezTo>
                    <a:pt x="9257" y="9272"/>
                    <a:pt x="9478" y="9515"/>
                    <a:pt x="9763" y="9525"/>
                  </a:cubicBezTo>
                  <a:cubicBezTo>
                    <a:pt x="9768" y="9525"/>
                    <a:pt x="9773" y="9525"/>
                    <a:pt x="9778" y="9525"/>
                  </a:cubicBezTo>
                  <a:cubicBezTo>
                    <a:pt x="10066" y="9525"/>
                    <a:pt x="10302" y="9290"/>
                    <a:pt x="10302" y="8999"/>
                  </a:cubicBezTo>
                  <a:lnTo>
                    <a:pt x="10302" y="2114"/>
                  </a:lnTo>
                  <a:lnTo>
                    <a:pt x="11371" y="2114"/>
                  </a:lnTo>
                  <a:lnTo>
                    <a:pt x="11371" y="9014"/>
                  </a:lnTo>
                  <a:cubicBezTo>
                    <a:pt x="11371" y="9299"/>
                    <a:pt x="11592" y="9543"/>
                    <a:pt x="11876" y="9552"/>
                  </a:cubicBezTo>
                  <a:cubicBezTo>
                    <a:pt x="11882" y="9552"/>
                    <a:pt x="11887" y="9552"/>
                    <a:pt x="11892" y="9552"/>
                  </a:cubicBezTo>
                  <a:cubicBezTo>
                    <a:pt x="12182" y="9552"/>
                    <a:pt x="12417" y="9317"/>
                    <a:pt x="12417" y="9023"/>
                  </a:cubicBezTo>
                  <a:lnTo>
                    <a:pt x="12417" y="1711"/>
                  </a:lnTo>
                  <a:lnTo>
                    <a:pt x="132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 name="Google Shape;2290;p78"/>
          <p:cNvGrpSpPr/>
          <p:nvPr/>
        </p:nvGrpSpPr>
        <p:grpSpPr>
          <a:xfrm>
            <a:off x="4743886" y="2894454"/>
            <a:ext cx="478760" cy="454320"/>
            <a:chOff x="4737158" y="2958109"/>
            <a:chExt cx="516128" cy="489781"/>
          </a:xfrm>
        </p:grpSpPr>
        <p:sp>
          <p:nvSpPr>
            <p:cNvPr id="2291" name="Google Shape;2291;p78"/>
            <p:cNvSpPr/>
            <p:nvPr/>
          </p:nvSpPr>
          <p:spPr>
            <a:xfrm>
              <a:off x="4868410" y="2958109"/>
              <a:ext cx="384876" cy="364153"/>
            </a:xfrm>
            <a:custGeom>
              <a:avLst/>
              <a:gdLst/>
              <a:ahLst/>
              <a:cxnLst/>
              <a:rect l="l" t="t" r="r" b="b"/>
              <a:pathLst>
                <a:path w="14301" h="13531" extrusionOk="0">
                  <a:moveTo>
                    <a:pt x="6359" y="2115"/>
                  </a:moveTo>
                  <a:cubicBezTo>
                    <a:pt x="6495" y="2115"/>
                    <a:pt x="6632" y="2167"/>
                    <a:pt x="6736" y="2272"/>
                  </a:cubicBezTo>
                  <a:cubicBezTo>
                    <a:pt x="6945" y="2478"/>
                    <a:pt x="6945" y="2816"/>
                    <a:pt x="6736" y="3025"/>
                  </a:cubicBezTo>
                  <a:cubicBezTo>
                    <a:pt x="6632" y="3129"/>
                    <a:pt x="6495" y="3181"/>
                    <a:pt x="6359" y="3181"/>
                  </a:cubicBezTo>
                  <a:cubicBezTo>
                    <a:pt x="6223" y="3181"/>
                    <a:pt x="6087" y="3129"/>
                    <a:pt x="5983" y="3025"/>
                  </a:cubicBezTo>
                  <a:cubicBezTo>
                    <a:pt x="5775" y="2818"/>
                    <a:pt x="5775" y="2480"/>
                    <a:pt x="5983" y="2272"/>
                  </a:cubicBezTo>
                  <a:cubicBezTo>
                    <a:pt x="6087" y="2167"/>
                    <a:pt x="6223" y="2115"/>
                    <a:pt x="6359" y="2115"/>
                  </a:cubicBezTo>
                  <a:close/>
                  <a:moveTo>
                    <a:pt x="6359" y="3623"/>
                  </a:moveTo>
                  <a:cubicBezTo>
                    <a:pt x="6495" y="3623"/>
                    <a:pt x="6632" y="3675"/>
                    <a:pt x="6736" y="3779"/>
                  </a:cubicBezTo>
                  <a:cubicBezTo>
                    <a:pt x="6945" y="3988"/>
                    <a:pt x="6945" y="4325"/>
                    <a:pt x="6736" y="4532"/>
                  </a:cubicBezTo>
                  <a:cubicBezTo>
                    <a:pt x="6632" y="4636"/>
                    <a:pt x="6495" y="4689"/>
                    <a:pt x="6359" y="4689"/>
                  </a:cubicBezTo>
                  <a:cubicBezTo>
                    <a:pt x="6223" y="4689"/>
                    <a:pt x="6087" y="4636"/>
                    <a:pt x="5983" y="4532"/>
                  </a:cubicBezTo>
                  <a:cubicBezTo>
                    <a:pt x="5775" y="4325"/>
                    <a:pt x="5775" y="3988"/>
                    <a:pt x="5983" y="3779"/>
                  </a:cubicBezTo>
                  <a:cubicBezTo>
                    <a:pt x="6087" y="3675"/>
                    <a:pt x="6223" y="3623"/>
                    <a:pt x="6359" y="3623"/>
                  </a:cubicBezTo>
                  <a:close/>
                  <a:moveTo>
                    <a:pt x="7867" y="3623"/>
                  </a:moveTo>
                  <a:cubicBezTo>
                    <a:pt x="8003" y="3623"/>
                    <a:pt x="8140" y="3675"/>
                    <a:pt x="8244" y="3779"/>
                  </a:cubicBezTo>
                  <a:cubicBezTo>
                    <a:pt x="8452" y="3988"/>
                    <a:pt x="8452" y="4325"/>
                    <a:pt x="8244" y="4532"/>
                  </a:cubicBezTo>
                  <a:cubicBezTo>
                    <a:pt x="8140" y="4636"/>
                    <a:pt x="8004" y="4689"/>
                    <a:pt x="7868" y="4689"/>
                  </a:cubicBezTo>
                  <a:cubicBezTo>
                    <a:pt x="7732" y="4689"/>
                    <a:pt x="7595" y="4636"/>
                    <a:pt x="7491" y="4532"/>
                  </a:cubicBezTo>
                  <a:cubicBezTo>
                    <a:pt x="7282" y="4325"/>
                    <a:pt x="7282" y="3988"/>
                    <a:pt x="7491" y="3779"/>
                  </a:cubicBezTo>
                  <a:cubicBezTo>
                    <a:pt x="7595" y="3675"/>
                    <a:pt x="7731" y="3623"/>
                    <a:pt x="7867" y="3623"/>
                  </a:cubicBezTo>
                  <a:close/>
                  <a:moveTo>
                    <a:pt x="8181" y="1"/>
                  </a:moveTo>
                  <a:cubicBezTo>
                    <a:pt x="6382" y="1"/>
                    <a:pt x="4465" y="773"/>
                    <a:pt x="2966" y="2272"/>
                  </a:cubicBezTo>
                  <a:cubicBezTo>
                    <a:pt x="1238" y="4000"/>
                    <a:pt x="419" y="6316"/>
                    <a:pt x="776" y="8463"/>
                  </a:cubicBezTo>
                  <a:cubicBezTo>
                    <a:pt x="843" y="8868"/>
                    <a:pt x="172" y="9898"/>
                    <a:pt x="0" y="10310"/>
                  </a:cubicBezTo>
                  <a:lnTo>
                    <a:pt x="3222" y="13530"/>
                  </a:lnTo>
                  <a:cubicBezTo>
                    <a:pt x="3613" y="13369"/>
                    <a:pt x="4567" y="12750"/>
                    <a:pt x="5006" y="12750"/>
                  </a:cubicBezTo>
                  <a:cubicBezTo>
                    <a:pt x="5028" y="12750"/>
                    <a:pt x="5049" y="12751"/>
                    <a:pt x="5068" y="12754"/>
                  </a:cubicBezTo>
                  <a:cubicBezTo>
                    <a:pt x="5401" y="12810"/>
                    <a:pt x="5738" y="12837"/>
                    <a:pt x="6076" y="12837"/>
                  </a:cubicBezTo>
                  <a:cubicBezTo>
                    <a:pt x="7920" y="12837"/>
                    <a:pt x="9799" y="12025"/>
                    <a:pt x="11261" y="10564"/>
                  </a:cubicBezTo>
                  <a:cubicBezTo>
                    <a:pt x="13963" y="7862"/>
                    <a:pt x="14301" y="3804"/>
                    <a:pt x="12014" y="1517"/>
                  </a:cubicBezTo>
                  <a:cubicBezTo>
                    <a:pt x="10996" y="498"/>
                    <a:pt x="9626" y="1"/>
                    <a:pt x="8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8"/>
            <p:cNvSpPr/>
            <p:nvPr/>
          </p:nvSpPr>
          <p:spPr>
            <a:xfrm>
              <a:off x="4737158" y="3260444"/>
              <a:ext cx="193070" cy="187446"/>
            </a:xfrm>
            <a:custGeom>
              <a:avLst/>
              <a:gdLst/>
              <a:ahLst/>
              <a:cxnLst/>
              <a:rect l="l" t="t" r="r" b="b"/>
              <a:pathLst>
                <a:path w="7174" h="6965" extrusionOk="0">
                  <a:moveTo>
                    <a:pt x="4294" y="0"/>
                  </a:moveTo>
                  <a:lnTo>
                    <a:pt x="3614" y="859"/>
                  </a:lnTo>
                  <a:cubicBezTo>
                    <a:pt x="3238" y="580"/>
                    <a:pt x="2789" y="440"/>
                    <a:pt x="2341" y="440"/>
                  </a:cubicBezTo>
                  <a:cubicBezTo>
                    <a:pt x="1795" y="440"/>
                    <a:pt x="1249" y="647"/>
                    <a:pt x="833" y="1063"/>
                  </a:cubicBezTo>
                  <a:cubicBezTo>
                    <a:pt x="1" y="1895"/>
                    <a:pt x="1" y="3247"/>
                    <a:pt x="833" y="4080"/>
                  </a:cubicBezTo>
                  <a:cubicBezTo>
                    <a:pt x="1236" y="4482"/>
                    <a:pt x="1790" y="4684"/>
                    <a:pt x="2342" y="4684"/>
                  </a:cubicBezTo>
                  <a:cubicBezTo>
                    <a:pt x="2393" y="4684"/>
                    <a:pt x="2444" y="4682"/>
                    <a:pt x="2495" y="4679"/>
                  </a:cubicBezTo>
                  <a:lnTo>
                    <a:pt x="2495" y="4679"/>
                  </a:lnTo>
                  <a:cubicBezTo>
                    <a:pt x="2454" y="5281"/>
                    <a:pt x="2654" y="5900"/>
                    <a:pt x="3096" y="6340"/>
                  </a:cubicBezTo>
                  <a:cubicBezTo>
                    <a:pt x="3511" y="6756"/>
                    <a:pt x="4057" y="6964"/>
                    <a:pt x="4603" y="6964"/>
                  </a:cubicBezTo>
                  <a:cubicBezTo>
                    <a:pt x="5149" y="6964"/>
                    <a:pt x="5695" y="6756"/>
                    <a:pt x="6111" y="6340"/>
                  </a:cubicBezTo>
                  <a:cubicBezTo>
                    <a:pt x="6868" y="5584"/>
                    <a:pt x="6936" y="4394"/>
                    <a:pt x="6314" y="3560"/>
                  </a:cubicBezTo>
                  <a:lnTo>
                    <a:pt x="7173" y="2879"/>
                  </a:lnTo>
                  <a:lnTo>
                    <a:pt x="42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 name="Google Shape;2293;p78"/>
          <p:cNvGrpSpPr/>
          <p:nvPr/>
        </p:nvGrpSpPr>
        <p:grpSpPr>
          <a:xfrm>
            <a:off x="5550671" y="1424061"/>
            <a:ext cx="444634" cy="444410"/>
            <a:chOff x="5542488" y="1521574"/>
            <a:chExt cx="479339" cy="479096"/>
          </a:xfrm>
        </p:grpSpPr>
        <p:sp>
          <p:nvSpPr>
            <p:cNvPr id="2294" name="Google Shape;2294;p78"/>
            <p:cNvSpPr/>
            <p:nvPr/>
          </p:nvSpPr>
          <p:spPr>
            <a:xfrm>
              <a:off x="5839333" y="1691930"/>
              <a:ext cx="165942" cy="308740"/>
            </a:xfrm>
            <a:custGeom>
              <a:avLst/>
              <a:gdLst/>
              <a:ahLst/>
              <a:cxnLst/>
              <a:rect l="l" t="t" r="r" b="b"/>
              <a:pathLst>
                <a:path w="6166" h="11472" extrusionOk="0">
                  <a:moveTo>
                    <a:pt x="2088" y="1"/>
                  </a:moveTo>
                  <a:cubicBezTo>
                    <a:pt x="936" y="1"/>
                    <a:pt x="1" y="936"/>
                    <a:pt x="1" y="2088"/>
                  </a:cubicBezTo>
                  <a:lnTo>
                    <a:pt x="1" y="10429"/>
                  </a:lnTo>
                  <a:cubicBezTo>
                    <a:pt x="1" y="11005"/>
                    <a:pt x="469" y="11472"/>
                    <a:pt x="1045" y="11472"/>
                  </a:cubicBezTo>
                  <a:lnTo>
                    <a:pt x="3587" y="11472"/>
                  </a:lnTo>
                  <a:lnTo>
                    <a:pt x="2806" y="9915"/>
                  </a:lnTo>
                  <a:lnTo>
                    <a:pt x="2086" y="9915"/>
                  </a:lnTo>
                  <a:cubicBezTo>
                    <a:pt x="1795" y="9915"/>
                    <a:pt x="1558" y="9678"/>
                    <a:pt x="1558" y="9386"/>
                  </a:cubicBezTo>
                  <a:lnTo>
                    <a:pt x="1558" y="5249"/>
                  </a:lnTo>
                  <a:cubicBezTo>
                    <a:pt x="1558" y="4953"/>
                    <a:pt x="1791" y="4710"/>
                    <a:pt x="2082" y="4710"/>
                  </a:cubicBezTo>
                  <a:cubicBezTo>
                    <a:pt x="2094" y="4710"/>
                    <a:pt x="2106" y="4710"/>
                    <a:pt x="2118" y="4711"/>
                  </a:cubicBezTo>
                  <a:cubicBezTo>
                    <a:pt x="2389" y="4729"/>
                    <a:pt x="2602" y="4953"/>
                    <a:pt x="2602" y="5229"/>
                  </a:cubicBezTo>
                  <a:lnTo>
                    <a:pt x="2602" y="8870"/>
                  </a:lnTo>
                  <a:lnTo>
                    <a:pt x="3122" y="8870"/>
                  </a:lnTo>
                  <a:cubicBezTo>
                    <a:pt x="3318" y="8870"/>
                    <a:pt x="3497" y="8981"/>
                    <a:pt x="3585" y="9158"/>
                  </a:cubicBezTo>
                  <a:lnTo>
                    <a:pt x="4739" y="11472"/>
                  </a:lnTo>
                  <a:lnTo>
                    <a:pt x="5105" y="11472"/>
                  </a:lnTo>
                  <a:cubicBezTo>
                    <a:pt x="5400" y="11472"/>
                    <a:pt x="5672" y="11351"/>
                    <a:pt x="5870" y="11132"/>
                  </a:cubicBezTo>
                  <a:cubicBezTo>
                    <a:pt x="6070" y="10913"/>
                    <a:pt x="6166" y="10629"/>
                    <a:pt x="6139" y="10335"/>
                  </a:cubicBezTo>
                  <a:lnTo>
                    <a:pt x="5289" y="950"/>
                  </a:lnTo>
                  <a:cubicBezTo>
                    <a:pt x="5241" y="409"/>
                    <a:pt x="4796" y="1"/>
                    <a:pt x="4257" y="1"/>
                  </a:cubicBezTo>
                  <a:lnTo>
                    <a:pt x="3647" y="1"/>
                  </a:lnTo>
                  <a:lnTo>
                    <a:pt x="3647" y="2074"/>
                  </a:lnTo>
                  <a:cubicBezTo>
                    <a:pt x="3647" y="2367"/>
                    <a:pt x="3416" y="2609"/>
                    <a:pt x="3129" y="2609"/>
                  </a:cubicBezTo>
                  <a:cubicBezTo>
                    <a:pt x="3118" y="2609"/>
                    <a:pt x="3107" y="2609"/>
                    <a:pt x="3096" y="2608"/>
                  </a:cubicBezTo>
                  <a:cubicBezTo>
                    <a:pt x="2823" y="2590"/>
                    <a:pt x="2602" y="2364"/>
                    <a:pt x="2602" y="2087"/>
                  </a:cubicBezTo>
                  <a:lnTo>
                    <a:pt x="26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8"/>
            <p:cNvSpPr/>
            <p:nvPr/>
          </p:nvSpPr>
          <p:spPr>
            <a:xfrm>
              <a:off x="5562349" y="1691984"/>
              <a:ext cx="137604" cy="308686"/>
            </a:xfrm>
            <a:custGeom>
              <a:avLst/>
              <a:gdLst/>
              <a:ahLst/>
              <a:cxnLst/>
              <a:rect l="l" t="t" r="r" b="b"/>
              <a:pathLst>
                <a:path w="5113" h="11470" extrusionOk="0">
                  <a:moveTo>
                    <a:pt x="2859" y="1"/>
                  </a:moveTo>
                  <a:cubicBezTo>
                    <a:pt x="1777" y="1"/>
                    <a:pt x="890" y="816"/>
                    <a:pt x="791" y="1897"/>
                  </a:cubicBezTo>
                  <a:lnTo>
                    <a:pt x="27" y="10331"/>
                  </a:lnTo>
                  <a:cubicBezTo>
                    <a:pt x="1" y="10628"/>
                    <a:pt x="96" y="10911"/>
                    <a:pt x="294" y="11130"/>
                  </a:cubicBezTo>
                  <a:cubicBezTo>
                    <a:pt x="494" y="11349"/>
                    <a:pt x="766" y="11470"/>
                    <a:pt x="1061" y="11470"/>
                  </a:cubicBezTo>
                  <a:lnTo>
                    <a:pt x="4070" y="11470"/>
                  </a:lnTo>
                  <a:cubicBezTo>
                    <a:pt x="4646" y="11470"/>
                    <a:pt x="5112" y="11003"/>
                    <a:pt x="5112" y="10427"/>
                  </a:cubicBezTo>
                  <a:lnTo>
                    <a:pt x="5112" y="4907"/>
                  </a:lnTo>
                  <a:lnTo>
                    <a:pt x="3557" y="6471"/>
                  </a:lnTo>
                  <a:lnTo>
                    <a:pt x="3557" y="9368"/>
                  </a:lnTo>
                  <a:cubicBezTo>
                    <a:pt x="3557" y="9635"/>
                    <a:pt x="3340" y="9881"/>
                    <a:pt x="3073" y="9900"/>
                  </a:cubicBezTo>
                  <a:cubicBezTo>
                    <a:pt x="3060" y="9901"/>
                    <a:pt x="3048" y="9901"/>
                    <a:pt x="3035" y="9901"/>
                  </a:cubicBezTo>
                  <a:cubicBezTo>
                    <a:pt x="2746" y="9901"/>
                    <a:pt x="2512" y="9669"/>
                    <a:pt x="2512" y="9379"/>
                  </a:cubicBezTo>
                  <a:lnTo>
                    <a:pt x="2512" y="6245"/>
                  </a:lnTo>
                  <a:cubicBezTo>
                    <a:pt x="2512" y="6107"/>
                    <a:pt x="2567" y="5975"/>
                    <a:pt x="2664" y="5877"/>
                  </a:cubicBezTo>
                  <a:lnTo>
                    <a:pt x="5112" y="3430"/>
                  </a:lnTo>
                  <a:lnTo>
                    <a:pt x="5112" y="1044"/>
                  </a:lnTo>
                  <a:cubicBezTo>
                    <a:pt x="5112" y="467"/>
                    <a:pt x="4646" y="1"/>
                    <a:pt x="4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8"/>
            <p:cNvSpPr/>
            <p:nvPr/>
          </p:nvSpPr>
          <p:spPr>
            <a:xfrm>
              <a:off x="5542488" y="1521574"/>
              <a:ext cx="479339" cy="136581"/>
            </a:xfrm>
            <a:custGeom>
              <a:avLst/>
              <a:gdLst/>
              <a:ahLst/>
              <a:cxnLst/>
              <a:rect l="l" t="t" r="r" b="b"/>
              <a:pathLst>
                <a:path w="17811" h="5075" extrusionOk="0">
                  <a:moveTo>
                    <a:pt x="15674" y="0"/>
                  </a:moveTo>
                  <a:lnTo>
                    <a:pt x="6008" y="592"/>
                  </a:lnTo>
                  <a:lnTo>
                    <a:pt x="6218" y="1644"/>
                  </a:lnTo>
                  <a:lnTo>
                    <a:pt x="11094" y="2619"/>
                  </a:lnTo>
                  <a:cubicBezTo>
                    <a:pt x="11377" y="2676"/>
                    <a:pt x="11561" y="2950"/>
                    <a:pt x="11504" y="3233"/>
                  </a:cubicBezTo>
                  <a:cubicBezTo>
                    <a:pt x="11455" y="3480"/>
                    <a:pt x="11238" y="3652"/>
                    <a:pt x="10994" y="3652"/>
                  </a:cubicBezTo>
                  <a:cubicBezTo>
                    <a:pt x="10960" y="3652"/>
                    <a:pt x="10925" y="3650"/>
                    <a:pt x="10891" y="3643"/>
                  </a:cubicBezTo>
                  <a:lnTo>
                    <a:pt x="5672" y="2598"/>
                  </a:lnTo>
                  <a:cubicBezTo>
                    <a:pt x="5465" y="2557"/>
                    <a:pt x="5304" y="2395"/>
                    <a:pt x="5264" y="2190"/>
                  </a:cubicBezTo>
                  <a:lnTo>
                    <a:pt x="4956" y="656"/>
                  </a:lnTo>
                  <a:lnTo>
                    <a:pt x="2271" y="820"/>
                  </a:lnTo>
                  <a:cubicBezTo>
                    <a:pt x="1536" y="870"/>
                    <a:pt x="873" y="1310"/>
                    <a:pt x="544" y="1969"/>
                  </a:cubicBezTo>
                  <a:lnTo>
                    <a:pt x="179" y="2630"/>
                  </a:lnTo>
                  <a:cubicBezTo>
                    <a:pt x="62" y="2863"/>
                    <a:pt x="0" y="3125"/>
                    <a:pt x="0" y="3385"/>
                  </a:cubicBezTo>
                  <a:cubicBezTo>
                    <a:pt x="0" y="4316"/>
                    <a:pt x="792" y="5074"/>
                    <a:pt x="1723" y="5074"/>
                  </a:cubicBezTo>
                  <a:lnTo>
                    <a:pt x="16734" y="5074"/>
                  </a:lnTo>
                  <a:cubicBezTo>
                    <a:pt x="17326" y="5074"/>
                    <a:pt x="17811" y="4588"/>
                    <a:pt x="17811" y="3996"/>
                  </a:cubicBezTo>
                  <a:lnTo>
                    <a:pt x="17811" y="2087"/>
                  </a:lnTo>
                  <a:cubicBezTo>
                    <a:pt x="17811" y="937"/>
                    <a:pt x="16842" y="0"/>
                    <a:pt x="156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78"/>
          <p:cNvGrpSpPr/>
          <p:nvPr/>
        </p:nvGrpSpPr>
        <p:grpSpPr>
          <a:xfrm>
            <a:off x="5546514" y="2132633"/>
            <a:ext cx="452947" cy="489719"/>
            <a:chOff x="5538424" y="2203940"/>
            <a:chExt cx="488300" cy="527943"/>
          </a:xfrm>
        </p:grpSpPr>
        <p:sp>
          <p:nvSpPr>
            <p:cNvPr id="2298" name="Google Shape;2298;p78"/>
            <p:cNvSpPr/>
            <p:nvPr/>
          </p:nvSpPr>
          <p:spPr>
            <a:xfrm>
              <a:off x="5776088" y="2247458"/>
              <a:ext cx="30976" cy="31003"/>
            </a:xfrm>
            <a:custGeom>
              <a:avLst/>
              <a:gdLst/>
              <a:ahLst/>
              <a:cxnLst/>
              <a:rect l="l" t="t" r="r" b="b"/>
              <a:pathLst>
                <a:path w="1151" h="1152" extrusionOk="0">
                  <a:moveTo>
                    <a:pt x="576" y="1"/>
                  </a:moveTo>
                  <a:cubicBezTo>
                    <a:pt x="258" y="1"/>
                    <a:pt x="0" y="259"/>
                    <a:pt x="0" y="577"/>
                  </a:cubicBezTo>
                  <a:cubicBezTo>
                    <a:pt x="0" y="895"/>
                    <a:pt x="258" y="1152"/>
                    <a:pt x="576" y="1152"/>
                  </a:cubicBezTo>
                  <a:cubicBezTo>
                    <a:pt x="893" y="1152"/>
                    <a:pt x="1151" y="895"/>
                    <a:pt x="1151" y="577"/>
                  </a:cubicBezTo>
                  <a:cubicBezTo>
                    <a:pt x="1151" y="259"/>
                    <a:pt x="893" y="1"/>
                    <a:pt x="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8"/>
            <p:cNvSpPr/>
            <p:nvPr/>
          </p:nvSpPr>
          <p:spPr>
            <a:xfrm>
              <a:off x="5973061" y="2532004"/>
              <a:ext cx="30976" cy="30949"/>
            </a:xfrm>
            <a:custGeom>
              <a:avLst/>
              <a:gdLst/>
              <a:ahLst/>
              <a:cxnLst/>
              <a:rect l="l" t="t" r="r" b="b"/>
              <a:pathLst>
                <a:path w="1151" h="1150" extrusionOk="0">
                  <a:moveTo>
                    <a:pt x="574" y="1"/>
                  </a:moveTo>
                  <a:cubicBezTo>
                    <a:pt x="258" y="1"/>
                    <a:pt x="0" y="257"/>
                    <a:pt x="0" y="575"/>
                  </a:cubicBezTo>
                  <a:cubicBezTo>
                    <a:pt x="0" y="893"/>
                    <a:pt x="258" y="1150"/>
                    <a:pt x="574" y="1150"/>
                  </a:cubicBezTo>
                  <a:cubicBezTo>
                    <a:pt x="893" y="1150"/>
                    <a:pt x="1151" y="893"/>
                    <a:pt x="1151" y="575"/>
                  </a:cubicBezTo>
                  <a:cubicBezTo>
                    <a:pt x="1151" y="257"/>
                    <a:pt x="893" y="1"/>
                    <a:pt x="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8"/>
            <p:cNvSpPr/>
            <p:nvPr/>
          </p:nvSpPr>
          <p:spPr>
            <a:xfrm>
              <a:off x="5940228" y="2586717"/>
              <a:ext cx="31003" cy="30976"/>
            </a:xfrm>
            <a:custGeom>
              <a:avLst/>
              <a:gdLst/>
              <a:ahLst/>
              <a:cxnLst/>
              <a:rect l="l" t="t" r="r" b="b"/>
              <a:pathLst>
                <a:path w="1152" h="1151" extrusionOk="0">
                  <a:moveTo>
                    <a:pt x="575" y="0"/>
                  </a:moveTo>
                  <a:cubicBezTo>
                    <a:pt x="259" y="0"/>
                    <a:pt x="0" y="258"/>
                    <a:pt x="0" y="575"/>
                  </a:cubicBezTo>
                  <a:cubicBezTo>
                    <a:pt x="0" y="893"/>
                    <a:pt x="259" y="1151"/>
                    <a:pt x="575" y="1151"/>
                  </a:cubicBezTo>
                  <a:cubicBezTo>
                    <a:pt x="893" y="1151"/>
                    <a:pt x="1151" y="893"/>
                    <a:pt x="1151" y="575"/>
                  </a:cubicBezTo>
                  <a:cubicBezTo>
                    <a:pt x="1151" y="258"/>
                    <a:pt x="893" y="0"/>
                    <a:pt x="5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8"/>
            <p:cNvSpPr/>
            <p:nvPr/>
          </p:nvSpPr>
          <p:spPr>
            <a:xfrm>
              <a:off x="5710422" y="2269338"/>
              <a:ext cx="31003" cy="31003"/>
            </a:xfrm>
            <a:custGeom>
              <a:avLst/>
              <a:gdLst/>
              <a:ahLst/>
              <a:cxnLst/>
              <a:rect l="l" t="t" r="r" b="b"/>
              <a:pathLst>
                <a:path w="1152" h="1152" extrusionOk="0">
                  <a:moveTo>
                    <a:pt x="575" y="1"/>
                  </a:moveTo>
                  <a:cubicBezTo>
                    <a:pt x="259" y="1"/>
                    <a:pt x="1" y="259"/>
                    <a:pt x="1" y="577"/>
                  </a:cubicBezTo>
                  <a:cubicBezTo>
                    <a:pt x="1" y="895"/>
                    <a:pt x="259" y="1152"/>
                    <a:pt x="575" y="1152"/>
                  </a:cubicBezTo>
                  <a:cubicBezTo>
                    <a:pt x="893" y="1152"/>
                    <a:pt x="1152" y="895"/>
                    <a:pt x="1152" y="577"/>
                  </a:cubicBezTo>
                  <a:cubicBezTo>
                    <a:pt x="1152" y="259"/>
                    <a:pt x="893" y="1"/>
                    <a:pt x="5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8"/>
            <p:cNvSpPr/>
            <p:nvPr/>
          </p:nvSpPr>
          <p:spPr>
            <a:xfrm>
              <a:off x="5635524" y="2203940"/>
              <a:ext cx="391200" cy="426859"/>
            </a:xfrm>
            <a:custGeom>
              <a:avLst/>
              <a:gdLst/>
              <a:ahLst/>
              <a:cxnLst/>
              <a:rect l="l" t="t" r="r" b="b"/>
              <a:pathLst>
                <a:path w="14536" h="15861" extrusionOk="0">
                  <a:moveTo>
                    <a:pt x="9053" y="0"/>
                  </a:moveTo>
                  <a:cubicBezTo>
                    <a:pt x="8986" y="0"/>
                    <a:pt x="8918" y="12"/>
                    <a:pt x="8853" y="36"/>
                  </a:cubicBezTo>
                  <a:cubicBezTo>
                    <a:pt x="8643" y="112"/>
                    <a:pt x="8496" y="296"/>
                    <a:pt x="8479" y="520"/>
                  </a:cubicBezTo>
                  <a:lnTo>
                    <a:pt x="8313" y="2491"/>
                  </a:lnTo>
                  <a:cubicBezTo>
                    <a:pt x="8211" y="3690"/>
                    <a:pt x="7209" y="4680"/>
                    <a:pt x="6063" y="4680"/>
                  </a:cubicBezTo>
                  <a:cubicBezTo>
                    <a:pt x="5893" y="4680"/>
                    <a:pt x="5720" y="4658"/>
                    <a:pt x="5546" y="4612"/>
                  </a:cubicBezTo>
                  <a:cubicBezTo>
                    <a:pt x="5190" y="4517"/>
                    <a:pt x="4828" y="4472"/>
                    <a:pt x="4471" y="4472"/>
                  </a:cubicBezTo>
                  <a:cubicBezTo>
                    <a:pt x="2987" y="4472"/>
                    <a:pt x="1567" y="5258"/>
                    <a:pt x="792" y="6591"/>
                  </a:cubicBezTo>
                  <a:cubicBezTo>
                    <a:pt x="0" y="7952"/>
                    <a:pt x="104" y="9654"/>
                    <a:pt x="971" y="11015"/>
                  </a:cubicBezTo>
                  <a:lnTo>
                    <a:pt x="3850" y="7668"/>
                  </a:lnTo>
                  <a:cubicBezTo>
                    <a:pt x="4440" y="6971"/>
                    <a:pt x="5276" y="6563"/>
                    <a:pt x="6199" y="6526"/>
                  </a:cubicBezTo>
                  <a:cubicBezTo>
                    <a:pt x="6241" y="6524"/>
                    <a:pt x="6284" y="6523"/>
                    <a:pt x="6326" y="6523"/>
                  </a:cubicBezTo>
                  <a:cubicBezTo>
                    <a:pt x="8120" y="6523"/>
                    <a:pt x="9673" y="8120"/>
                    <a:pt x="9599" y="9923"/>
                  </a:cubicBezTo>
                  <a:cubicBezTo>
                    <a:pt x="9560" y="10847"/>
                    <a:pt x="9150" y="11685"/>
                    <a:pt x="8445" y="12283"/>
                  </a:cubicBezTo>
                  <a:lnTo>
                    <a:pt x="5076" y="15181"/>
                  </a:lnTo>
                  <a:cubicBezTo>
                    <a:pt x="5315" y="15339"/>
                    <a:pt x="5566" y="15475"/>
                    <a:pt x="5833" y="15582"/>
                  </a:cubicBezTo>
                  <a:cubicBezTo>
                    <a:pt x="6298" y="15771"/>
                    <a:pt x="6782" y="15861"/>
                    <a:pt x="7262" y="15861"/>
                  </a:cubicBezTo>
                  <a:cubicBezTo>
                    <a:pt x="8808" y="15861"/>
                    <a:pt x="10318" y="14932"/>
                    <a:pt x="11056" y="13386"/>
                  </a:cubicBezTo>
                  <a:cubicBezTo>
                    <a:pt x="11717" y="12000"/>
                    <a:pt x="12770" y="11318"/>
                    <a:pt x="14112" y="10870"/>
                  </a:cubicBezTo>
                  <a:cubicBezTo>
                    <a:pt x="14301" y="10809"/>
                    <a:pt x="14444" y="10651"/>
                    <a:pt x="14490" y="10459"/>
                  </a:cubicBezTo>
                  <a:cubicBezTo>
                    <a:pt x="14536" y="10264"/>
                    <a:pt x="14477" y="10059"/>
                    <a:pt x="14336" y="9920"/>
                  </a:cubicBezTo>
                  <a:lnTo>
                    <a:pt x="14338" y="9920"/>
                  </a:lnTo>
                  <a:cubicBezTo>
                    <a:pt x="13516" y="9098"/>
                    <a:pt x="12431" y="8659"/>
                    <a:pt x="11314" y="8659"/>
                  </a:cubicBezTo>
                  <a:cubicBezTo>
                    <a:pt x="11292" y="8659"/>
                    <a:pt x="11270" y="8659"/>
                    <a:pt x="11248" y="8659"/>
                  </a:cubicBezTo>
                  <a:cubicBezTo>
                    <a:pt x="12676" y="6234"/>
                    <a:pt x="12351" y="3053"/>
                    <a:pt x="10271" y="975"/>
                  </a:cubicBezTo>
                  <a:lnTo>
                    <a:pt x="9458" y="169"/>
                  </a:lnTo>
                  <a:cubicBezTo>
                    <a:pt x="9348" y="59"/>
                    <a:pt x="9202" y="0"/>
                    <a:pt x="9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8"/>
            <p:cNvSpPr/>
            <p:nvPr/>
          </p:nvSpPr>
          <p:spPr>
            <a:xfrm>
              <a:off x="5739837" y="2538920"/>
              <a:ext cx="44540" cy="42360"/>
            </a:xfrm>
            <a:custGeom>
              <a:avLst/>
              <a:gdLst/>
              <a:ahLst/>
              <a:cxnLst/>
              <a:rect l="l" t="t" r="r" b="b"/>
              <a:pathLst>
                <a:path w="1655" h="1574" extrusionOk="0">
                  <a:moveTo>
                    <a:pt x="0" y="0"/>
                  </a:moveTo>
                  <a:lnTo>
                    <a:pt x="788" y="1573"/>
                  </a:lnTo>
                  <a:lnTo>
                    <a:pt x="1655" y="827"/>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8"/>
            <p:cNvSpPr/>
            <p:nvPr/>
          </p:nvSpPr>
          <p:spPr>
            <a:xfrm>
              <a:off x="5711337" y="2468356"/>
              <a:ext cx="121322" cy="70968"/>
            </a:xfrm>
            <a:custGeom>
              <a:avLst/>
              <a:gdLst/>
              <a:ahLst/>
              <a:cxnLst/>
              <a:rect l="l" t="t" r="r" b="b"/>
              <a:pathLst>
                <a:path w="4508" h="2637" extrusionOk="0">
                  <a:moveTo>
                    <a:pt x="695" y="1"/>
                  </a:moveTo>
                  <a:lnTo>
                    <a:pt x="0" y="807"/>
                  </a:lnTo>
                  <a:lnTo>
                    <a:pt x="3659" y="2636"/>
                  </a:lnTo>
                  <a:lnTo>
                    <a:pt x="4508" y="1906"/>
                  </a:lnTo>
                  <a:lnTo>
                    <a:pt x="69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8"/>
            <p:cNvSpPr/>
            <p:nvPr/>
          </p:nvSpPr>
          <p:spPr>
            <a:xfrm>
              <a:off x="5538424" y="2514268"/>
              <a:ext cx="198426" cy="217614"/>
            </a:xfrm>
            <a:custGeom>
              <a:avLst/>
              <a:gdLst/>
              <a:ahLst/>
              <a:cxnLst/>
              <a:rect l="l" t="t" r="r" b="b"/>
              <a:pathLst>
                <a:path w="7373" h="8086" extrusionOk="0">
                  <a:moveTo>
                    <a:pt x="5653" y="0"/>
                  </a:moveTo>
                  <a:lnTo>
                    <a:pt x="414" y="6026"/>
                  </a:lnTo>
                  <a:cubicBezTo>
                    <a:pt x="1" y="6515"/>
                    <a:pt x="33" y="7265"/>
                    <a:pt x="485" y="7717"/>
                  </a:cubicBezTo>
                  <a:cubicBezTo>
                    <a:pt x="729" y="7961"/>
                    <a:pt x="1047" y="8085"/>
                    <a:pt x="1366" y="8085"/>
                  </a:cubicBezTo>
                  <a:cubicBezTo>
                    <a:pt x="1653" y="8085"/>
                    <a:pt x="1941" y="7986"/>
                    <a:pt x="2180" y="7784"/>
                  </a:cubicBezTo>
                  <a:lnTo>
                    <a:pt x="7373" y="3261"/>
                  </a:lnTo>
                  <a:lnTo>
                    <a:pt x="5770" y="59"/>
                  </a:lnTo>
                  <a:lnTo>
                    <a:pt x="56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8"/>
            <p:cNvSpPr/>
            <p:nvPr/>
          </p:nvSpPr>
          <p:spPr>
            <a:xfrm>
              <a:off x="5750818" y="2410440"/>
              <a:ext cx="113436" cy="85770"/>
            </a:xfrm>
            <a:custGeom>
              <a:avLst/>
              <a:gdLst/>
              <a:ahLst/>
              <a:cxnLst/>
              <a:rect l="l" t="t" r="r" b="b"/>
              <a:pathLst>
                <a:path w="4215" h="3187" extrusionOk="0">
                  <a:moveTo>
                    <a:pt x="2043" y="0"/>
                  </a:moveTo>
                  <a:cubicBezTo>
                    <a:pt x="2017" y="0"/>
                    <a:pt x="1989" y="1"/>
                    <a:pt x="1962" y="2"/>
                  </a:cubicBezTo>
                  <a:cubicBezTo>
                    <a:pt x="1365" y="27"/>
                    <a:pt x="822" y="292"/>
                    <a:pt x="439" y="746"/>
                  </a:cubicBezTo>
                  <a:lnTo>
                    <a:pt x="0" y="1253"/>
                  </a:lnTo>
                  <a:lnTo>
                    <a:pt x="3868" y="3187"/>
                  </a:lnTo>
                  <a:cubicBezTo>
                    <a:pt x="4041" y="2890"/>
                    <a:pt x="4150" y="2559"/>
                    <a:pt x="4166" y="2204"/>
                  </a:cubicBezTo>
                  <a:cubicBezTo>
                    <a:pt x="4215" y="1035"/>
                    <a:pt x="3208" y="0"/>
                    <a:pt x="2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7" name="Google Shape;2307;p78"/>
          <p:cNvGrpSpPr/>
          <p:nvPr/>
        </p:nvGrpSpPr>
        <p:grpSpPr>
          <a:xfrm>
            <a:off x="5564564" y="3623061"/>
            <a:ext cx="416849" cy="454395"/>
            <a:chOff x="5530781" y="3736257"/>
            <a:chExt cx="449385" cy="489861"/>
          </a:xfrm>
        </p:grpSpPr>
        <p:sp>
          <p:nvSpPr>
            <p:cNvPr id="2308" name="Google Shape;2308;p78"/>
            <p:cNvSpPr/>
            <p:nvPr/>
          </p:nvSpPr>
          <p:spPr>
            <a:xfrm>
              <a:off x="5742502" y="3736257"/>
              <a:ext cx="237664" cy="282043"/>
            </a:xfrm>
            <a:custGeom>
              <a:avLst/>
              <a:gdLst/>
              <a:ahLst/>
              <a:cxnLst/>
              <a:rect l="l" t="t" r="r" b="b"/>
              <a:pathLst>
                <a:path w="8831" h="10480" extrusionOk="0">
                  <a:moveTo>
                    <a:pt x="6927" y="1"/>
                  </a:moveTo>
                  <a:cubicBezTo>
                    <a:pt x="6787" y="1"/>
                    <a:pt x="6653" y="57"/>
                    <a:pt x="6552" y="157"/>
                  </a:cubicBezTo>
                  <a:lnTo>
                    <a:pt x="0" y="6709"/>
                  </a:lnTo>
                  <a:lnTo>
                    <a:pt x="1508" y="8217"/>
                  </a:lnTo>
                  <a:lnTo>
                    <a:pt x="4290" y="5435"/>
                  </a:lnTo>
                  <a:cubicBezTo>
                    <a:pt x="4394" y="5332"/>
                    <a:pt x="4531" y="5280"/>
                    <a:pt x="4667" y="5280"/>
                  </a:cubicBezTo>
                  <a:cubicBezTo>
                    <a:pt x="4804" y="5280"/>
                    <a:pt x="4940" y="5332"/>
                    <a:pt x="5045" y="5435"/>
                  </a:cubicBezTo>
                  <a:cubicBezTo>
                    <a:pt x="5251" y="5643"/>
                    <a:pt x="5251" y="5981"/>
                    <a:pt x="5045" y="6190"/>
                  </a:cubicBezTo>
                  <a:lnTo>
                    <a:pt x="2263" y="8972"/>
                  </a:lnTo>
                  <a:lnTo>
                    <a:pt x="3770" y="10479"/>
                  </a:lnTo>
                  <a:lnTo>
                    <a:pt x="6458" y="7791"/>
                  </a:lnTo>
                  <a:cubicBezTo>
                    <a:pt x="8440" y="5811"/>
                    <a:pt x="8830" y="2665"/>
                    <a:pt x="7386" y="260"/>
                  </a:cubicBezTo>
                  <a:cubicBezTo>
                    <a:pt x="7302" y="120"/>
                    <a:pt x="7157" y="25"/>
                    <a:pt x="6994" y="5"/>
                  </a:cubicBezTo>
                  <a:cubicBezTo>
                    <a:pt x="6971" y="2"/>
                    <a:pt x="6949" y="1"/>
                    <a:pt x="69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8"/>
            <p:cNvSpPr/>
            <p:nvPr/>
          </p:nvSpPr>
          <p:spPr>
            <a:xfrm>
              <a:off x="5701864" y="3937078"/>
              <a:ext cx="121806" cy="121779"/>
            </a:xfrm>
            <a:custGeom>
              <a:avLst/>
              <a:gdLst/>
              <a:ahLst/>
              <a:cxnLst/>
              <a:rect l="l" t="t" r="r" b="b"/>
              <a:pathLst>
                <a:path w="4526" h="4525" extrusionOk="0">
                  <a:moveTo>
                    <a:pt x="755" y="0"/>
                  </a:moveTo>
                  <a:lnTo>
                    <a:pt x="1" y="755"/>
                  </a:lnTo>
                  <a:lnTo>
                    <a:pt x="3771" y="4525"/>
                  </a:lnTo>
                  <a:lnTo>
                    <a:pt x="4525" y="3772"/>
                  </a:lnTo>
                  <a:lnTo>
                    <a:pt x="7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8"/>
            <p:cNvSpPr/>
            <p:nvPr/>
          </p:nvSpPr>
          <p:spPr>
            <a:xfrm>
              <a:off x="5661307" y="3977689"/>
              <a:ext cx="121779" cy="121806"/>
            </a:xfrm>
            <a:custGeom>
              <a:avLst/>
              <a:gdLst/>
              <a:ahLst/>
              <a:cxnLst/>
              <a:rect l="l" t="t" r="r" b="b"/>
              <a:pathLst>
                <a:path w="4525" h="4526" extrusionOk="0">
                  <a:moveTo>
                    <a:pt x="753" y="1"/>
                  </a:moveTo>
                  <a:lnTo>
                    <a:pt x="0" y="755"/>
                  </a:lnTo>
                  <a:lnTo>
                    <a:pt x="3770" y="4525"/>
                  </a:lnTo>
                  <a:lnTo>
                    <a:pt x="4525" y="3771"/>
                  </a:lnTo>
                  <a:lnTo>
                    <a:pt x="7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8"/>
            <p:cNvSpPr/>
            <p:nvPr/>
          </p:nvSpPr>
          <p:spPr>
            <a:xfrm>
              <a:off x="5530781" y="3993352"/>
              <a:ext cx="236050" cy="232766"/>
            </a:xfrm>
            <a:custGeom>
              <a:avLst/>
              <a:gdLst/>
              <a:ahLst/>
              <a:cxnLst/>
              <a:rect l="l" t="t" r="r" b="b"/>
              <a:pathLst>
                <a:path w="8771" h="8649" extrusionOk="0">
                  <a:moveTo>
                    <a:pt x="3169" y="0"/>
                  </a:moveTo>
                  <a:lnTo>
                    <a:pt x="3169" y="2"/>
                  </a:lnTo>
                  <a:cubicBezTo>
                    <a:pt x="2077" y="64"/>
                    <a:pt x="1054" y="682"/>
                    <a:pt x="495" y="1714"/>
                  </a:cubicBezTo>
                  <a:cubicBezTo>
                    <a:pt x="0" y="2632"/>
                    <a:pt x="4" y="3768"/>
                    <a:pt x="506" y="4682"/>
                  </a:cubicBezTo>
                  <a:cubicBezTo>
                    <a:pt x="946" y="5486"/>
                    <a:pt x="1665" y="6054"/>
                    <a:pt x="2514" y="6280"/>
                  </a:cubicBezTo>
                  <a:cubicBezTo>
                    <a:pt x="2724" y="7068"/>
                    <a:pt x="3235" y="7734"/>
                    <a:pt x="3908" y="8157"/>
                  </a:cubicBezTo>
                  <a:cubicBezTo>
                    <a:pt x="4410" y="8480"/>
                    <a:pt x="4991" y="8648"/>
                    <a:pt x="5587" y="8648"/>
                  </a:cubicBezTo>
                  <a:cubicBezTo>
                    <a:pt x="6028" y="8648"/>
                    <a:pt x="6477" y="8556"/>
                    <a:pt x="6907" y="8364"/>
                  </a:cubicBezTo>
                  <a:cubicBezTo>
                    <a:pt x="8058" y="7832"/>
                    <a:pt x="8707" y="6791"/>
                    <a:pt x="8770" y="5601"/>
                  </a:cubicBezTo>
                  <a:lnTo>
                    <a:pt x="31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78"/>
          <p:cNvGrpSpPr/>
          <p:nvPr/>
        </p:nvGrpSpPr>
        <p:grpSpPr>
          <a:xfrm>
            <a:off x="5537752" y="2887464"/>
            <a:ext cx="470472" cy="468300"/>
            <a:chOff x="5530727" y="2958109"/>
            <a:chExt cx="507193" cy="504852"/>
          </a:xfrm>
        </p:grpSpPr>
        <p:sp>
          <p:nvSpPr>
            <p:cNvPr id="2313" name="Google Shape;2313;p78"/>
            <p:cNvSpPr/>
            <p:nvPr/>
          </p:nvSpPr>
          <p:spPr>
            <a:xfrm>
              <a:off x="5530727" y="2958109"/>
              <a:ext cx="507193" cy="504852"/>
            </a:xfrm>
            <a:custGeom>
              <a:avLst/>
              <a:gdLst/>
              <a:ahLst/>
              <a:cxnLst/>
              <a:rect l="l" t="t" r="r" b="b"/>
              <a:pathLst>
                <a:path w="18846" h="18759" extrusionOk="0">
                  <a:moveTo>
                    <a:pt x="9435" y="6625"/>
                  </a:moveTo>
                  <a:cubicBezTo>
                    <a:pt x="10952" y="6625"/>
                    <a:pt x="12185" y="7860"/>
                    <a:pt x="12185" y="9377"/>
                  </a:cubicBezTo>
                  <a:cubicBezTo>
                    <a:pt x="12185" y="10895"/>
                    <a:pt x="10952" y="12129"/>
                    <a:pt x="9435" y="12129"/>
                  </a:cubicBezTo>
                  <a:cubicBezTo>
                    <a:pt x="7917" y="12129"/>
                    <a:pt x="6683" y="10895"/>
                    <a:pt x="6683" y="9377"/>
                  </a:cubicBezTo>
                  <a:cubicBezTo>
                    <a:pt x="6683" y="7860"/>
                    <a:pt x="7917" y="6625"/>
                    <a:pt x="9435" y="6625"/>
                  </a:cubicBezTo>
                  <a:close/>
                  <a:moveTo>
                    <a:pt x="9430" y="0"/>
                  </a:moveTo>
                  <a:cubicBezTo>
                    <a:pt x="4440" y="0"/>
                    <a:pt x="289" y="3933"/>
                    <a:pt x="0" y="8824"/>
                  </a:cubicBezTo>
                  <a:lnTo>
                    <a:pt x="2576" y="8824"/>
                  </a:lnTo>
                  <a:lnTo>
                    <a:pt x="3512" y="7892"/>
                  </a:lnTo>
                  <a:cubicBezTo>
                    <a:pt x="3622" y="7784"/>
                    <a:pt x="3768" y="7726"/>
                    <a:pt x="3913" y="7726"/>
                  </a:cubicBezTo>
                  <a:cubicBezTo>
                    <a:pt x="4017" y="7726"/>
                    <a:pt x="4121" y="7755"/>
                    <a:pt x="4212" y="7816"/>
                  </a:cubicBezTo>
                  <a:cubicBezTo>
                    <a:pt x="4511" y="8016"/>
                    <a:pt x="4541" y="8422"/>
                    <a:pt x="4299" y="8663"/>
                  </a:cubicBezTo>
                  <a:lnTo>
                    <a:pt x="3477" y="9481"/>
                  </a:lnTo>
                  <a:lnTo>
                    <a:pt x="4249" y="11020"/>
                  </a:lnTo>
                  <a:lnTo>
                    <a:pt x="5022" y="11020"/>
                  </a:lnTo>
                  <a:cubicBezTo>
                    <a:pt x="5287" y="11020"/>
                    <a:pt x="5522" y="11204"/>
                    <a:pt x="5573" y="11462"/>
                  </a:cubicBezTo>
                  <a:cubicBezTo>
                    <a:pt x="5644" y="11819"/>
                    <a:pt x="5374" y="12132"/>
                    <a:pt x="5029" y="12132"/>
                  </a:cubicBezTo>
                  <a:lnTo>
                    <a:pt x="3960" y="12132"/>
                  </a:lnTo>
                  <a:cubicBezTo>
                    <a:pt x="3751" y="12132"/>
                    <a:pt x="3560" y="12016"/>
                    <a:pt x="3468" y="11828"/>
                  </a:cubicBezTo>
                  <a:lnTo>
                    <a:pt x="2521" y="9935"/>
                  </a:lnTo>
                  <a:lnTo>
                    <a:pt x="71" y="9935"/>
                  </a:lnTo>
                  <a:cubicBezTo>
                    <a:pt x="357" y="14828"/>
                    <a:pt x="4488" y="18758"/>
                    <a:pt x="9451" y="18758"/>
                  </a:cubicBezTo>
                  <a:cubicBezTo>
                    <a:pt x="12682" y="18758"/>
                    <a:pt x="15535" y="17070"/>
                    <a:pt x="17212" y="14568"/>
                  </a:cubicBezTo>
                  <a:lnTo>
                    <a:pt x="13979" y="13322"/>
                  </a:lnTo>
                  <a:lnTo>
                    <a:pt x="13143" y="14158"/>
                  </a:lnTo>
                  <a:cubicBezTo>
                    <a:pt x="13033" y="14269"/>
                    <a:pt x="12886" y="14326"/>
                    <a:pt x="12740" y="14326"/>
                  </a:cubicBezTo>
                  <a:cubicBezTo>
                    <a:pt x="12607" y="14326"/>
                    <a:pt x="12475" y="14278"/>
                    <a:pt x="12371" y="14181"/>
                  </a:cubicBezTo>
                  <a:cubicBezTo>
                    <a:pt x="12143" y="13969"/>
                    <a:pt x="12138" y="13610"/>
                    <a:pt x="12357" y="13392"/>
                  </a:cubicBezTo>
                  <a:lnTo>
                    <a:pt x="13286" y="12454"/>
                  </a:lnTo>
                  <a:lnTo>
                    <a:pt x="13286" y="10492"/>
                  </a:lnTo>
                  <a:cubicBezTo>
                    <a:pt x="13286" y="10215"/>
                    <a:pt x="13486" y="9971"/>
                    <a:pt x="13760" y="9928"/>
                  </a:cubicBezTo>
                  <a:cubicBezTo>
                    <a:pt x="13789" y="9924"/>
                    <a:pt x="13818" y="9922"/>
                    <a:pt x="13846" y="9922"/>
                  </a:cubicBezTo>
                  <a:cubicBezTo>
                    <a:pt x="14152" y="9922"/>
                    <a:pt x="14398" y="10168"/>
                    <a:pt x="14398" y="10471"/>
                  </a:cubicBezTo>
                  <a:lnTo>
                    <a:pt x="14398" y="12291"/>
                  </a:lnTo>
                  <a:lnTo>
                    <a:pt x="17792" y="13592"/>
                  </a:lnTo>
                  <a:cubicBezTo>
                    <a:pt x="18442" y="12323"/>
                    <a:pt x="18845" y="10893"/>
                    <a:pt x="18845" y="9373"/>
                  </a:cubicBezTo>
                  <a:cubicBezTo>
                    <a:pt x="18845" y="6156"/>
                    <a:pt x="17173" y="3316"/>
                    <a:pt x="14677" y="1635"/>
                  </a:cubicBezTo>
                  <a:lnTo>
                    <a:pt x="12571" y="3732"/>
                  </a:lnTo>
                  <a:lnTo>
                    <a:pt x="14094" y="4488"/>
                  </a:lnTo>
                  <a:cubicBezTo>
                    <a:pt x="14366" y="4624"/>
                    <a:pt x="14478" y="4955"/>
                    <a:pt x="14342" y="5225"/>
                  </a:cubicBezTo>
                  <a:lnTo>
                    <a:pt x="13237" y="7422"/>
                  </a:lnTo>
                  <a:cubicBezTo>
                    <a:pt x="13140" y="7613"/>
                    <a:pt x="12946" y="7725"/>
                    <a:pt x="12743" y="7725"/>
                  </a:cubicBezTo>
                  <a:cubicBezTo>
                    <a:pt x="12660" y="7725"/>
                    <a:pt x="12576" y="7707"/>
                    <a:pt x="12496" y="7668"/>
                  </a:cubicBezTo>
                  <a:cubicBezTo>
                    <a:pt x="12222" y="7532"/>
                    <a:pt x="12113" y="7203"/>
                    <a:pt x="12249" y="6931"/>
                  </a:cubicBezTo>
                  <a:lnTo>
                    <a:pt x="13106" y="5225"/>
                  </a:lnTo>
                  <a:lnTo>
                    <a:pt x="11392" y="4373"/>
                  </a:lnTo>
                  <a:cubicBezTo>
                    <a:pt x="11058" y="4207"/>
                    <a:pt x="10980" y="3760"/>
                    <a:pt x="11249" y="3493"/>
                  </a:cubicBezTo>
                  <a:lnTo>
                    <a:pt x="13689" y="1064"/>
                  </a:lnTo>
                  <a:cubicBezTo>
                    <a:pt x="12410" y="412"/>
                    <a:pt x="10964" y="0"/>
                    <a:pt x="9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8"/>
            <p:cNvSpPr/>
            <p:nvPr/>
          </p:nvSpPr>
          <p:spPr>
            <a:xfrm>
              <a:off x="5740160" y="3166008"/>
              <a:ext cx="88919" cy="88892"/>
            </a:xfrm>
            <a:custGeom>
              <a:avLst/>
              <a:gdLst/>
              <a:ahLst/>
              <a:cxnLst/>
              <a:rect l="l" t="t" r="r" b="b"/>
              <a:pathLst>
                <a:path w="3304" h="3303" extrusionOk="0">
                  <a:moveTo>
                    <a:pt x="1653" y="1"/>
                  </a:moveTo>
                  <a:cubicBezTo>
                    <a:pt x="741" y="1"/>
                    <a:pt x="1" y="742"/>
                    <a:pt x="1" y="1652"/>
                  </a:cubicBezTo>
                  <a:cubicBezTo>
                    <a:pt x="1" y="2562"/>
                    <a:pt x="741" y="3303"/>
                    <a:pt x="1653" y="3303"/>
                  </a:cubicBezTo>
                  <a:cubicBezTo>
                    <a:pt x="2563" y="3303"/>
                    <a:pt x="3304" y="2562"/>
                    <a:pt x="3304" y="1652"/>
                  </a:cubicBezTo>
                  <a:cubicBezTo>
                    <a:pt x="3304" y="742"/>
                    <a:pt x="2563" y="1"/>
                    <a:pt x="16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78"/>
          <p:cNvGrpSpPr/>
          <p:nvPr/>
        </p:nvGrpSpPr>
        <p:grpSpPr>
          <a:xfrm>
            <a:off x="6345810" y="1430426"/>
            <a:ext cx="436970" cy="431678"/>
            <a:chOff x="6326180" y="1524211"/>
            <a:chExt cx="471076" cy="465371"/>
          </a:xfrm>
        </p:grpSpPr>
        <p:sp>
          <p:nvSpPr>
            <p:cNvPr id="2316" name="Google Shape;2316;p78"/>
            <p:cNvSpPr/>
            <p:nvPr/>
          </p:nvSpPr>
          <p:spPr>
            <a:xfrm>
              <a:off x="6511984" y="1730603"/>
              <a:ext cx="77185" cy="77131"/>
            </a:xfrm>
            <a:custGeom>
              <a:avLst/>
              <a:gdLst/>
              <a:ahLst/>
              <a:cxnLst/>
              <a:rect l="l" t="t" r="r" b="b"/>
              <a:pathLst>
                <a:path w="2868" h="2866" extrusionOk="0">
                  <a:moveTo>
                    <a:pt x="718" y="1"/>
                  </a:moveTo>
                  <a:lnTo>
                    <a:pt x="0" y="717"/>
                  </a:lnTo>
                  <a:lnTo>
                    <a:pt x="2150" y="2866"/>
                  </a:lnTo>
                  <a:lnTo>
                    <a:pt x="2867" y="2150"/>
                  </a:lnTo>
                  <a:lnTo>
                    <a:pt x="71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8"/>
            <p:cNvSpPr/>
            <p:nvPr/>
          </p:nvSpPr>
          <p:spPr>
            <a:xfrm>
              <a:off x="6550549" y="1688620"/>
              <a:ext cx="80603" cy="80549"/>
            </a:xfrm>
            <a:custGeom>
              <a:avLst/>
              <a:gdLst/>
              <a:ahLst/>
              <a:cxnLst/>
              <a:rect l="l" t="t" r="r" b="b"/>
              <a:pathLst>
                <a:path w="2995" h="2993" extrusionOk="0">
                  <a:moveTo>
                    <a:pt x="846" y="0"/>
                  </a:moveTo>
                  <a:lnTo>
                    <a:pt x="1" y="843"/>
                  </a:lnTo>
                  <a:lnTo>
                    <a:pt x="2150" y="2993"/>
                  </a:lnTo>
                  <a:lnTo>
                    <a:pt x="2995" y="2149"/>
                  </a:lnTo>
                  <a:cubicBezTo>
                    <a:pt x="2456" y="2075"/>
                    <a:pt x="1950" y="1838"/>
                    <a:pt x="1553" y="1441"/>
                  </a:cubicBezTo>
                  <a:cubicBezTo>
                    <a:pt x="1155" y="1043"/>
                    <a:pt x="918" y="538"/>
                    <a:pt x="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8"/>
            <p:cNvSpPr/>
            <p:nvPr/>
          </p:nvSpPr>
          <p:spPr>
            <a:xfrm>
              <a:off x="6326180" y="1769142"/>
              <a:ext cx="224396" cy="220440"/>
            </a:xfrm>
            <a:custGeom>
              <a:avLst/>
              <a:gdLst/>
              <a:ahLst/>
              <a:cxnLst/>
              <a:rect l="l" t="t" r="r" b="b"/>
              <a:pathLst>
                <a:path w="8338" h="8191" extrusionOk="0">
                  <a:moveTo>
                    <a:pt x="6189" y="1"/>
                  </a:moveTo>
                  <a:lnTo>
                    <a:pt x="593" y="5596"/>
                  </a:lnTo>
                  <a:cubicBezTo>
                    <a:pt x="1" y="6190"/>
                    <a:pt x="1" y="7153"/>
                    <a:pt x="593" y="7745"/>
                  </a:cubicBezTo>
                  <a:cubicBezTo>
                    <a:pt x="889" y="8042"/>
                    <a:pt x="1278" y="8191"/>
                    <a:pt x="1667" y="8191"/>
                  </a:cubicBezTo>
                  <a:cubicBezTo>
                    <a:pt x="2057" y="8191"/>
                    <a:pt x="2446" y="8042"/>
                    <a:pt x="2742" y="7745"/>
                  </a:cubicBezTo>
                  <a:lnTo>
                    <a:pt x="8338" y="2150"/>
                  </a:lnTo>
                  <a:lnTo>
                    <a:pt x="61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8"/>
            <p:cNvSpPr/>
            <p:nvPr/>
          </p:nvSpPr>
          <p:spPr>
            <a:xfrm>
              <a:off x="6598884" y="1524211"/>
              <a:ext cx="198372" cy="195869"/>
            </a:xfrm>
            <a:custGeom>
              <a:avLst/>
              <a:gdLst/>
              <a:ahLst/>
              <a:cxnLst/>
              <a:rect l="l" t="t" r="r" b="b"/>
              <a:pathLst>
                <a:path w="7371" h="7278" extrusionOk="0">
                  <a:moveTo>
                    <a:pt x="6785" y="1"/>
                  </a:moveTo>
                  <a:cubicBezTo>
                    <a:pt x="6750" y="1"/>
                    <a:pt x="6715" y="5"/>
                    <a:pt x="6680" y="13"/>
                  </a:cubicBezTo>
                  <a:lnTo>
                    <a:pt x="1609" y="1281"/>
                  </a:lnTo>
                  <a:cubicBezTo>
                    <a:pt x="1006" y="1431"/>
                    <a:pt x="561" y="1926"/>
                    <a:pt x="472" y="2541"/>
                  </a:cubicBezTo>
                  <a:lnTo>
                    <a:pt x="45" y="5544"/>
                  </a:lnTo>
                  <a:cubicBezTo>
                    <a:pt x="0" y="5846"/>
                    <a:pt x="57" y="6141"/>
                    <a:pt x="183" y="6408"/>
                  </a:cubicBezTo>
                  <a:lnTo>
                    <a:pt x="2862" y="3729"/>
                  </a:lnTo>
                  <a:cubicBezTo>
                    <a:pt x="2961" y="3630"/>
                    <a:pt x="3090" y="3580"/>
                    <a:pt x="3220" y="3580"/>
                  </a:cubicBezTo>
                  <a:cubicBezTo>
                    <a:pt x="3349" y="3580"/>
                    <a:pt x="3479" y="3630"/>
                    <a:pt x="3578" y="3729"/>
                  </a:cubicBezTo>
                  <a:cubicBezTo>
                    <a:pt x="3776" y="3926"/>
                    <a:pt x="3776" y="4248"/>
                    <a:pt x="3578" y="4446"/>
                  </a:cubicBezTo>
                  <a:lnTo>
                    <a:pt x="900" y="7124"/>
                  </a:lnTo>
                  <a:cubicBezTo>
                    <a:pt x="1106" y="7222"/>
                    <a:pt x="1329" y="7278"/>
                    <a:pt x="1560" y="7278"/>
                  </a:cubicBezTo>
                  <a:cubicBezTo>
                    <a:pt x="1627" y="7278"/>
                    <a:pt x="1695" y="7273"/>
                    <a:pt x="1763" y="7263"/>
                  </a:cubicBezTo>
                  <a:lnTo>
                    <a:pt x="4766" y="6834"/>
                  </a:lnTo>
                  <a:cubicBezTo>
                    <a:pt x="5381" y="6746"/>
                    <a:pt x="5875" y="6300"/>
                    <a:pt x="6026" y="5699"/>
                  </a:cubicBezTo>
                  <a:lnTo>
                    <a:pt x="7293" y="628"/>
                  </a:lnTo>
                  <a:cubicBezTo>
                    <a:pt x="7371" y="319"/>
                    <a:pt x="7092" y="1"/>
                    <a:pt x="6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78"/>
          <p:cNvGrpSpPr/>
          <p:nvPr/>
        </p:nvGrpSpPr>
        <p:grpSpPr>
          <a:xfrm>
            <a:off x="6324553" y="2138412"/>
            <a:ext cx="479484" cy="478161"/>
            <a:chOff x="6327552" y="2206712"/>
            <a:chExt cx="516908" cy="515482"/>
          </a:xfrm>
        </p:grpSpPr>
        <p:sp>
          <p:nvSpPr>
            <p:cNvPr id="2321" name="Google Shape;2321;p78"/>
            <p:cNvSpPr/>
            <p:nvPr/>
          </p:nvSpPr>
          <p:spPr>
            <a:xfrm>
              <a:off x="6688503" y="2559454"/>
              <a:ext cx="155958" cy="162740"/>
            </a:xfrm>
            <a:custGeom>
              <a:avLst/>
              <a:gdLst/>
              <a:ahLst/>
              <a:cxnLst/>
              <a:rect l="l" t="t" r="r" b="b"/>
              <a:pathLst>
                <a:path w="5795" h="6047" extrusionOk="0">
                  <a:moveTo>
                    <a:pt x="1291" y="1"/>
                  </a:moveTo>
                  <a:cubicBezTo>
                    <a:pt x="965" y="471"/>
                    <a:pt x="584" y="886"/>
                    <a:pt x="135" y="1257"/>
                  </a:cubicBezTo>
                  <a:cubicBezTo>
                    <a:pt x="113" y="1469"/>
                    <a:pt x="68" y="1673"/>
                    <a:pt x="0" y="1874"/>
                  </a:cubicBezTo>
                  <a:lnTo>
                    <a:pt x="955" y="2827"/>
                  </a:lnTo>
                  <a:lnTo>
                    <a:pt x="584" y="3231"/>
                  </a:lnTo>
                  <a:cubicBezTo>
                    <a:pt x="304" y="3534"/>
                    <a:pt x="147" y="3938"/>
                    <a:pt x="147" y="4364"/>
                  </a:cubicBezTo>
                  <a:cubicBezTo>
                    <a:pt x="147" y="5295"/>
                    <a:pt x="897" y="6047"/>
                    <a:pt x="1829" y="6047"/>
                  </a:cubicBezTo>
                  <a:cubicBezTo>
                    <a:pt x="1853" y="6047"/>
                    <a:pt x="1878" y="6046"/>
                    <a:pt x="1902" y="6045"/>
                  </a:cubicBezTo>
                  <a:cubicBezTo>
                    <a:pt x="2807" y="6008"/>
                    <a:pt x="3512" y="5246"/>
                    <a:pt x="3512" y="4340"/>
                  </a:cubicBezTo>
                  <a:lnTo>
                    <a:pt x="3512" y="3804"/>
                  </a:lnTo>
                  <a:lnTo>
                    <a:pt x="4050" y="3804"/>
                  </a:lnTo>
                  <a:cubicBezTo>
                    <a:pt x="4955" y="3804"/>
                    <a:pt x="5716" y="3097"/>
                    <a:pt x="5753" y="2192"/>
                  </a:cubicBezTo>
                  <a:cubicBezTo>
                    <a:pt x="5794" y="1229"/>
                    <a:pt x="5029" y="439"/>
                    <a:pt x="4073" y="439"/>
                  </a:cubicBezTo>
                  <a:cubicBezTo>
                    <a:pt x="3647" y="439"/>
                    <a:pt x="3244" y="594"/>
                    <a:pt x="2940" y="875"/>
                  </a:cubicBezTo>
                  <a:lnTo>
                    <a:pt x="2537" y="1245"/>
                  </a:lnTo>
                  <a:lnTo>
                    <a:pt x="12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8"/>
            <p:cNvSpPr/>
            <p:nvPr/>
          </p:nvSpPr>
          <p:spPr>
            <a:xfrm>
              <a:off x="6327552" y="2206712"/>
              <a:ext cx="163520" cy="162417"/>
            </a:xfrm>
            <a:custGeom>
              <a:avLst/>
              <a:gdLst/>
              <a:ahLst/>
              <a:cxnLst/>
              <a:rect l="l" t="t" r="r" b="b"/>
              <a:pathLst>
                <a:path w="6076" h="6035" extrusionOk="0">
                  <a:moveTo>
                    <a:pt x="3968" y="0"/>
                  </a:moveTo>
                  <a:cubicBezTo>
                    <a:pt x="3943" y="0"/>
                    <a:pt x="3919" y="1"/>
                    <a:pt x="3895" y="2"/>
                  </a:cubicBezTo>
                  <a:cubicBezTo>
                    <a:pt x="2990" y="39"/>
                    <a:pt x="2283" y="801"/>
                    <a:pt x="2283" y="1706"/>
                  </a:cubicBezTo>
                  <a:lnTo>
                    <a:pt x="2283" y="2243"/>
                  </a:lnTo>
                  <a:lnTo>
                    <a:pt x="1747" y="2243"/>
                  </a:lnTo>
                  <a:cubicBezTo>
                    <a:pt x="840" y="2243"/>
                    <a:pt x="79" y="2950"/>
                    <a:pt x="42" y="3853"/>
                  </a:cubicBezTo>
                  <a:cubicBezTo>
                    <a:pt x="1" y="4818"/>
                    <a:pt x="768" y="5608"/>
                    <a:pt x="1722" y="5608"/>
                  </a:cubicBezTo>
                  <a:cubicBezTo>
                    <a:pt x="2148" y="5608"/>
                    <a:pt x="2553" y="5451"/>
                    <a:pt x="2855" y="5172"/>
                  </a:cubicBezTo>
                  <a:lnTo>
                    <a:pt x="3260" y="4801"/>
                  </a:lnTo>
                  <a:lnTo>
                    <a:pt x="4481" y="6034"/>
                  </a:lnTo>
                  <a:cubicBezTo>
                    <a:pt x="4909" y="5417"/>
                    <a:pt x="5446" y="4868"/>
                    <a:pt x="6076" y="4442"/>
                  </a:cubicBezTo>
                  <a:lnTo>
                    <a:pt x="4842" y="3219"/>
                  </a:lnTo>
                  <a:lnTo>
                    <a:pt x="5211" y="2816"/>
                  </a:lnTo>
                  <a:cubicBezTo>
                    <a:pt x="5492" y="2514"/>
                    <a:pt x="5648" y="2109"/>
                    <a:pt x="5648" y="1683"/>
                  </a:cubicBezTo>
                  <a:cubicBezTo>
                    <a:pt x="5648" y="753"/>
                    <a:pt x="4898" y="0"/>
                    <a:pt x="3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8"/>
            <p:cNvSpPr/>
            <p:nvPr/>
          </p:nvSpPr>
          <p:spPr>
            <a:xfrm>
              <a:off x="6327552" y="2559454"/>
              <a:ext cx="155958" cy="162740"/>
            </a:xfrm>
            <a:custGeom>
              <a:avLst/>
              <a:gdLst/>
              <a:ahLst/>
              <a:cxnLst/>
              <a:rect l="l" t="t" r="r" b="b"/>
              <a:pathLst>
                <a:path w="5795" h="6047" extrusionOk="0">
                  <a:moveTo>
                    <a:pt x="4504" y="1"/>
                  </a:moveTo>
                  <a:lnTo>
                    <a:pt x="3260" y="1245"/>
                  </a:lnTo>
                  <a:lnTo>
                    <a:pt x="2855" y="875"/>
                  </a:lnTo>
                  <a:cubicBezTo>
                    <a:pt x="2553" y="594"/>
                    <a:pt x="2148" y="437"/>
                    <a:pt x="1722" y="437"/>
                  </a:cubicBezTo>
                  <a:cubicBezTo>
                    <a:pt x="768" y="437"/>
                    <a:pt x="1" y="1229"/>
                    <a:pt x="42" y="2192"/>
                  </a:cubicBezTo>
                  <a:cubicBezTo>
                    <a:pt x="79" y="3097"/>
                    <a:pt x="840" y="3802"/>
                    <a:pt x="1747" y="3802"/>
                  </a:cubicBezTo>
                  <a:lnTo>
                    <a:pt x="2283" y="3802"/>
                  </a:lnTo>
                  <a:lnTo>
                    <a:pt x="2283" y="4340"/>
                  </a:lnTo>
                  <a:cubicBezTo>
                    <a:pt x="2283" y="5246"/>
                    <a:pt x="2990" y="6008"/>
                    <a:pt x="3895" y="6045"/>
                  </a:cubicBezTo>
                  <a:cubicBezTo>
                    <a:pt x="3919" y="6046"/>
                    <a:pt x="3943" y="6047"/>
                    <a:pt x="3968" y="6047"/>
                  </a:cubicBezTo>
                  <a:cubicBezTo>
                    <a:pt x="4898" y="6047"/>
                    <a:pt x="5648" y="5295"/>
                    <a:pt x="5648" y="4364"/>
                  </a:cubicBezTo>
                  <a:cubicBezTo>
                    <a:pt x="5648" y="3938"/>
                    <a:pt x="5492" y="3534"/>
                    <a:pt x="5211" y="3231"/>
                  </a:cubicBezTo>
                  <a:lnTo>
                    <a:pt x="4842" y="2827"/>
                  </a:lnTo>
                  <a:lnTo>
                    <a:pt x="5795" y="1874"/>
                  </a:lnTo>
                  <a:cubicBezTo>
                    <a:pt x="5727" y="1671"/>
                    <a:pt x="5682" y="1469"/>
                    <a:pt x="5660" y="1257"/>
                  </a:cubicBezTo>
                  <a:cubicBezTo>
                    <a:pt x="5211" y="886"/>
                    <a:pt x="4819" y="471"/>
                    <a:pt x="4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8"/>
            <p:cNvSpPr/>
            <p:nvPr/>
          </p:nvSpPr>
          <p:spPr>
            <a:xfrm>
              <a:off x="6680994" y="2206712"/>
              <a:ext cx="163467" cy="162740"/>
            </a:xfrm>
            <a:custGeom>
              <a:avLst/>
              <a:gdLst/>
              <a:ahLst/>
              <a:cxnLst/>
              <a:rect l="l" t="t" r="r" b="b"/>
              <a:pathLst>
                <a:path w="6074" h="6047" extrusionOk="0">
                  <a:moveTo>
                    <a:pt x="2108" y="0"/>
                  </a:moveTo>
                  <a:cubicBezTo>
                    <a:pt x="1176" y="0"/>
                    <a:pt x="426" y="753"/>
                    <a:pt x="426" y="1683"/>
                  </a:cubicBezTo>
                  <a:cubicBezTo>
                    <a:pt x="426" y="2109"/>
                    <a:pt x="583" y="2512"/>
                    <a:pt x="863" y="2816"/>
                  </a:cubicBezTo>
                  <a:lnTo>
                    <a:pt x="1234" y="3219"/>
                  </a:lnTo>
                  <a:lnTo>
                    <a:pt x="0" y="4452"/>
                  </a:lnTo>
                  <a:cubicBezTo>
                    <a:pt x="628" y="4892"/>
                    <a:pt x="1145" y="5391"/>
                    <a:pt x="1582" y="6047"/>
                  </a:cubicBezTo>
                  <a:lnTo>
                    <a:pt x="2816" y="4801"/>
                  </a:lnTo>
                  <a:lnTo>
                    <a:pt x="3219" y="5172"/>
                  </a:lnTo>
                  <a:cubicBezTo>
                    <a:pt x="3523" y="5451"/>
                    <a:pt x="3926" y="5608"/>
                    <a:pt x="4352" y="5608"/>
                  </a:cubicBezTo>
                  <a:cubicBezTo>
                    <a:pt x="5308" y="5608"/>
                    <a:pt x="6073" y="4818"/>
                    <a:pt x="6032" y="3853"/>
                  </a:cubicBezTo>
                  <a:cubicBezTo>
                    <a:pt x="5995" y="2950"/>
                    <a:pt x="5234" y="2243"/>
                    <a:pt x="4329" y="2243"/>
                  </a:cubicBezTo>
                  <a:lnTo>
                    <a:pt x="3791" y="2243"/>
                  </a:lnTo>
                  <a:lnTo>
                    <a:pt x="3791" y="1706"/>
                  </a:lnTo>
                  <a:cubicBezTo>
                    <a:pt x="3791" y="801"/>
                    <a:pt x="3086" y="39"/>
                    <a:pt x="2181" y="2"/>
                  </a:cubicBezTo>
                  <a:cubicBezTo>
                    <a:pt x="2157" y="1"/>
                    <a:pt x="2132"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8"/>
            <p:cNvSpPr/>
            <p:nvPr/>
          </p:nvSpPr>
          <p:spPr>
            <a:xfrm>
              <a:off x="6601226" y="2449382"/>
              <a:ext cx="30223" cy="30250"/>
            </a:xfrm>
            <a:custGeom>
              <a:avLst/>
              <a:gdLst/>
              <a:ahLst/>
              <a:cxnLst/>
              <a:rect l="l" t="t" r="r" b="b"/>
              <a:pathLst>
                <a:path w="1123" h="1124" extrusionOk="0">
                  <a:moveTo>
                    <a:pt x="562" y="1"/>
                  </a:moveTo>
                  <a:cubicBezTo>
                    <a:pt x="251" y="1"/>
                    <a:pt x="0" y="253"/>
                    <a:pt x="0" y="563"/>
                  </a:cubicBezTo>
                  <a:cubicBezTo>
                    <a:pt x="0" y="872"/>
                    <a:pt x="251" y="1123"/>
                    <a:pt x="562" y="1123"/>
                  </a:cubicBezTo>
                  <a:cubicBezTo>
                    <a:pt x="871" y="1123"/>
                    <a:pt x="1122" y="872"/>
                    <a:pt x="1122" y="563"/>
                  </a:cubicBezTo>
                  <a:cubicBezTo>
                    <a:pt x="1122" y="253"/>
                    <a:pt x="871" y="1"/>
                    <a:pt x="5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8"/>
            <p:cNvSpPr/>
            <p:nvPr/>
          </p:nvSpPr>
          <p:spPr>
            <a:xfrm>
              <a:off x="6540861" y="2449382"/>
              <a:ext cx="30223" cy="30250"/>
            </a:xfrm>
            <a:custGeom>
              <a:avLst/>
              <a:gdLst/>
              <a:ahLst/>
              <a:cxnLst/>
              <a:rect l="l" t="t" r="r" b="b"/>
              <a:pathLst>
                <a:path w="1123" h="1124" extrusionOk="0">
                  <a:moveTo>
                    <a:pt x="560" y="1"/>
                  </a:moveTo>
                  <a:cubicBezTo>
                    <a:pt x="251" y="1"/>
                    <a:pt x="0" y="253"/>
                    <a:pt x="0" y="563"/>
                  </a:cubicBezTo>
                  <a:cubicBezTo>
                    <a:pt x="0" y="872"/>
                    <a:pt x="251" y="1123"/>
                    <a:pt x="560" y="1123"/>
                  </a:cubicBezTo>
                  <a:cubicBezTo>
                    <a:pt x="872" y="1123"/>
                    <a:pt x="1123" y="872"/>
                    <a:pt x="1123" y="563"/>
                  </a:cubicBezTo>
                  <a:cubicBezTo>
                    <a:pt x="1123" y="253"/>
                    <a:pt x="8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8"/>
            <p:cNvSpPr/>
            <p:nvPr/>
          </p:nvSpPr>
          <p:spPr>
            <a:xfrm>
              <a:off x="6440477" y="2328976"/>
              <a:ext cx="282070" cy="301904"/>
            </a:xfrm>
            <a:custGeom>
              <a:avLst/>
              <a:gdLst/>
              <a:ahLst/>
              <a:cxnLst/>
              <a:rect l="l" t="t" r="r" b="b"/>
              <a:pathLst>
                <a:path w="10481" h="11218" extrusionOk="0">
                  <a:moveTo>
                    <a:pt x="6535" y="3354"/>
                  </a:moveTo>
                  <a:cubicBezTo>
                    <a:pt x="7463" y="3354"/>
                    <a:pt x="8218" y="4109"/>
                    <a:pt x="8218" y="5037"/>
                  </a:cubicBezTo>
                  <a:cubicBezTo>
                    <a:pt x="8218" y="5965"/>
                    <a:pt x="7463" y="6719"/>
                    <a:pt x="6535" y="6719"/>
                  </a:cubicBezTo>
                  <a:cubicBezTo>
                    <a:pt x="6102" y="6719"/>
                    <a:pt x="5711" y="6550"/>
                    <a:pt x="5413" y="6281"/>
                  </a:cubicBezTo>
                  <a:cubicBezTo>
                    <a:pt x="5114" y="6550"/>
                    <a:pt x="4723" y="6719"/>
                    <a:pt x="4290" y="6719"/>
                  </a:cubicBezTo>
                  <a:cubicBezTo>
                    <a:pt x="3363" y="6719"/>
                    <a:pt x="2608" y="5965"/>
                    <a:pt x="2608" y="5037"/>
                  </a:cubicBezTo>
                  <a:cubicBezTo>
                    <a:pt x="2608" y="4109"/>
                    <a:pt x="3363" y="3354"/>
                    <a:pt x="4290" y="3354"/>
                  </a:cubicBezTo>
                  <a:cubicBezTo>
                    <a:pt x="4723" y="3354"/>
                    <a:pt x="5114" y="3522"/>
                    <a:pt x="5413" y="3791"/>
                  </a:cubicBezTo>
                  <a:cubicBezTo>
                    <a:pt x="5711" y="3522"/>
                    <a:pt x="6102" y="3354"/>
                    <a:pt x="6535" y="3354"/>
                  </a:cubicBezTo>
                  <a:close/>
                  <a:moveTo>
                    <a:pt x="5413" y="7840"/>
                  </a:moveTo>
                  <a:cubicBezTo>
                    <a:pt x="5722" y="7840"/>
                    <a:pt x="5973" y="8091"/>
                    <a:pt x="5973" y="8402"/>
                  </a:cubicBezTo>
                  <a:cubicBezTo>
                    <a:pt x="5973" y="8711"/>
                    <a:pt x="5722" y="8962"/>
                    <a:pt x="5413" y="8962"/>
                  </a:cubicBezTo>
                  <a:cubicBezTo>
                    <a:pt x="5103" y="8962"/>
                    <a:pt x="4853" y="8711"/>
                    <a:pt x="4853" y="8402"/>
                  </a:cubicBezTo>
                  <a:cubicBezTo>
                    <a:pt x="4853" y="8091"/>
                    <a:pt x="5103" y="7840"/>
                    <a:pt x="5413" y="7840"/>
                  </a:cubicBezTo>
                  <a:close/>
                  <a:moveTo>
                    <a:pt x="5414" y="0"/>
                  </a:moveTo>
                  <a:cubicBezTo>
                    <a:pt x="5016" y="0"/>
                    <a:pt x="4614" y="46"/>
                    <a:pt x="4214" y="139"/>
                  </a:cubicBezTo>
                  <a:cubicBezTo>
                    <a:pt x="2410" y="558"/>
                    <a:pt x="957" y="1990"/>
                    <a:pt x="517" y="3789"/>
                  </a:cubicBezTo>
                  <a:cubicBezTo>
                    <a:pt x="1" y="5896"/>
                    <a:pt x="839" y="8038"/>
                    <a:pt x="2611" y="9222"/>
                  </a:cubicBezTo>
                  <a:lnTo>
                    <a:pt x="2611" y="9535"/>
                  </a:lnTo>
                  <a:cubicBezTo>
                    <a:pt x="2611" y="10463"/>
                    <a:pt x="3364" y="11217"/>
                    <a:pt x="4294" y="11217"/>
                  </a:cubicBezTo>
                  <a:lnTo>
                    <a:pt x="6549" y="11217"/>
                  </a:lnTo>
                  <a:cubicBezTo>
                    <a:pt x="7479" y="11217"/>
                    <a:pt x="8232" y="10463"/>
                    <a:pt x="8232" y="9535"/>
                  </a:cubicBezTo>
                  <a:lnTo>
                    <a:pt x="8232" y="9222"/>
                  </a:lnTo>
                  <a:cubicBezTo>
                    <a:pt x="9626" y="8287"/>
                    <a:pt x="10480" y="6716"/>
                    <a:pt x="10480" y="5047"/>
                  </a:cubicBezTo>
                  <a:cubicBezTo>
                    <a:pt x="10480" y="3499"/>
                    <a:pt x="9782" y="2057"/>
                    <a:pt x="8566" y="1094"/>
                  </a:cubicBezTo>
                  <a:cubicBezTo>
                    <a:pt x="7663" y="378"/>
                    <a:pt x="6557" y="0"/>
                    <a:pt x="5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8" name="Google Shape;2328;p78"/>
          <p:cNvSpPr/>
          <p:nvPr/>
        </p:nvSpPr>
        <p:spPr>
          <a:xfrm>
            <a:off x="6364138" y="3624598"/>
            <a:ext cx="400314" cy="451392"/>
          </a:xfrm>
          <a:custGeom>
            <a:avLst/>
            <a:gdLst/>
            <a:ahLst/>
            <a:cxnLst/>
            <a:rect l="l" t="t" r="r" b="b"/>
            <a:pathLst>
              <a:path w="16035" h="18081" extrusionOk="0">
                <a:moveTo>
                  <a:pt x="8027" y="2132"/>
                </a:moveTo>
                <a:cubicBezTo>
                  <a:pt x="8320" y="2132"/>
                  <a:pt x="8558" y="2371"/>
                  <a:pt x="8558" y="2664"/>
                </a:cubicBezTo>
                <a:lnTo>
                  <a:pt x="8558" y="4790"/>
                </a:lnTo>
                <a:cubicBezTo>
                  <a:pt x="8558" y="5085"/>
                  <a:pt x="8318" y="5322"/>
                  <a:pt x="8025" y="5322"/>
                </a:cubicBezTo>
                <a:cubicBezTo>
                  <a:pt x="7999" y="5322"/>
                  <a:pt x="7972" y="5320"/>
                  <a:pt x="7945" y="5317"/>
                </a:cubicBezTo>
                <a:cubicBezTo>
                  <a:pt x="7678" y="5276"/>
                  <a:pt x="7487" y="5039"/>
                  <a:pt x="7487" y="4772"/>
                </a:cubicBezTo>
                <a:lnTo>
                  <a:pt x="7487" y="2683"/>
                </a:lnTo>
                <a:cubicBezTo>
                  <a:pt x="7487" y="2414"/>
                  <a:pt x="7678" y="2178"/>
                  <a:pt x="7945" y="2139"/>
                </a:cubicBezTo>
                <a:cubicBezTo>
                  <a:pt x="7973" y="2134"/>
                  <a:pt x="8000" y="2132"/>
                  <a:pt x="8027" y="2132"/>
                </a:cubicBezTo>
                <a:close/>
                <a:moveTo>
                  <a:pt x="4840" y="5320"/>
                </a:moveTo>
                <a:cubicBezTo>
                  <a:pt x="5135" y="5320"/>
                  <a:pt x="5373" y="5557"/>
                  <a:pt x="5373" y="5852"/>
                </a:cubicBezTo>
                <a:lnTo>
                  <a:pt x="5373" y="7978"/>
                </a:lnTo>
                <a:cubicBezTo>
                  <a:pt x="5373" y="8271"/>
                  <a:pt x="5136" y="8509"/>
                  <a:pt x="4842" y="8509"/>
                </a:cubicBezTo>
                <a:cubicBezTo>
                  <a:pt x="4815" y="8509"/>
                  <a:pt x="4788" y="8507"/>
                  <a:pt x="4760" y="8503"/>
                </a:cubicBezTo>
                <a:cubicBezTo>
                  <a:pt x="4495" y="8464"/>
                  <a:pt x="4302" y="8227"/>
                  <a:pt x="4302" y="7959"/>
                </a:cubicBezTo>
                <a:lnTo>
                  <a:pt x="4302" y="5870"/>
                </a:lnTo>
                <a:cubicBezTo>
                  <a:pt x="4302" y="5601"/>
                  <a:pt x="4495" y="5366"/>
                  <a:pt x="4760" y="5325"/>
                </a:cubicBezTo>
                <a:cubicBezTo>
                  <a:pt x="4787" y="5321"/>
                  <a:pt x="4814" y="5320"/>
                  <a:pt x="4840" y="5320"/>
                </a:cubicBezTo>
                <a:close/>
                <a:moveTo>
                  <a:pt x="11208" y="5320"/>
                </a:moveTo>
                <a:cubicBezTo>
                  <a:pt x="11503" y="5320"/>
                  <a:pt x="11741" y="5557"/>
                  <a:pt x="11741" y="5852"/>
                </a:cubicBezTo>
                <a:lnTo>
                  <a:pt x="11741" y="7978"/>
                </a:lnTo>
                <a:cubicBezTo>
                  <a:pt x="11741" y="8271"/>
                  <a:pt x="11504" y="8509"/>
                  <a:pt x="11210" y="8509"/>
                </a:cubicBezTo>
                <a:cubicBezTo>
                  <a:pt x="11183" y="8509"/>
                  <a:pt x="11156" y="8507"/>
                  <a:pt x="11128" y="8503"/>
                </a:cubicBezTo>
                <a:cubicBezTo>
                  <a:pt x="10863" y="8464"/>
                  <a:pt x="10672" y="8227"/>
                  <a:pt x="10672" y="7959"/>
                </a:cubicBezTo>
                <a:lnTo>
                  <a:pt x="10672" y="5870"/>
                </a:lnTo>
                <a:cubicBezTo>
                  <a:pt x="10672" y="5601"/>
                  <a:pt x="10863" y="5366"/>
                  <a:pt x="11128" y="5325"/>
                </a:cubicBezTo>
                <a:cubicBezTo>
                  <a:pt x="11155" y="5321"/>
                  <a:pt x="11182" y="5320"/>
                  <a:pt x="11208" y="5320"/>
                </a:cubicBezTo>
                <a:close/>
                <a:moveTo>
                  <a:pt x="8027" y="7445"/>
                </a:moveTo>
                <a:cubicBezTo>
                  <a:pt x="8320" y="7445"/>
                  <a:pt x="8558" y="7684"/>
                  <a:pt x="8558" y="7977"/>
                </a:cubicBezTo>
                <a:lnTo>
                  <a:pt x="8558" y="10103"/>
                </a:lnTo>
                <a:cubicBezTo>
                  <a:pt x="8558" y="10396"/>
                  <a:pt x="8320" y="10634"/>
                  <a:pt x="8027" y="10634"/>
                </a:cubicBezTo>
                <a:cubicBezTo>
                  <a:pt x="8000" y="10634"/>
                  <a:pt x="7973" y="10632"/>
                  <a:pt x="7945" y="10628"/>
                </a:cubicBezTo>
                <a:cubicBezTo>
                  <a:pt x="7678" y="10589"/>
                  <a:pt x="7487" y="10352"/>
                  <a:pt x="7487" y="10085"/>
                </a:cubicBezTo>
                <a:lnTo>
                  <a:pt x="7487" y="7996"/>
                </a:lnTo>
                <a:cubicBezTo>
                  <a:pt x="7487" y="7727"/>
                  <a:pt x="7678" y="7490"/>
                  <a:pt x="7945" y="7452"/>
                </a:cubicBezTo>
                <a:cubicBezTo>
                  <a:pt x="7973" y="7447"/>
                  <a:pt x="8000" y="7445"/>
                  <a:pt x="8027" y="7445"/>
                </a:cubicBezTo>
                <a:close/>
                <a:moveTo>
                  <a:pt x="4842" y="10632"/>
                </a:moveTo>
                <a:cubicBezTo>
                  <a:pt x="5136" y="10632"/>
                  <a:pt x="5373" y="10870"/>
                  <a:pt x="5373" y="11165"/>
                </a:cubicBezTo>
                <a:lnTo>
                  <a:pt x="5373" y="13291"/>
                </a:lnTo>
                <a:cubicBezTo>
                  <a:pt x="5373" y="13584"/>
                  <a:pt x="5136" y="13822"/>
                  <a:pt x="4842" y="13822"/>
                </a:cubicBezTo>
                <a:cubicBezTo>
                  <a:pt x="4815" y="13822"/>
                  <a:pt x="4788" y="13820"/>
                  <a:pt x="4760" y="13816"/>
                </a:cubicBezTo>
                <a:cubicBezTo>
                  <a:pt x="4495" y="13777"/>
                  <a:pt x="4302" y="13540"/>
                  <a:pt x="4302" y="13272"/>
                </a:cubicBezTo>
                <a:lnTo>
                  <a:pt x="4302" y="11183"/>
                </a:lnTo>
                <a:cubicBezTo>
                  <a:pt x="4302" y="10914"/>
                  <a:pt x="4495" y="10679"/>
                  <a:pt x="4760" y="10638"/>
                </a:cubicBezTo>
                <a:cubicBezTo>
                  <a:pt x="4788" y="10634"/>
                  <a:pt x="4815" y="10632"/>
                  <a:pt x="4842" y="10632"/>
                </a:cubicBezTo>
                <a:close/>
                <a:moveTo>
                  <a:pt x="11210" y="10632"/>
                </a:moveTo>
                <a:cubicBezTo>
                  <a:pt x="11504" y="10632"/>
                  <a:pt x="11741" y="10870"/>
                  <a:pt x="11741" y="11165"/>
                </a:cubicBezTo>
                <a:lnTo>
                  <a:pt x="11741" y="13291"/>
                </a:lnTo>
                <a:cubicBezTo>
                  <a:pt x="11741" y="13584"/>
                  <a:pt x="11504" y="13822"/>
                  <a:pt x="11210" y="13822"/>
                </a:cubicBezTo>
                <a:cubicBezTo>
                  <a:pt x="11183" y="13822"/>
                  <a:pt x="11156" y="13820"/>
                  <a:pt x="11128" y="13816"/>
                </a:cubicBezTo>
                <a:cubicBezTo>
                  <a:pt x="10863" y="13777"/>
                  <a:pt x="10672" y="13540"/>
                  <a:pt x="10672" y="13272"/>
                </a:cubicBezTo>
                <a:lnTo>
                  <a:pt x="10672" y="11183"/>
                </a:lnTo>
                <a:cubicBezTo>
                  <a:pt x="10672" y="10914"/>
                  <a:pt x="10863" y="10679"/>
                  <a:pt x="11128" y="10638"/>
                </a:cubicBezTo>
                <a:cubicBezTo>
                  <a:pt x="11156" y="10634"/>
                  <a:pt x="11183" y="10632"/>
                  <a:pt x="11210" y="10632"/>
                </a:cubicBezTo>
                <a:close/>
                <a:moveTo>
                  <a:pt x="8027" y="12758"/>
                </a:moveTo>
                <a:cubicBezTo>
                  <a:pt x="8320" y="12758"/>
                  <a:pt x="8558" y="12995"/>
                  <a:pt x="8558" y="13289"/>
                </a:cubicBezTo>
                <a:lnTo>
                  <a:pt x="8558" y="15416"/>
                </a:lnTo>
                <a:cubicBezTo>
                  <a:pt x="8558" y="15709"/>
                  <a:pt x="8320" y="15947"/>
                  <a:pt x="8027" y="15947"/>
                </a:cubicBezTo>
                <a:cubicBezTo>
                  <a:pt x="8000" y="15947"/>
                  <a:pt x="7973" y="15945"/>
                  <a:pt x="7945" y="15941"/>
                </a:cubicBezTo>
                <a:cubicBezTo>
                  <a:pt x="7678" y="15902"/>
                  <a:pt x="7487" y="15665"/>
                  <a:pt x="7487" y="15396"/>
                </a:cubicBezTo>
                <a:lnTo>
                  <a:pt x="7487" y="13307"/>
                </a:lnTo>
                <a:cubicBezTo>
                  <a:pt x="7487" y="13040"/>
                  <a:pt x="7678" y="12803"/>
                  <a:pt x="7945" y="12765"/>
                </a:cubicBezTo>
                <a:cubicBezTo>
                  <a:pt x="7973" y="12760"/>
                  <a:pt x="8000" y="12758"/>
                  <a:pt x="8027" y="12758"/>
                </a:cubicBezTo>
                <a:close/>
                <a:moveTo>
                  <a:pt x="5904" y="0"/>
                </a:moveTo>
                <a:cubicBezTo>
                  <a:pt x="5612" y="0"/>
                  <a:pt x="5373" y="239"/>
                  <a:pt x="5373" y="532"/>
                </a:cubicBezTo>
                <a:lnTo>
                  <a:pt x="5373" y="1257"/>
                </a:lnTo>
                <a:cubicBezTo>
                  <a:pt x="5372" y="1817"/>
                  <a:pt x="5066" y="2287"/>
                  <a:pt x="4555" y="2512"/>
                </a:cubicBezTo>
                <a:cubicBezTo>
                  <a:pt x="4369" y="2593"/>
                  <a:pt x="4178" y="2634"/>
                  <a:pt x="3991" y="2634"/>
                </a:cubicBezTo>
                <a:cubicBezTo>
                  <a:pt x="3660" y="2634"/>
                  <a:pt x="3340" y="2508"/>
                  <a:pt x="3077" y="2266"/>
                </a:cubicBezTo>
                <a:cubicBezTo>
                  <a:pt x="2976" y="2173"/>
                  <a:pt x="2848" y="2127"/>
                  <a:pt x="2719" y="2127"/>
                </a:cubicBezTo>
                <a:cubicBezTo>
                  <a:pt x="2584" y="2127"/>
                  <a:pt x="2448" y="2178"/>
                  <a:pt x="2344" y="2282"/>
                </a:cubicBezTo>
                <a:lnTo>
                  <a:pt x="221" y="4408"/>
                </a:lnTo>
                <a:cubicBezTo>
                  <a:pt x="13" y="4617"/>
                  <a:pt x="13" y="4968"/>
                  <a:pt x="242" y="5180"/>
                </a:cubicBezTo>
                <a:cubicBezTo>
                  <a:pt x="1465" y="6305"/>
                  <a:pt x="2167" y="7906"/>
                  <a:pt x="2167" y="9569"/>
                </a:cubicBezTo>
                <a:cubicBezTo>
                  <a:pt x="2165" y="11236"/>
                  <a:pt x="1464" y="12835"/>
                  <a:pt x="242" y="13954"/>
                </a:cubicBezTo>
                <a:cubicBezTo>
                  <a:pt x="13" y="14155"/>
                  <a:pt x="0" y="14512"/>
                  <a:pt x="218" y="14732"/>
                </a:cubicBezTo>
                <a:lnTo>
                  <a:pt x="2339" y="16858"/>
                </a:lnTo>
                <a:cubicBezTo>
                  <a:pt x="2442" y="16962"/>
                  <a:pt x="2578" y="17014"/>
                  <a:pt x="2713" y="17014"/>
                </a:cubicBezTo>
                <a:cubicBezTo>
                  <a:pt x="2842" y="17014"/>
                  <a:pt x="2971" y="16968"/>
                  <a:pt x="3072" y="16874"/>
                </a:cubicBezTo>
                <a:cubicBezTo>
                  <a:pt x="3657" y="16338"/>
                  <a:pt x="4016" y="15951"/>
                  <a:pt x="4852" y="15951"/>
                </a:cubicBezTo>
                <a:lnTo>
                  <a:pt x="4854" y="15951"/>
                </a:lnTo>
                <a:cubicBezTo>
                  <a:pt x="6024" y="15951"/>
                  <a:pt x="6770" y="17045"/>
                  <a:pt x="7644" y="17924"/>
                </a:cubicBezTo>
                <a:cubicBezTo>
                  <a:pt x="7748" y="18028"/>
                  <a:pt x="7884" y="18080"/>
                  <a:pt x="8019" y="18080"/>
                </a:cubicBezTo>
                <a:cubicBezTo>
                  <a:pt x="8155" y="18080"/>
                  <a:pt x="8291" y="18028"/>
                  <a:pt x="8396" y="17924"/>
                </a:cubicBezTo>
                <a:lnTo>
                  <a:pt x="9780" y="16538"/>
                </a:lnTo>
                <a:cubicBezTo>
                  <a:pt x="10155" y="16162"/>
                  <a:pt x="10673" y="15972"/>
                  <a:pt x="11190" y="15972"/>
                </a:cubicBezTo>
                <a:cubicBezTo>
                  <a:pt x="11677" y="15972"/>
                  <a:pt x="12164" y="16140"/>
                  <a:pt x="12533" y="16478"/>
                </a:cubicBezTo>
                <a:lnTo>
                  <a:pt x="12968" y="16877"/>
                </a:lnTo>
                <a:cubicBezTo>
                  <a:pt x="13070" y="16972"/>
                  <a:pt x="13198" y="17019"/>
                  <a:pt x="13327" y="17019"/>
                </a:cubicBezTo>
                <a:cubicBezTo>
                  <a:pt x="13463" y="17019"/>
                  <a:pt x="13598" y="16967"/>
                  <a:pt x="13702" y="16863"/>
                </a:cubicBezTo>
                <a:lnTo>
                  <a:pt x="15824" y="14737"/>
                </a:lnTo>
                <a:cubicBezTo>
                  <a:pt x="16031" y="14528"/>
                  <a:pt x="16033" y="14175"/>
                  <a:pt x="15805" y="13965"/>
                </a:cubicBezTo>
                <a:cubicBezTo>
                  <a:pt x="14580" y="12839"/>
                  <a:pt x="13878" y="11239"/>
                  <a:pt x="13878" y="9574"/>
                </a:cubicBezTo>
                <a:cubicBezTo>
                  <a:pt x="13878" y="7909"/>
                  <a:pt x="14582" y="6310"/>
                  <a:pt x="15824" y="5170"/>
                </a:cubicBezTo>
                <a:lnTo>
                  <a:pt x="15828" y="5166"/>
                </a:lnTo>
                <a:cubicBezTo>
                  <a:pt x="16035" y="4958"/>
                  <a:pt x="16035" y="4622"/>
                  <a:pt x="15828" y="4413"/>
                </a:cubicBezTo>
                <a:lnTo>
                  <a:pt x="13707" y="2287"/>
                </a:lnTo>
                <a:cubicBezTo>
                  <a:pt x="13603" y="2183"/>
                  <a:pt x="13467" y="2131"/>
                  <a:pt x="13331" y="2131"/>
                </a:cubicBezTo>
                <a:cubicBezTo>
                  <a:pt x="13202" y="2131"/>
                  <a:pt x="13074" y="2178"/>
                  <a:pt x="12972" y="2271"/>
                </a:cubicBezTo>
                <a:cubicBezTo>
                  <a:pt x="12709" y="2512"/>
                  <a:pt x="12391" y="2637"/>
                  <a:pt x="12062" y="2637"/>
                </a:cubicBezTo>
                <a:cubicBezTo>
                  <a:pt x="11874" y="2637"/>
                  <a:pt x="11683" y="2596"/>
                  <a:pt x="11496" y="2513"/>
                </a:cubicBezTo>
                <a:cubicBezTo>
                  <a:pt x="10985" y="2289"/>
                  <a:pt x="10672" y="1819"/>
                  <a:pt x="10672" y="1258"/>
                </a:cubicBezTo>
                <a:lnTo>
                  <a:pt x="10672" y="534"/>
                </a:lnTo>
                <a:cubicBezTo>
                  <a:pt x="10672" y="240"/>
                  <a:pt x="10442" y="2"/>
                  <a:pt x="10149" y="2"/>
                </a:cubicBezTo>
                <a:lnTo>
                  <a:pt x="590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9" name="Google Shape;2329;p78"/>
          <p:cNvGrpSpPr/>
          <p:nvPr/>
        </p:nvGrpSpPr>
        <p:grpSpPr>
          <a:xfrm>
            <a:off x="6323330" y="2895590"/>
            <a:ext cx="481931" cy="452049"/>
            <a:chOff x="6324188" y="2973638"/>
            <a:chExt cx="519546" cy="487332"/>
          </a:xfrm>
        </p:grpSpPr>
        <p:sp>
          <p:nvSpPr>
            <p:cNvPr id="2330" name="Google Shape;2330;p78"/>
            <p:cNvSpPr/>
            <p:nvPr/>
          </p:nvSpPr>
          <p:spPr>
            <a:xfrm>
              <a:off x="6733635" y="2974472"/>
              <a:ext cx="85232" cy="64751"/>
            </a:xfrm>
            <a:custGeom>
              <a:avLst/>
              <a:gdLst/>
              <a:ahLst/>
              <a:cxnLst/>
              <a:rect l="l" t="t" r="r" b="b"/>
              <a:pathLst>
                <a:path w="3167" h="2406" extrusionOk="0">
                  <a:moveTo>
                    <a:pt x="1357" y="0"/>
                  </a:moveTo>
                  <a:cubicBezTo>
                    <a:pt x="927" y="0"/>
                    <a:pt x="496" y="164"/>
                    <a:pt x="169" y="492"/>
                  </a:cubicBezTo>
                  <a:lnTo>
                    <a:pt x="1" y="660"/>
                  </a:lnTo>
                  <a:lnTo>
                    <a:pt x="2867" y="2406"/>
                  </a:lnTo>
                  <a:cubicBezTo>
                    <a:pt x="3166" y="1780"/>
                    <a:pt x="3064" y="1010"/>
                    <a:pt x="2546" y="492"/>
                  </a:cubicBezTo>
                  <a:cubicBezTo>
                    <a:pt x="2218" y="164"/>
                    <a:pt x="1788"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8"/>
            <p:cNvSpPr/>
            <p:nvPr/>
          </p:nvSpPr>
          <p:spPr>
            <a:xfrm>
              <a:off x="6698918" y="3013845"/>
              <a:ext cx="107139" cy="69676"/>
            </a:xfrm>
            <a:custGeom>
              <a:avLst/>
              <a:gdLst/>
              <a:ahLst/>
              <a:cxnLst/>
              <a:rect l="l" t="t" r="r" b="b"/>
              <a:pathLst>
                <a:path w="3981" h="2589" extrusionOk="0">
                  <a:moveTo>
                    <a:pt x="458" y="1"/>
                  </a:moveTo>
                  <a:lnTo>
                    <a:pt x="0" y="2588"/>
                  </a:lnTo>
                  <a:lnTo>
                    <a:pt x="3981" y="2147"/>
                  </a:lnTo>
                  <a:lnTo>
                    <a:pt x="45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8"/>
            <p:cNvSpPr/>
            <p:nvPr/>
          </p:nvSpPr>
          <p:spPr>
            <a:xfrm>
              <a:off x="6622513" y="3117943"/>
              <a:ext cx="39750" cy="53960"/>
            </a:xfrm>
            <a:custGeom>
              <a:avLst/>
              <a:gdLst/>
              <a:ahLst/>
              <a:cxnLst/>
              <a:rect l="l" t="t" r="r" b="b"/>
              <a:pathLst>
                <a:path w="1477" h="2005" extrusionOk="0">
                  <a:moveTo>
                    <a:pt x="1477" y="0"/>
                  </a:moveTo>
                  <a:lnTo>
                    <a:pt x="1" y="164"/>
                  </a:lnTo>
                  <a:lnTo>
                    <a:pt x="1123" y="2004"/>
                  </a:lnTo>
                  <a:lnTo>
                    <a:pt x="14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8"/>
            <p:cNvSpPr/>
            <p:nvPr/>
          </p:nvSpPr>
          <p:spPr>
            <a:xfrm>
              <a:off x="6572052" y="2973638"/>
              <a:ext cx="111525" cy="120299"/>
            </a:xfrm>
            <a:custGeom>
              <a:avLst/>
              <a:gdLst/>
              <a:ahLst/>
              <a:cxnLst/>
              <a:rect l="l" t="t" r="r" b="b"/>
              <a:pathLst>
                <a:path w="4144" h="4470" extrusionOk="0">
                  <a:moveTo>
                    <a:pt x="2407" y="1"/>
                  </a:moveTo>
                  <a:cubicBezTo>
                    <a:pt x="2116" y="1"/>
                    <a:pt x="1827" y="113"/>
                    <a:pt x="1613" y="328"/>
                  </a:cubicBezTo>
                  <a:lnTo>
                    <a:pt x="430" y="1509"/>
                  </a:lnTo>
                  <a:cubicBezTo>
                    <a:pt x="78" y="1863"/>
                    <a:pt x="1" y="2412"/>
                    <a:pt x="255" y="2865"/>
                  </a:cubicBezTo>
                  <a:lnTo>
                    <a:pt x="1233" y="4470"/>
                  </a:lnTo>
                  <a:lnTo>
                    <a:pt x="3555" y="4211"/>
                  </a:lnTo>
                  <a:lnTo>
                    <a:pt x="4144" y="869"/>
                  </a:lnTo>
                  <a:lnTo>
                    <a:pt x="2949" y="141"/>
                  </a:lnTo>
                  <a:cubicBezTo>
                    <a:pt x="2780" y="47"/>
                    <a:pt x="2593" y="1"/>
                    <a:pt x="2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8"/>
            <p:cNvSpPr/>
            <p:nvPr/>
          </p:nvSpPr>
          <p:spPr>
            <a:xfrm>
              <a:off x="6676473" y="3098243"/>
              <a:ext cx="167261" cy="144036"/>
            </a:xfrm>
            <a:custGeom>
              <a:avLst/>
              <a:gdLst/>
              <a:ahLst/>
              <a:cxnLst/>
              <a:rect l="l" t="t" r="r" b="b"/>
              <a:pathLst>
                <a:path w="6215" h="5352" extrusionOk="0">
                  <a:moveTo>
                    <a:pt x="6066" y="0"/>
                  </a:moveTo>
                  <a:lnTo>
                    <a:pt x="633" y="603"/>
                  </a:lnTo>
                  <a:lnTo>
                    <a:pt x="0" y="4186"/>
                  </a:lnTo>
                  <a:lnTo>
                    <a:pt x="357" y="4771"/>
                  </a:lnTo>
                  <a:cubicBezTo>
                    <a:pt x="551" y="5127"/>
                    <a:pt x="929" y="5352"/>
                    <a:pt x="1343" y="5352"/>
                  </a:cubicBezTo>
                  <a:cubicBezTo>
                    <a:pt x="1370" y="5352"/>
                    <a:pt x="1397" y="5351"/>
                    <a:pt x="1425" y="5349"/>
                  </a:cubicBezTo>
                  <a:lnTo>
                    <a:pt x="4901" y="5080"/>
                  </a:lnTo>
                  <a:cubicBezTo>
                    <a:pt x="5455" y="5038"/>
                    <a:pt x="5889" y="4605"/>
                    <a:pt x="5934" y="4048"/>
                  </a:cubicBezTo>
                  <a:lnTo>
                    <a:pt x="6200" y="571"/>
                  </a:lnTo>
                  <a:cubicBezTo>
                    <a:pt x="6215" y="377"/>
                    <a:pt x="6156" y="177"/>
                    <a:pt x="6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8"/>
            <p:cNvSpPr/>
            <p:nvPr/>
          </p:nvSpPr>
          <p:spPr>
            <a:xfrm>
              <a:off x="6437867" y="3132287"/>
              <a:ext cx="204131" cy="219418"/>
            </a:xfrm>
            <a:custGeom>
              <a:avLst/>
              <a:gdLst/>
              <a:ahLst/>
              <a:cxnLst/>
              <a:rect l="l" t="t" r="r" b="b"/>
              <a:pathLst>
                <a:path w="7585" h="8153" extrusionOk="0">
                  <a:moveTo>
                    <a:pt x="5786" y="1"/>
                  </a:moveTo>
                  <a:lnTo>
                    <a:pt x="1" y="5775"/>
                  </a:lnTo>
                  <a:lnTo>
                    <a:pt x="2378" y="8152"/>
                  </a:lnTo>
                  <a:lnTo>
                    <a:pt x="7585" y="2956"/>
                  </a:lnTo>
                  <a:lnTo>
                    <a:pt x="57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8"/>
            <p:cNvSpPr/>
            <p:nvPr/>
          </p:nvSpPr>
          <p:spPr>
            <a:xfrm>
              <a:off x="6324188" y="3351678"/>
              <a:ext cx="113705" cy="109292"/>
            </a:xfrm>
            <a:custGeom>
              <a:avLst/>
              <a:gdLst/>
              <a:ahLst/>
              <a:cxnLst/>
              <a:rect l="l" t="t" r="r" b="b"/>
              <a:pathLst>
                <a:path w="4225" h="4061" extrusionOk="0">
                  <a:moveTo>
                    <a:pt x="1847" y="0"/>
                  </a:moveTo>
                  <a:lnTo>
                    <a:pt x="658" y="1190"/>
                  </a:lnTo>
                  <a:cubicBezTo>
                    <a:pt x="0" y="1847"/>
                    <a:pt x="0" y="2909"/>
                    <a:pt x="658" y="3567"/>
                  </a:cubicBezTo>
                  <a:cubicBezTo>
                    <a:pt x="987" y="3896"/>
                    <a:pt x="1417" y="4060"/>
                    <a:pt x="1847" y="4060"/>
                  </a:cubicBezTo>
                  <a:cubicBezTo>
                    <a:pt x="2276" y="4060"/>
                    <a:pt x="2706" y="3896"/>
                    <a:pt x="3035" y="3567"/>
                  </a:cubicBezTo>
                  <a:lnTo>
                    <a:pt x="4225" y="2377"/>
                  </a:lnTo>
                  <a:lnTo>
                    <a:pt x="184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8"/>
            <p:cNvSpPr/>
            <p:nvPr/>
          </p:nvSpPr>
          <p:spPr>
            <a:xfrm>
              <a:off x="6395210" y="3308994"/>
              <a:ext cx="85366" cy="85366"/>
            </a:xfrm>
            <a:custGeom>
              <a:avLst/>
              <a:gdLst/>
              <a:ahLst/>
              <a:cxnLst/>
              <a:rect l="l" t="t" r="r" b="b"/>
              <a:pathLst>
                <a:path w="3172" h="3172" extrusionOk="0">
                  <a:moveTo>
                    <a:pt x="794" y="1"/>
                  </a:moveTo>
                  <a:lnTo>
                    <a:pt x="0" y="794"/>
                  </a:lnTo>
                  <a:lnTo>
                    <a:pt x="2377" y="3172"/>
                  </a:lnTo>
                  <a:lnTo>
                    <a:pt x="3171" y="2378"/>
                  </a:lnTo>
                  <a:lnTo>
                    <a:pt x="79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78"/>
          <p:cNvGrpSpPr/>
          <p:nvPr/>
        </p:nvGrpSpPr>
        <p:grpSpPr>
          <a:xfrm>
            <a:off x="7120366" y="1439938"/>
            <a:ext cx="469224" cy="412655"/>
            <a:chOff x="7139718" y="1550478"/>
            <a:chExt cx="505847" cy="444864"/>
          </a:xfrm>
        </p:grpSpPr>
        <p:sp>
          <p:nvSpPr>
            <p:cNvPr id="2339" name="Google Shape;2339;p78"/>
            <p:cNvSpPr/>
            <p:nvPr/>
          </p:nvSpPr>
          <p:spPr>
            <a:xfrm>
              <a:off x="7317556" y="1639101"/>
              <a:ext cx="120003" cy="89215"/>
            </a:xfrm>
            <a:custGeom>
              <a:avLst/>
              <a:gdLst/>
              <a:ahLst/>
              <a:cxnLst/>
              <a:rect l="l" t="t" r="r" b="b"/>
              <a:pathLst>
                <a:path w="4459" h="3315" extrusionOk="0">
                  <a:moveTo>
                    <a:pt x="552" y="0"/>
                  </a:moveTo>
                  <a:cubicBezTo>
                    <a:pt x="248" y="0"/>
                    <a:pt x="1" y="248"/>
                    <a:pt x="1" y="552"/>
                  </a:cubicBezTo>
                  <a:lnTo>
                    <a:pt x="1" y="2765"/>
                  </a:lnTo>
                  <a:cubicBezTo>
                    <a:pt x="1" y="3069"/>
                    <a:pt x="248" y="3314"/>
                    <a:pt x="552" y="3314"/>
                  </a:cubicBezTo>
                  <a:lnTo>
                    <a:pt x="3907" y="3314"/>
                  </a:lnTo>
                  <a:cubicBezTo>
                    <a:pt x="4211" y="3314"/>
                    <a:pt x="4457" y="3069"/>
                    <a:pt x="4457" y="2765"/>
                  </a:cubicBezTo>
                  <a:cubicBezTo>
                    <a:pt x="4458" y="1241"/>
                    <a:pt x="3220" y="0"/>
                    <a:pt x="1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8"/>
            <p:cNvSpPr/>
            <p:nvPr/>
          </p:nvSpPr>
          <p:spPr>
            <a:xfrm>
              <a:off x="7526962" y="1698658"/>
              <a:ext cx="29658" cy="29658"/>
            </a:xfrm>
            <a:custGeom>
              <a:avLst/>
              <a:gdLst/>
              <a:ahLst/>
              <a:cxnLst/>
              <a:rect l="l" t="t" r="r" b="b"/>
              <a:pathLst>
                <a:path w="1102" h="1102" extrusionOk="0">
                  <a:moveTo>
                    <a:pt x="552" y="0"/>
                  </a:moveTo>
                  <a:cubicBezTo>
                    <a:pt x="248" y="0"/>
                    <a:pt x="0" y="246"/>
                    <a:pt x="0" y="550"/>
                  </a:cubicBezTo>
                  <a:cubicBezTo>
                    <a:pt x="0" y="854"/>
                    <a:pt x="248" y="1101"/>
                    <a:pt x="552" y="1101"/>
                  </a:cubicBezTo>
                  <a:cubicBezTo>
                    <a:pt x="856" y="1101"/>
                    <a:pt x="1101" y="854"/>
                    <a:pt x="1101" y="550"/>
                  </a:cubicBezTo>
                  <a:cubicBezTo>
                    <a:pt x="1101" y="246"/>
                    <a:pt x="856"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8"/>
            <p:cNvSpPr/>
            <p:nvPr/>
          </p:nvSpPr>
          <p:spPr>
            <a:xfrm>
              <a:off x="7139718" y="1550478"/>
              <a:ext cx="505847" cy="444864"/>
            </a:xfrm>
            <a:custGeom>
              <a:avLst/>
              <a:gdLst/>
              <a:ahLst/>
              <a:cxnLst/>
              <a:rect l="l" t="t" r="r" b="b"/>
              <a:pathLst>
                <a:path w="18796" h="16530" extrusionOk="0">
                  <a:moveTo>
                    <a:pt x="8302" y="2196"/>
                  </a:moveTo>
                  <a:cubicBezTo>
                    <a:pt x="10428" y="2196"/>
                    <a:pt x="12159" y="3926"/>
                    <a:pt x="12161" y="6052"/>
                  </a:cubicBezTo>
                  <a:cubicBezTo>
                    <a:pt x="12161" y="6961"/>
                    <a:pt x="11416" y="7707"/>
                    <a:pt x="10508" y="7707"/>
                  </a:cubicBezTo>
                  <a:lnTo>
                    <a:pt x="10508" y="7705"/>
                  </a:lnTo>
                  <a:lnTo>
                    <a:pt x="7164" y="7705"/>
                  </a:lnTo>
                  <a:cubicBezTo>
                    <a:pt x="6252" y="7705"/>
                    <a:pt x="5511" y="6966"/>
                    <a:pt x="5511" y="6054"/>
                  </a:cubicBezTo>
                  <a:lnTo>
                    <a:pt x="5511" y="3848"/>
                  </a:lnTo>
                  <a:cubicBezTo>
                    <a:pt x="5511" y="2936"/>
                    <a:pt x="6252" y="2196"/>
                    <a:pt x="7164" y="2196"/>
                  </a:cubicBezTo>
                  <a:close/>
                  <a:moveTo>
                    <a:pt x="14941" y="4403"/>
                  </a:moveTo>
                  <a:cubicBezTo>
                    <a:pt x="15851" y="4403"/>
                    <a:pt x="16593" y="5146"/>
                    <a:pt x="16593" y="6056"/>
                  </a:cubicBezTo>
                  <a:cubicBezTo>
                    <a:pt x="16593" y="6968"/>
                    <a:pt x="15851" y="7708"/>
                    <a:pt x="14941" y="7708"/>
                  </a:cubicBezTo>
                  <a:cubicBezTo>
                    <a:pt x="14029" y="7708"/>
                    <a:pt x="13288" y="6968"/>
                    <a:pt x="13288" y="6056"/>
                  </a:cubicBezTo>
                  <a:cubicBezTo>
                    <a:pt x="13288" y="5146"/>
                    <a:pt x="14029" y="4403"/>
                    <a:pt x="14941" y="4403"/>
                  </a:cubicBezTo>
                  <a:close/>
                  <a:moveTo>
                    <a:pt x="6061" y="1"/>
                  </a:moveTo>
                  <a:cubicBezTo>
                    <a:pt x="2713" y="1"/>
                    <a:pt x="0" y="2714"/>
                    <a:pt x="0" y="6059"/>
                  </a:cubicBezTo>
                  <a:lnTo>
                    <a:pt x="0" y="8265"/>
                  </a:lnTo>
                  <a:cubicBezTo>
                    <a:pt x="0" y="8985"/>
                    <a:pt x="460" y="9596"/>
                    <a:pt x="1098" y="9824"/>
                  </a:cubicBezTo>
                  <a:lnTo>
                    <a:pt x="1098" y="12675"/>
                  </a:lnTo>
                  <a:cubicBezTo>
                    <a:pt x="1098" y="14805"/>
                    <a:pt x="2825" y="16530"/>
                    <a:pt x="4955" y="16530"/>
                  </a:cubicBezTo>
                  <a:lnTo>
                    <a:pt x="14951" y="16530"/>
                  </a:lnTo>
                  <a:cubicBezTo>
                    <a:pt x="16464" y="16530"/>
                    <a:pt x="17696" y="15291"/>
                    <a:pt x="17696" y="13765"/>
                  </a:cubicBezTo>
                  <a:cubicBezTo>
                    <a:pt x="17696" y="13461"/>
                    <a:pt x="17449" y="13216"/>
                    <a:pt x="17145" y="13216"/>
                  </a:cubicBezTo>
                  <a:lnTo>
                    <a:pt x="16599" y="13216"/>
                  </a:lnTo>
                  <a:lnTo>
                    <a:pt x="16599" y="12675"/>
                  </a:lnTo>
                  <a:cubicBezTo>
                    <a:pt x="16599" y="12363"/>
                    <a:pt x="16353" y="12110"/>
                    <a:pt x="16048" y="12110"/>
                  </a:cubicBezTo>
                  <a:cubicBezTo>
                    <a:pt x="16035" y="12110"/>
                    <a:pt x="16022" y="12110"/>
                    <a:pt x="16008" y="12111"/>
                  </a:cubicBezTo>
                  <a:cubicBezTo>
                    <a:pt x="15724" y="12132"/>
                    <a:pt x="15501" y="12371"/>
                    <a:pt x="15501" y="12663"/>
                  </a:cubicBezTo>
                  <a:lnTo>
                    <a:pt x="15501" y="13216"/>
                  </a:lnTo>
                  <a:lnTo>
                    <a:pt x="14380" y="13216"/>
                  </a:lnTo>
                  <a:lnTo>
                    <a:pt x="14380" y="12678"/>
                  </a:lnTo>
                  <a:cubicBezTo>
                    <a:pt x="14380" y="12367"/>
                    <a:pt x="14137" y="12113"/>
                    <a:pt x="13830" y="12113"/>
                  </a:cubicBezTo>
                  <a:cubicBezTo>
                    <a:pt x="13817" y="12113"/>
                    <a:pt x="13803" y="12114"/>
                    <a:pt x="13790" y="12115"/>
                  </a:cubicBezTo>
                  <a:cubicBezTo>
                    <a:pt x="13507" y="12136"/>
                    <a:pt x="13283" y="12374"/>
                    <a:pt x="13283" y="12664"/>
                  </a:cubicBezTo>
                  <a:lnTo>
                    <a:pt x="13283" y="13216"/>
                  </a:lnTo>
                  <a:lnTo>
                    <a:pt x="12141" y="13216"/>
                  </a:lnTo>
                  <a:lnTo>
                    <a:pt x="12141" y="12677"/>
                  </a:lnTo>
                  <a:cubicBezTo>
                    <a:pt x="12141" y="12367"/>
                    <a:pt x="11896" y="12113"/>
                    <a:pt x="11590" y="12113"/>
                  </a:cubicBezTo>
                  <a:cubicBezTo>
                    <a:pt x="11577" y="12113"/>
                    <a:pt x="11564" y="12114"/>
                    <a:pt x="11551" y="12115"/>
                  </a:cubicBezTo>
                  <a:cubicBezTo>
                    <a:pt x="11266" y="12136"/>
                    <a:pt x="11044" y="12374"/>
                    <a:pt x="11044" y="12664"/>
                  </a:cubicBezTo>
                  <a:lnTo>
                    <a:pt x="11044" y="13216"/>
                  </a:lnTo>
                  <a:lnTo>
                    <a:pt x="9946" y="13216"/>
                  </a:lnTo>
                  <a:lnTo>
                    <a:pt x="9946" y="12677"/>
                  </a:lnTo>
                  <a:cubicBezTo>
                    <a:pt x="9946" y="12367"/>
                    <a:pt x="9703" y="12113"/>
                    <a:pt x="9398" y="12113"/>
                  </a:cubicBezTo>
                  <a:cubicBezTo>
                    <a:pt x="9384" y="12113"/>
                    <a:pt x="9370" y="12114"/>
                    <a:pt x="9356" y="12115"/>
                  </a:cubicBezTo>
                  <a:cubicBezTo>
                    <a:pt x="9073" y="12136"/>
                    <a:pt x="8848" y="12373"/>
                    <a:pt x="8848" y="12664"/>
                  </a:cubicBezTo>
                  <a:lnTo>
                    <a:pt x="8848" y="13214"/>
                  </a:lnTo>
                  <a:lnTo>
                    <a:pt x="7707" y="13214"/>
                  </a:lnTo>
                  <a:lnTo>
                    <a:pt x="7707" y="12677"/>
                  </a:lnTo>
                  <a:cubicBezTo>
                    <a:pt x="7707" y="12366"/>
                    <a:pt x="7463" y="12113"/>
                    <a:pt x="7159" y="12113"/>
                  </a:cubicBezTo>
                  <a:cubicBezTo>
                    <a:pt x="7145" y="12113"/>
                    <a:pt x="7130" y="12114"/>
                    <a:pt x="7116" y="12115"/>
                  </a:cubicBezTo>
                  <a:cubicBezTo>
                    <a:pt x="6833" y="12136"/>
                    <a:pt x="6609" y="12373"/>
                    <a:pt x="6609" y="12664"/>
                  </a:cubicBezTo>
                  <a:lnTo>
                    <a:pt x="6609" y="13214"/>
                  </a:lnTo>
                  <a:lnTo>
                    <a:pt x="6063" y="13214"/>
                  </a:lnTo>
                  <a:cubicBezTo>
                    <a:pt x="5759" y="13214"/>
                    <a:pt x="5511" y="12968"/>
                    <a:pt x="5511" y="12664"/>
                  </a:cubicBezTo>
                  <a:lnTo>
                    <a:pt x="5511" y="12055"/>
                  </a:lnTo>
                  <a:cubicBezTo>
                    <a:pt x="6584" y="11834"/>
                    <a:pt x="7433" y="10980"/>
                    <a:pt x="7652" y="9900"/>
                  </a:cubicBezTo>
                  <a:lnTo>
                    <a:pt x="8848" y="9900"/>
                  </a:lnTo>
                  <a:lnTo>
                    <a:pt x="8848" y="10437"/>
                  </a:lnTo>
                  <a:cubicBezTo>
                    <a:pt x="8848" y="10748"/>
                    <a:pt x="9092" y="11001"/>
                    <a:pt x="9396" y="11001"/>
                  </a:cubicBezTo>
                  <a:cubicBezTo>
                    <a:pt x="9410" y="11001"/>
                    <a:pt x="9424" y="11000"/>
                    <a:pt x="9439" y="10999"/>
                  </a:cubicBezTo>
                  <a:cubicBezTo>
                    <a:pt x="9723" y="10978"/>
                    <a:pt x="9946" y="10741"/>
                    <a:pt x="9946" y="10451"/>
                  </a:cubicBezTo>
                  <a:lnTo>
                    <a:pt x="9946" y="9900"/>
                  </a:lnTo>
                  <a:lnTo>
                    <a:pt x="11044" y="9900"/>
                  </a:lnTo>
                  <a:lnTo>
                    <a:pt x="11044" y="10437"/>
                  </a:lnTo>
                  <a:cubicBezTo>
                    <a:pt x="11044" y="10748"/>
                    <a:pt x="11287" y="11001"/>
                    <a:pt x="11592" y="11001"/>
                  </a:cubicBezTo>
                  <a:cubicBezTo>
                    <a:pt x="11606" y="11001"/>
                    <a:pt x="11620" y="11000"/>
                    <a:pt x="11634" y="10999"/>
                  </a:cubicBezTo>
                  <a:cubicBezTo>
                    <a:pt x="11918" y="10978"/>
                    <a:pt x="12141" y="10741"/>
                    <a:pt x="12141" y="10451"/>
                  </a:cubicBezTo>
                  <a:lnTo>
                    <a:pt x="12141" y="9900"/>
                  </a:lnTo>
                  <a:lnTo>
                    <a:pt x="13283" y="9900"/>
                  </a:lnTo>
                  <a:lnTo>
                    <a:pt x="13283" y="10437"/>
                  </a:lnTo>
                  <a:cubicBezTo>
                    <a:pt x="13283" y="10749"/>
                    <a:pt x="13528" y="11003"/>
                    <a:pt x="13834" y="11003"/>
                  </a:cubicBezTo>
                  <a:cubicBezTo>
                    <a:pt x="13847" y="11003"/>
                    <a:pt x="13860" y="11002"/>
                    <a:pt x="13873" y="11001"/>
                  </a:cubicBezTo>
                  <a:cubicBezTo>
                    <a:pt x="14158" y="10980"/>
                    <a:pt x="14380" y="10741"/>
                    <a:pt x="14380" y="10451"/>
                  </a:cubicBezTo>
                  <a:lnTo>
                    <a:pt x="14380" y="9900"/>
                  </a:lnTo>
                  <a:lnTo>
                    <a:pt x="15501" y="9900"/>
                  </a:lnTo>
                  <a:lnTo>
                    <a:pt x="15501" y="10436"/>
                  </a:lnTo>
                  <a:cubicBezTo>
                    <a:pt x="15501" y="10747"/>
                    <a:pt x="15745" y="11001"/>
                    <a:pt x="16052" y="11001"/>
                  </a:cubicBezTo>
                  <a:cubicBezTo>
                    <a:pt x="16065" y="11001"/>
                    <a:pt x="16078" y="11000"/>
                    <a:pt x="16091" y="10999"/>
                  </a:cubicBezTo>
                  <a:cubicBezTo>
                    <a:pt x="16374" y="10978"/>
                    <a:pt x="16599" y="10741"/>
                    <a:pt x="16599" y="10451"/>
                  </a:cubicBezTo>
                  <a:lnTo>
                    <a:pt x="16599" y="9900"/>
                  </a:lnTo>
                  <a:lnTo>
                    <a:pt x="17147" y="9900"/>
                  </a:lnTo>
                  <a:cubicBezTo>
                    <a:pt x="18053" y="9900"/>
                    <a:pt x="18792" y="9167"/>
                    <a:pt x="18794" y="8265"/>
                  </a:cubicBezTo>
                  <a:cubicBezTo>
                    <a:pt x="18796" y="6058"/>
                    <a:pt x="17942" y="3983"/>
                    <a:pt x="16387" y="2422"/>
                  </a:cubicBezTo>
                  <a:cubicBezTo>
                    <a:pt x="14831" y="861"/>
                    <a:pt x="12726" y="1"/>
                    <a:pt x="10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2" name="Google Shape;2342;p78"/>
          <p:cNvGrpSpPr/>
          <p:nvPr/>
        </p:nvGrpSpPr>
        <p:grpSpPr>
          <a:xfrm>
            <a:off x="7122288" y="2144828"/>
            <a:ext cx="465380" cy="465330"/>
            <a:chOff x="7143809" y="2227731"/>
            <a:chExt cx="501703" cy="501649"/>
          </a:xfrm>
        </p:grpSpPr>
        <p:sp>
          <p:nvSpPr>
            <p:cNvPr id="2343" name="Google Shape;2343;p78"/>
            <p:cNvSpPr/>
            <p:nvPr/>
          </p:nvSpPr>
          <p:spPr>
            <a:xfrm>
              <a:off x="7378728" y="2560450"/>
              <a:ext cx="266784" cy="168930"/>
            </a:xfrm>
            <a:custGeom>
              <a:avLst/>
              <a:gdLst/>
              <a:ahLst/>
              <a:cxnLst/>
              <a:rect l="l" t="t" r="r" b="b"/>
              <a:pathLst>
                <a:path w="9913" h="6277" extrusionOk="0">
                  <a:moveTo>
                    <a:pt x="7470" y="1"/>
                  </a:moveTo>
                  <a:lnTo>
                    <a:pt x="6526" y="1636"/>
                  </a:lnTo>
                  <a:cubicBezTo>
                    <a:pt x="6422" y="1818"/>
                    <a:pt x="6238" y="1909"/>
                    <a:pt x="6054" y="1909"/>
                  </a:cubicBezTo>
                  <a:cubicBezTo>
                    <a:pt x="5870" y="1909"/>
                    <a:pt x="5686" y="1818"/>
                    <a:pt x="5581" y="1636"/>
                  </a:cubicBezTo>
                  <a:lnTo>
                    <a:pt x="4750" y="186"/>
                  </a:lnTo>
                  <a:cubicBezTo>
                    <a:pt x="4303" y="619"/>
                    <a:pt x="3812" y="1003"/>
                    <a:pt x="3250" y="1284"/>
                  </a:cubicBezTo>
                  <a:cubicBezTo>
                    <a:pt x="3050" y="2700"/>
                    <a:pt x="2440" y="4015"/>
                    <a:pt x="1452" y="5086"/>
                  </a:cubicBezTo>
                  <a:cubicBezTo>
                    <a:pt x="1023" y="5552"/>
                    <a:pt x="531" y="5946"/>
                    <a:pt x="1" y="6277"/>
                  </a:cubicBezTo>
                  <a:lnTo>
                    <a:pt x="9367" y="6277"/>
                  </a:lnTo>
                  <a:cubicBezTo>
                    <a:pt x="9667" y="6277"/>
                    <a:pt x="9913" y="6033"/>
                    <a:pt x="9913" y="5731"/>
                  </a:cubicBezTo>
                  <a:lnTo>
                    <a:pt x="9913" y="3548"/>
                  </a:lnTo>
                  <a:cubicBezTo>
                    <a:pt x="9913" y="1959"/>
                    <a:pt x="8897" y="570"/>
                    <a:pt x="7470" y="2"/>
                  </a:cubicBezTo>
                  <a:lnTo>
                    <a:pt x="74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8"/>
            <p:cNvSpPr/>
            <p:nvPr/>
          </p:nvSpPr>
          <p:spPr>
            <a:xfrm>
              <a:off x="7143809" y="2560396"/>
              <a:ext cx="290090" cy="168984"/>
            </a:xfrm>
            <a:custGeom>
              <a:avLst/>
              <a:gdLst/>
              <a:ahLst/>
              <a:cxnLst/>
              <a:rect l="l" t="t" r="r" b="b"/>
              <a:pathLst>
                <a:path w="10779" h="6279" extrusionOk="0">
                  <a:moveTo>
                    <a:pt x="2448" y="1"/>
                  </a:moveTo>
                  <a:cubicBezTo>
                    <a:pt x="1017" y="570"/>
                    <a:pt x="0" y="1959"/>
                    <a:pt x="0" y="3550"/>
                  </a:cubicBezTo>
                  <a:lnTo>
                    <a:pt x="0" y="5733"/>
                  </a:lnTo>
                  <a:cubicBezTo>
                    <a:pt x="0" y="6035"/>
                    <a:pt x="244" y="6279"/>
                    <a:pt x="547" y="6279"/>
                  </a:cubicBezTo>
                  <a:lnTo>
                    <a:pt x="4951" y="6279"/>
                  </a:lnTo>
                  <a:cubicBezTo>
                    <a:pt x="6630" y="6279"/>
                    <a:pt x="8242" y="5575"/>
                    <a:pt x="9373" y="4349"/>
                  </a:cubicBezTo>
                  <a:cubicBezTo>
                    <a:pt x="10068" y="3594"/>
                    <a:pt x="10542" y="2696"/>
                    <a:pt x="10778" y="1726"/>
                  </a:cubicBezTo>
                  <a:lnTo>
                    <a:pt x="10778" y="1726"/>
                  </a:lnTo>
                  <a:cubicBezTo>
                    <a:pt x="10310" y="1843"/>
                    <a:pt x="9822" y="1912"/>
                    <a:pt x="9318" y="1912"/>
                  </a:cubicBezTo>
                  <a:cubicBezTo>
                    <a:pt x="7699" y="1912"/>
                    <a:pt x="6231" y="1265"/>
                    <a:pt x="5151" y="218"/>
                  </a:cubicBezTo>
                  <a:lnTo>
                    <a:pt x="4332" y="1638"/>
                  </a:lnTo>
                  <a:cubicBezTo>
                    <a:pt x="4227" y="1820"/>
                    <a:pt x="4043" y="1911"/>
                    <a:pt x="3858" y="1911"/>
                  </a:cubicBezTo>
                  <a:cubicBezTo>
                    <a:pt x="3674" y="1911"/>
                    <a:pt x="3490" y="1820"/>
                    <a:pt x="3385" y="1638"/>
                  </a:cubicBezTo>
                  <a:lnTo>
                    <a:pt x="24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8"/>
            <p:cNvSpPr/>
            <p:nvPr/>
          </p:nvSpPr>
          <p:spPr>
            <a:xfrm>
              <a:off x="7203608" y="2227731"/>
              <a:ext cx="177192" cy="266434"/>
            </a:xfrm>
            <a:custGeom>
              <a:avLst/>
              <a:gdLst/>
              <a:ahLst/>
              <a:cxnLst/>
              <a:rect l="l" t="t" r="r" b="b"/>
              <a:pathLst>
                <a:path w="6584" h="9900" extrusionOk="0">
                  <a:moveTo>
                    <a:pt x="1108" y="0"/>
                  </a:moveTo>
                  <a:cubicBezTo>
                    <a:pt x="499" y="0"/>
                    <a:pt x="0" y="499"/>
                    <a:pt x="0" y="1109"/>
                  </a:cubicBezTo>
                  <a:lnTo>
                    <a:pt x="0" y="9253"/>
                  </a:lnTo>
                  <a:cubicBezTo>
                    <a:pt x="0" y="9306"/>
                    <a:pt x="20" y="9355"/>
                    <a:pt x="55" y="9394"/>
                  </a:cubicBezTo>
                  <a:cubicBezTo>
                    <a:pt x="392" y="9752"/>
                    <a:pt x="756" y="9899"/>
                    <a:pt x="1086" y="9899"/>
                  </a:cubicBezTo>
                  <a:cubicBezTo>
                    <a:pt x="1686" y="9899"/>
                    <a:pt x="2172" y="9411"/>
                    <a:pt x="2172" y="8808"/>
                  </a:cubicBezTo>
                  <a:lnTo>
                    <a:pt x="2172" y="5969"/>
                  </a:lnTo>
                  <a:cubicBezTo>
                    <a:pt x="2172" y="5711"/>
                    <a:pt x="2383" y="5479"/>
                    <a:pt x="2634" y="5428"/>
                  </a:cubicBezTo>
                  <a:cubicBezTo>
                    <a:pt x="4143" y="5115"/>
                    <a:pt x="5426" y="4083"/>
                    <a:pt x="6073" y="2671"/>
                  </a:cubicBezTo>
                  <a:cubicBezTo>
                    <a:pt x="6455" y="1853"/>
                    <a:pt x="6584" y="895"/>
                    <a:pt x="6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8"/>
            <p:cNvSpPr/>
            <p:nvPr/>
          </p:nvSpPr>
          <p:spPr>
            <a:xfrm>
              <a:off x="7408466" y="2227731"/>
              <a:ext cx="177273" cy="266434"/>
            </a:xfrm>
            <a:custGeom>
              <a:avLst/>
              <a:gdLst/>
              <a:ahLst/>
              <a:cxnLst/>
              <a:rect l="l" t="t" r="r" b="b"/>
              <a:pathLst>
                <a:path w="6587" h="9900" extrusionOk="0">
                  <a:moveTo>
                    <a:pt x="100" y="0"/>
                  </a:moveTo>
                  <a:cubicBezTo>
                    <a:pt x="1" y="918"/>
                    <a:pt x="142" y="1885"/>
                    <a:pt x="534" y="2726"/>
                  </a:cubicBezTo>
                  <a:cubicBezTo>
                    <a:pt x="1192" y="4104"/>
                    <a:pt x="2464" y="5117"/>
                    <a:pt x="3953" y="5428"/>
                  </a:cubicBezTo>
                  <a:cubicBezTo>
                    <a:pt x="4204" y="5481"/>
                    <a:pt x="4412" y="5711"/>
                    <a:pt x="4412" y="5969"/>
                  </a:cubicBezTo>
                  <a:lnTo>
                    <a:pt x="4412" y="8790"/>
                  </a:lnTo>
                  <a:cubicBezTo>
                    <a:pt x="4412" y="9398"/>
                    <a:pt x="4902" y="9900"/>
                    <a:pt x="5502" y="9900"/>
                  </a:cubicBezTo>
                  <a:cubicBezTo>
                    <a:pt x="5524" y="9900"/>
                    <a:pt x="5545" y="9899"/>
                    <a:pt x="5566" y="9898"/>
                  </a:cubicBezTo>
                  <a:cubicBezTo>
                    <a:pt x="6135" y="9863"/>
                    <a:pt x="6586" y="9389"/>
                    <a:pt x="6586" y="8808"/>
                  </a:cubicBezTo>
                  <a:lnTo>
                    <a:pt x="6586" y="6079"/>
                  </a:lnTo>
                  <a:cubicBezTo>
                    <a:pt x="6586" y="2735"/>
                    <a:pt x="3850"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8"/>
            <p:cNvSpPr/>
            <p:nvPr/>
          </p:nvSpPr>
          <p:spPr>
            <a:xfrm>
              <a:off x="7277617" y="2311294"/>
              <a:ext cx="233439" cy="271063"/>
            </a:xfrm>
            <a:custGeom>
              <a:avLst/>
              <a:gdLst/>
              <a:ahLst/>
              <a:cxnLst/>
              <a:rect l="l" t="t" r="r" b="b"/>
              <a:pathLst>
                <a:path w="8674" h="10072" extrusionOk="0">
                  <a:moveTo>
                    <a:pt x="6510" y="3511"/>
                  </a:moveTo>
                  <a:cubicBezTo>
                    <a:pt x="6756" y="3511"/>
                    <a:pt x="6973" y="3672"/>
                    <a:pt x="7035" y="3909"/>
                  </a:cubicBezTo>
                  <a:cubicBezTo>
                    <a:pt x="7127" y="4271"/>
                    <a:pt x="6856" y="4596"/>
                    <a:pt x="6510" y="4596"/>
                  </a:cubicBezTo>
                  <a:lnTo>
                    <a:pt x="5990" y="4596"/>
                  </a:lnTo>
                  <a:lnTo>
                    <a:pt x="5990" y="5132"/>
                  </a:lnTo>
                  <a:cubicBezTo>
                    <a:pt x="5990" y="5427"/>
                    <a:pt x="5760" y="5680"/>
                    <a:pt x="5465" y="5688"/>
                  </a:cubicBezTo>
                  <a:cubicBezTo>
                    <a:pt x="5459" y="5689"/>
                    <a:pt x="5453" y="5689"/>
                    <a:pt x="5446" y="5689"/>
                  </a:cubicBezTo>
                  <a:cubicBezTo>
                    <a:pt x="5146" y="5689"/>
                    <a:pt x="4903" y="5444"/>
                    <a:pt x="4903" y="5142"/>
                  </a:cubicBezTo>
                  <a:lnTo>
                    <a:pt x="4903" y="4596"/>
                  </a:lnTo>
                  <a:lnTo>
                    <a:pt x="3793" y="4596"/>
                  </a:lnTo>
                  <a:lnTo>
                    <a:pt x="3793" y="5141"/>
                  </a:lnTo>
                  <a:cubicBezTo>
                    <a:pt x="3793" y="5386"/>
                    <a:pt x="3631" y="5604"/>
                    <a:pt x="3394" y="5665"/>
                  </a:cubicBezTo>
                  <a:cubicBezTo>
                    <a:pt x="3345" y="5678"/>
                    <a:pt x="3296" y="5684"/>
                    <a:pt x="3249" y="5684"/>
                  </a:cubicBezTo>
                  <a:cubicBezTo>
                    <a:pt x="2949" y="5684"/>
                    <a:pt x="2706" y="5440"/>
                    <a:pt x="2706" y="5141"/>
                  </a:cubicBezTo>
                  <a:lnTo>
                    <a:pt x="2706" y="4596"/>
                  </a:lnTo>
                  <a:lnTo>
                    <a:pt x="2162" y="4596"/>
                  </a:lnTo>
                  <a:cubicBezTo>
                    <a:pt x="1918" y="4596"/>
                    <a:pt x="1699" y="4435"/>
                    <a:pt x="1639" y="4198"/>
                  </a:cubicBezTo>
                  <a:cubicBezTo>
                    <a:pt x="1545" y="3836"/>
                    <a:pt x="1815" y="3511"/>
                    <a:pt x="2164" y="3511"/>
                  </a:cubicBezTo>
                  <a:close/>
                  <a:moveTo>
                    <a:pt x="5419" y="6795"/>
                  </a:moveTo>
                  <a:cubicBezTo>
                    <a:pt x="5714" y="6795"/>
                    <a:pt x="5965" y="7025"/>
                    <a:pt x="5976" y="7320"/>
                  </a:cubicBezTo>
                  <a:cubicBezTo>
                    <a:pt x="5985" y="7627"/>
                    <a:pt x="5739" y="7880"/>
                    <a:pt x="5433" y="7880"/>
                  </a:cubicBezTo>
                  <a:lnTo>
                    <a:pt x="3274" y="7880"/>
                  </a:lnTo>
                  <a:cubicBezTo>
                    <a:pt x="2978" y="7880"/>
                    <a:pt x="2726" y="7650"/>
                    <a:pt x="2717" y="7355"/>
                  </a:cubicBezTo>
                  <a:cubicBezTo>
                    <a:pt x="2706" y="7048"/>
                    <a:pt x="2954" y="6795"/>
                    <a:pt x="3259" y="6795"/>
                  </a:cubicBezTo>
                  <a:close/>
                  <a:moveTo>
                    <a:pt x="4339" y="1"/>
                  </a:moveTo>
                  <a:cubicBezTo>
                    <a:pt x="3639" y="1553"/>
                    <a:pt x="2233" y="2797"/>
                    <a:pt x="509" y="3285"/>
                  </a:cubicBezTo>
                  <a:lnTo>
                    <a:pt x="509" y="6245"/>
                  </a:lnTo>
                  <a:cubicBezTo>
                    <a:pt x="509" y="6710"/>
                    <a:pt x="313" y="7129"/>
                    <a:pt x="0" y="7428"/>
                  </a:cubicBezTo>
                  <a:cubicBezTo>
                    <a:pt x="826" y="8992"/>
                    <a:pt x="2448" y="10072"/>
                    <a:pt x="4336" y="10072"/>
                  </a:cubicBezTo>
                  <a:cubicBezTo>
                    <a:pt x="6225" y="10072"/>
                    <a:pt x="7848" y="8992"/>
                    <a:pt x="8673" y="7428"/>
                  </a:cubicBezTo>
                  <a:cubicBezTo>
                    <a:pt x="8360" y="7129"/>
                    <a:pt x="8164" y="6710"/>
                    <a:pt x="8164" y="6245"/>
                  </a:cubicBezTo>
                  <a:lnTo>
                    <a:pt x="8164" y="3285"/>
                  </a:lnTo>
                  <a:cubicBezTo>
                    <a:pt x="6533" y="2822"/>
                    <a:pt x="5103" y="1660"/>
                    <a:pt x="4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8"/>
            <p:cNvSpPr/>
            <p:nvPr/>
          </p:nvSpPr>
          <p:spPr>
            <a:xfrm>
              <a:off x="7526827" y="2523392"/>
              <a:ext cx="29415" cy="44029"/>
            </a:xfrm>
            <a:custGeom>
              <a:avLst/>
              <a:gdLst/>
              <a:ahLst/>
              <a:cxnLst/>
              <a:rect l="l" t="t" r="r" b="b"/>
              <a:pathLst>
                <a:path w="1093" h="1636" extrusionOk="0">
                  <a:moveTo>
                    <a:pt x="546" y="1"/>
                  </a:moveTo>
                  <a:cubicBezTo>
                    <a:pt x="244" y="1"/>
                    <a:pt x="0" y="245"/>
                    <a:pt x="0" y="547"/>
                  </a:cubicBezTo>
                  <a:cubicBezTo>
                    <a:pt x="0" y="623"/>
                    <a:pt x="16" y="697"/>
                    <a:pt x="46" y="766"/>
                  </a:cubicBezTo>
                  <a:lnTo>
                    <a:pt x="546" y="1636"/>
                  </a:lnTo>
                  <a:lnTo>
                    <a:pt x="1038" y="784"/>
                  </a:lnTo>
                  <a:cubicBezTo>
                    <a:pt x="1071" y="722"/>
                    <a:pt x="1092" y="635"/>
                    <a:pt x="1092" y="547"/>
                  </a:cubicBezTo>
                  <a:cubicBezTo>
                    <a:pt x="1092" y="245"/>
                    <a:pt x="847" y="1"/>
                    <a:pt x="5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8"/>
            <p:cNvSpPr/>
            <p:nvPr/>
          </p:nvSpPr>
          <p:spPr>
            <a:xfrm>
              <a:off x="7232943" y="2523392"/>
              <a:ext cx="29415" cy="44029"/>
            </a:xfrm>
            <a:custGeom>
              <a:avLst/>
              <a:gdLst/>
              <a:ahLst/>
              <a:cxnLst/>
              <a:rect l="l" t="t" r="r" b="b"/>
              <a:pathLst>
                <a:path w="1093" h="1636" extrusionOk="0">
                  <a:moveTo>
                    <a:pt x="547" y="1"/>
                  </a:moveTo>
                  <a:cubicBezTo>
                    <a:pt x="246" y="1"/>
                    <a:pt x="1" y="245"/>
                    <a:pt x="1" y="547"/>
                  </a:cubicBezTo>
                  <a:cubicBezTo>
                    <a:pt x="1" y="623"/>
                    <a:pt x="17" y="697"/>
                    <a:pt x="47" y="766"/>
                  </a:cubicBezTo>
                  <a:lnTo>
                    <a:pt x="547" y="1636"/>
                  </a:lnTo>
                  <a:lnTo>
                    <a:pt x="1038" y="784"/>
                  </a:lnTo>
                  <a:cubicBezTo>
                    <a:pt x="1072" y="722"/>
                    <a:pt x="1093" y="635"/>
                    <a:pt x="1093" y="547"/>
                  </a:cubicBezTo>
                  <a:cubicBezTo>
                    <a:pt x="1093" y="245"/>
                    <a:pt x="847"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0" name="Google Shape;2350;p78"/>
          <p:cNvSpPr/>
          <p:nvPr/>
        </p:nvSpPr>
        <p:spPr>
          <a:xfrm>
            <a:off x="7124414" y="3622538"/>
            <a:ext cx="461378" cy="455511"/>
          </a:xfrm>
          <a:custGeom>
            <a:avLst/>
            <a:gdLst/>
            <a:ahLst/>
            <a:cxnLst/>
            <a:rect l="l" t="t" r="r" b="b"/>
            <a:pathLst>
              <a:path w="18481" h="18246" extrusionOk="0">
                <a:moveTo>
                  <a:pt x="17837" y="0"/>
                </a:moveTo>
                <a:cubicBezTo>
                  <a:pt x="17789" y="0"/>
                  <a:pt x="17740" y="7"/>
                  <a:pt x="17693" y="23"/>
                </a:cubicBezTo>
                <a:lnTo>
                  <a:pt x="13157" y="1536"/>
                </a:lnTo>
                <a:cubicBezTo>
                  <a:pt x="12980" y="1595"/>
                  <a:pt x="12848" y="1740"/>
                  <a:pt x="12805" y="1920"/>
                </a:cubicBezTo>
                <a:cubicBezTo>
                  <a:pt x="12763" y="2100"/>
                  <a:pt x="12816" y="2289"/>
                  <a:pt x="12947" y="2420"/>
                </a:cubicBezTo>
                <a:lnTo>
                  <a:pt x="14082" y="3555"/>
                </a:lnTo>
                <a:lnTo>
                  <a:pt x="8033" y="9603"/>
                </a:lnTo>
                <a:lnTo>
                  <a:pt x="4649" y="6239"/>
                </a:lnTo>
                <a:cubicBezTo>
                  <a:pt x="4949" y="6155"/>
                  <a:pt x="5250" y="6049"/>
                  <a:pt x="5538" y="5895"/>
                </a:cubicBezTo>
                <a:cubicBezTo>
                  <a:pt x="6148" y="5570"/>
                  <a:pt x="6847" y="5429"/>
                  <a:pt x="7553" y="5429"/>
                </a:cubicBezTo>
                <a:cubicBezTo>
                  <a:pt x="8447" y="5429"/>
                  <a:pt x="9353" y="5654"/>
                  <a:pt x="10107" y="6017"/>
                </a:cubicBezTo>
                <a:lnTo>
                  <a:pt x="12445" y="3680"/>
                </a:lnTo>
                <a:cubicBezTo>
                  <a:pt x="11032" y="2741"/>
                  <a:pt x="9302" y="2208"/>
                  <a:pt x="7580" y="2208"/>
                </a:cubicBezTo>
                <a:cubicBezTo>
                  <a:pt x="6354" y="2208"/>
                  <a:pt x="5132" y="2478"/>
                  <a:pt x="4032" y="3063"/>
                </a:cubicBezTo>
                <a:cubicBezTo>
                  <a:pt x="3856" y="3157"/>
                  <a:pt x="3671" y="3202"/>
                  <a:pt x="3495" y="3202"/>
                </a:cubicBezTo>
                <a:cubicBezTo>
                  <a:pt x="3260" y="3202"/>
                  <a:pt x="3041" y="3121"/>
                  <a:pt x="2883" y="2963"/>
                </a:cubicBezTo>
                <a:cubicBezTo>
                  <a:pt x="2575" y="2655"/>
                  <a:pt x="2162" y="2501"/>
                  <a:pt x="1749" y="2501"/>
                </a:cubicBezTo>
                <a:cubicBezTo>
                  <a:pt x="1336" y="2501"/>
                  <a:pt x="923" y="2655"/>
                  <a:pt x="615" y="2963"/>
                </a:cubicBezTo>
                <a:cubicBezTo>
                  <a:pt x="0" y="3578"/>
                  <a:pt x="0" y="4615"/>
                  <a:pt x="615" y="5230"/>
                </a:cubicBezTo>
                <a:cubicBezTo>
                  <a:pt x="1344" y="5958"/>
                  <a:pt x="2300" y="6347"/>
                  <a:pt x="3291" y="6395"/>
                </a:cubicBezTo>
                <a:lnTo>
                  <a:pt x="7279" y="10358"/>
                </a:lnTo>
                <a:lnTo>
                  <a:pt x="6377" y="11259"/>
                </a:lnTo>
                <a:lnTo>
                  <a:pt x="4422" y="10607"/>
                </a:lnTo>
                <a:cubicBezTo>
                  <a:pt x="4367" y="10588"/>
                  <a:pt x="4311" y="10579"/>
                  <a:pt x="4254" y="10579"/>
                </a:cubicBezTo>
                <a:cubicBezTo>
                  <a:pt x="4115" y="10579"/>
                  <a:pt x="3978" y="10634"/>
                  <a:pt x="3876" y="10736"/>
                </a:cubicBezTo>
                <a:lnTo>
                  <a:pt x="852" y="13760"/>
                </a:lnTo>
                <a:cubicBezTo>
                  <a:pt x="721" y="13891"/>
                  <a:pt x="668" y="14080"/>
                  <a:pt x="711" y="14260"/>
                </a:cubicBezTo>
                <a:cubicBezTo>
                  <a:pt x="734" y="14359"/>
                  <a:pt x="783" y="14447"/>
                  <a:pt x="852" y="14516"/>
                </a:cubicBezTo>
                <a:cubicBezTo>
                  <a:pt x="911" y="14573"/>
                  <a:pt x="981" y="14619"/>
                  <a:pt x="1061" y="14645"/>
                </a:cubicBezTo>
                <a:lnTo>
                  <a:pt x="3076" y="15317"/>
                </a:lnTo>
                <a:lnTo>
                  <a:pt x="3747" y="17330"/>
                </a:lnTo>
                <a:cubicBezTo>
                  <a:pt x="3774" y="17411"/>
                  <a:pt x="3818" y="17482"/>
                  <a:pt x="3876" y="17540"/>
                </a:cubicBezTo>
                <a:cubicBezTo>
                  <a:pt x="3945" y="17609"/>
                  <a:pt x="4034" y="17659"/>
                  <a:pt x="4131" y="17682"/>
                </a:cubicBezTo>
                <a:cubicBezTo>
                  <a:pt x="4172" y="17691"/>
                  <a:pt x="4213" y="17696"/>
                  <a:pt x="4254" y="17696"/>
                </a:cubicBezTo>
                <a:cubicBezTo>
                  <a:pt x="4394" y="17696"/>
                  <a:pt x="4530" y="17642"/>
                  <a:pt x="4633" y="17540"/>
                </a:cubicBezTo>
                <a:lnTo>
                  <a:pt x="7655" y="14516"/>
                </a:lnTo>
                <a:cubicBezTo>
                  <a:pt x="7798" y="14373"/>
                  <a:pt x="7850" y="14161"/>
                  <a:pt x="7786" y="13968"/>
                </a:cubicBezTo>
                <a:lnTo>
                  <a:pt x="7134" y="12014"/>
                </a:lnTo>
                <a:lnTo>
                  <a:pt x="8033" y="11114"/>
                </a:lnTo>
                <a:lnTo>
                  <a:pt x="11998" y="15100"/>
                </a:lnTo>
                <a:cubicBezTo>
                  <a:pt x="12045" y="16093"/>
                  <a:pt x="12433" y="17047"/>
                  <a:pt x="13161" y="17777"/>
                </a:cubicBezTo>
                <a:cubicBezTo>
                  <a:pt x="13474" y="18089"/>
                  <a:pt x="13885" y="18245"/>
                  <a:pt x="14295" y="18245"/>
                </a:cubicBezTo>
                <a:cubicBezTo>
                  <a:pt x="14706" y="18245"/>
                  <a:pt x="15117" y="18089"/>
                  <a:pt x="15430" y="17777"/>
                </a:cubicBezTo>
                <a:cubicBezTo>
                  <a:pt x="15964" y="17242"/>
                  <a:pt x="16127" y="16206"/>
                  <a:pt x="15430" y="15510"/>
                </a:cubicBezTo>
                <a:cubicBezTo>
                  <a:pt x="15151" y="15230"/>
                  <a:pt x="15110" y="14769"/>
                  <a:pt x="15328" y="14361"/>
                </a:cubicBezTo>
                <a:cubicBezTo>
                  <a:pt x="16738" y="11713"/>
                  <a:pt x="16321" y="8366"/>
                  <a:pt x="14713" y="5948"/>
                </a:cubicBezTo>
                <a:lnTo>
                  <a:pt x="12374" y="8286"/>
                </a:lnTo>
                <a:cubicBezTo>
                  <a:pt x="13025" y="9635"/>
                  <a:pt x="13235" y="11469"/>
                  <a:pt x="12496" y="12855"/>
                </a:cubicBezTo>
                <a:cubicBezTo>
                  <a:pt x="12344" y="13143"/>
                  <a:pt x="12238" y="13442"/>
                  <a:pt x="12153" y="13744"/>
                </a:cubicBezTo>
                <a:lnTo>
                  <a:pt x="8790" y="10358"/>
                </a:lnTo>
                <a:lnTo>
                  <a:pt x="14838" y="4311"/>
                </a:lnTo>
                <a:lnTo>
                  <a:pt x="15971" y="5444"/>
                </a:lnTo>
                <a:cubicBezTo>
                  <a:pt x="16073" y="5546"/>
                  <a:pt x="16210" y="5601"/>
                  <a:pt x="16351" y="5601"/>
                </a:cubicBezTo>
                <a:cubicBezTo>
                  <a:pt x="16392" y="5601"/>
                  <a:pt x="16433" y="5597"/>
                  <a:pt x="16473" y="5587"/>
                </a:cubicBezTo>
                <a:cubicBezTo>
                  <a:pt x="16653" y="5545"/>
                  <a:pt x="16798" y="5410"/>
                  <a:pt x="16857" y="5236"/>
                </a:cubicBezTo>
                <a:lnTo>
                  <a:pt x="18368" y="700"/>
                </a:lnTo>
                <a:cubicBezTo>
                  <a:pt x="18481" y="363"/>
                  <a:pt x="18172" y="0"/>
                  <a:pt x="178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51" name="Google Shape;2351;p78"/>
          <p:cNvGrpSpPr/>
          <p:nvPr/>
        </p:nvGrpSpPr>
        <p:grpSpPr>
          <a:xfrm>
            <a:off x="7126482" y="2893006"/>
            <a:ext cx="456992" cy="457216"/>
            <a:chOff x="7144912" y="2958109"/>
            <a:chExt cx="492660" cy="492902"/>
          </a:xfrm>
        </p:grpSpPr>
        <p:sp>
          <p:nvSpPr>
            <p:cNvPr id="2352" name="Google Shape;2352;p78"/>
            <p:cNvSpPr/>
            <p:nvPr/>
          </p:nvSpPr>
          <p:spPr>
            <a:xfrm>
              <a:off x="7375794" y="3278718"/>
              <a:ext cx="261778" cy="172294"/>
            </a:xfrm>
            <a:custGeom>
              <a:avLst/>
              <a:gdLst/>
              <a:ahLst/>
              <a:cxnLst/>
              <a:rect l="l" t="t" r="r" b="b"/>
              <a:pathLst>
                <a:path w="9727" h="6402" extrusionOk="0">
                  <a:moveTo>
                    <a:pt x="6655" y="0"/>
                  </a:moveTo>
                  <a:cubicBezTo>
                    <a:pt x="6130" y="741"/>
                    <a:pt x="5398" y="1338"/>
                    <a:pt x="4509" y="1693"/>
                  </a:cubicBezTo>
                  <a:lnTo>
                    <a:pt x="3003" y="2296"/>
                  </a:lnTo>
                  <a:cubicBezTo>
                    <a:pt x="2542" y="4009"/>
                    <a:pt x="1455" y="5484"/>
                    <a:pt x="0" y="6402"/>
                  </a:cubicBezTo>
                  <a:lnTo>
                    <a:pt x="9189" y="6402"/>
                  </a:lnTo>
                  <a:cubicBezTo>
                    <a:pt x="9486" y="6402"/>
                    <a:pt x="9727" y="6161"/>
                    <a:pt x="9727" y="5864"/>
                  </a:cubicBezTo>
                  <a:lnTo>
                    <a:pt x="9727" y="3682"/>
                  </a:lnTo>
                  <a:cubicBezTo>
                    <a:pt x="9727" y="1858"/>
                    <a:pt x="8382" y="338"/>
                    <a:pt x="6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8"/>
            <p:cNvSpPr/>
            <p:nvPr/>
          </p:nvSpPr>
          <p:spPr>
            <a:xfrm>
              <a:off x="7144912" y="3278718"/>
              <a:ext cx="276418" cy="172294"/>
            </a:xfrm>
            <a:custGeom>
              <a:avLst/>
              <a:gdLst/>
              <a:ahLst/>
              <a:cxnLst/>
              <a:rect l="l" t="t" r="r" b="b"/>
              <a:pathLst>
                <a:path w="10271" h="6402" extrusionOk="0">
                  <a:moveTo>
                    <a:pt x="3070" y="0"/>
                  </a:moveTo>
                  <a:cubicBezTo>
                    <a:pt x="1343" y="338"/>
                    <a:pt x="0" y="1859"/>
                    <a:pt x="0" y="3683"/>
                  </a:cubicBezTo>
                  <a:lnTo>
                    <a:pt x="0" y="5864"/>
                  </a:lnTo>
                  <a:cubicBezTo>
                    <a:pt x="0" y="6161"/>
                    <a:pt x="240" y="6402"/>
                    <a:pt x="537" y="6402"/>
                  </a:cubicBezTo>
                  <a:lnTo>
                    <a:pt x="4866" y="6402"/>
                  </a:lnTo>
                  <a:cubicBezTo>
                    <a:pt x="7289" y="6402"/>
                    <a:pt x="9361" y="4917"/>
                    <a:pt x="10271" y="2826"/>
                  </a:cubicBezTo>
                  <a:lnTo>
                    <a:pt x="10271" y="2826"/>
                  </a:lnTo>
                  <a:lnTo>
                    <a:pt x="10154" y="2872"/>
                  </a:lnTo>
                  <a:cubicBezTo>
                    <a:pt x="9834" y="2999"/>
                    <a:pt x="9500" y="3063"/>
                    <a:pt x="9157" y="3063"/>
                  </a:cubicBezTo>
                  <a:cubicBezTo>
                    <a:pt x="8814" y="3063"/>
                    <a:pt x="8480" y="2999"/>
                    <a:pt x="8162" y="2872"/>
                  </a:cubicBezTo>
                  <a:lnTo>
                    <a:pt x="5218" y="1695"/>
                  </a:lnTo>
                  <a:cubicBezTo>
                    <a:pt x="4329" y="1338"/>
                    <a:pt x="3597" y="741"/>
                    <a:pt x="3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8"/>
            <p:cNvSpPr/>
            <p:nvPr/>
          </p:nvSpPr>
          <p:spPr>
            <a:xfrm>
              <a:off x="7233319" y="2986933"/>
              <a:ext cx="315549" cy="173397"/>
            </a:xfrm>
            <a:custGeom>
              <a:avLst/>
              <a:gdLst/>
              <a:ahLst/>
              <a:cxnLst/>
              <a:rect l="l" t="t" r="r" b="b"/>
              <a:pathLst>
                <a:path w="11725" h="6443" extrusionOk="0">
                  <a:moveTo>
                    <a:pt x="9082" y="3216"/>
                  </a:moveTo>
                  <a:cubicBezTo>
                    <a:pt x="9324" y="3216"/>
                    <a:pt x="9542" y="3376"/>
                    <a:pt x="9602" y="3610"/>
                  </a:cubicBezTo>
                  <a:cubicBezTo>
                    <a:pt x="9694" y="3970"/>
                    <a:pt x="9425" y="4292"/>
                    <a:pt x="9082" y="4292"/>
                  </a:cubicBezTo>
                  <a:lnTo>
                    <a:pt x="8545" y="4292"/>
                  </a:lnTo>
                  <a:lnTo>
                    <a:pt x="8545" y="4817"/>
                  </a:lnTo>
                  <a:cubicBezTo>
                    <a:pt x="8545" y="5085"/>
                    <a:pt x="8350" y="5322"/>
                    <a:pt x="8085" y="5359"/>
                  </a:cubicBezTo>
                  <a:cubicBezTo>
                    <a:pt x="8059" y="5363"/>
                    <a:pt x="8033" y="5365"/>
                    <a:pt x="8008" y="5365"/>
                  </a:cubicBezTo>
                  <a:cubicBezTo>
                    <a:pt x="7710" y="5365"/>
                    <a:pt x="7468" y="5125"/>
                    <a:pt x="7468" y="4827"/>
                  </a:cubicBezTo>
                  <a:lnTo>
                    <a:pt x="7468" y="4292"/>
                  </a:lnTo>
                  <a:lnTo>
                    <a:pt x="4243" y="4292"/>
                  </a:lnTo>
                  <a:lnTo>
                    <a:pt x="4243" y="4829"/>
                  </a:lnTo>
                  <a:cubicBezTo>
                    <a:pt x="4243" y="5071"/>
                    <a:pt x="4082" y="5289"/>
                    <a:pt x="3849" y="5349"/>
                  </a:cubicBezTo>
                  <a:cubicBezTo>
                    <a:pt x="3800" y="5361"/>
                    <a:pt x="3752" y="5367"/>
                    <a:pt x="3706" y="5367"/>
                  </a:cubicBezTo>
                  <a:cubicBezTo>
                    <a:pt x="3407" y="5367"/>
                    <a:pt x="3166" y="5126"/>
                    <a:pt x="3166" y="4829"/>
                  </a:cubicBezTo>
                  <a:lnTo>
                    <a:pt x="3166" y="4292"/>
                  </a:lnTo>
                  <a:lnTo>
                    <a:pt x="2629" y="4292"/>
                  </a:lnTo>
                  <a:cubicBezTo>
                    <a:pt x="2387" y="4292"/>
                    <a:pt x="2169" y="4131"/>
                    <a:pt x="2109" y="3896"/>
                  </a:cubicBezTo>
                  <a:cubicBezTo>
                    <a:pt x="2017" y="3537"/>
                    <a:pt x="2286" y="3216"/>
                    <a:pt x="2629" y="3216"/>
                  </a:cubicBezTo>
                  <a:close/>
                  <a:moveTo>
                    <a:pt x="2484" y="1"/>
                  </a:moveTo>
                  <a:cubicBezTo>
                    <a:pt x="1134" y="948"/>
                    <a:pt x="197" y="2443"/>
                    <a:pt x="1" y="4163"/>
                  </a:cubicBezTo>
                  <a:cubicBezTo>
                    <a:pt x="197" y="5450"/>
                    <a:pt x="1302" y="6443"/>
                    <a:pt x="2643" y="6443"/>
                  </a:cubicBezTo>
                  <a:lnTo>
                    <a:pt x="9082" y="6443"/>
                  </a:lnTo>
                  <a:cubicBezTo>
                    <a:pt x="10423" y="6443"/>
                    <a:pt x="11528" y="5450"/>
                    <a:pt x="11724" y="4163"/>
                  </a:cubicBezTo>
                  <a:cubicBezTo>
                    <a:pt x="11528" y="2443"/>
                    <a:pt x="10591" y="948"/>
                    <a:pt x="9241" y="1"/>
                  </a:cubicBezTo>
                  <a:cubicBezTo>
                    <a:pt x="9066" y="370"/>
                    <a:pt x="8842" y="720"/>
                    <a:pt x="8546" y="1022"/>
                  </a:cubicBezTo>
                  <a:cubicBezTo>
                    <a:pt x="7834" y="1749"/>
                    <a:pt x="6880" y="2150"/>
                    <a:pt x="5862" y="2150"/>
                  </a:cubicBezTo>
                  <a:cubicBezTo>
                    <a:pt x="4844" y="2150"/>
                    <a:pt x="3887" y="1747"/>
                    <a:pt x="3175" y="1017"/>
                  </a:cubicBezTo>
                  <a:cubicBezTo>
                    <a:pt x="2880" y="716"/>
                    <a:pt x="2659" y="368"/>
                    <a:pt x="2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8"/>
            <p:cNvSpPr/>
            <p:nvPr/>
          </p:nvSpPr>
          <p:spPr>
            <a:xfrm>
              <a:off x="7325118" y="2958109"/>
              <a:ext cx="131952" cy="57081"/>
            </a:xfrm>
            <a:custGeom>
              <a:avLst/>
              <a:gdLst/>
              <a:ahLst/>
              <a:cxnLst/>
              <a:rect l="l" t="t" r="r" b="b"/>
              <a:pathLst>
                <a:path w="4903" h="2121" extrusionOk="0">
                  <a:moveTo>
                    <a:pt x="2451" y="0"/>
                  </a:moveTo>
                  <a:cubicBezTo>
                    <a:pt x="1576" y="0"/>
                    <a:pt x="749" y="197"/>
                    <a:pt x="1" y="540"/>
                  </a:cubicBezTo>
                  <a:cubicBezTo>
                    <a:pt x="128" y="831"/>
                    <a:pt x="301" y="1103"/>
                    <a:pt x="531" y="1338"/>
                  </a:cubicBezTo>
                  <a:cubicBezTo>
                    <a:pt x="1040" y="1860"/>
                    <a:pt x="1746" y="2120"/>
                    <a:pt x="2451" y="2120"/>
                  </a:cubicBezTo>
                  <a:cubicBezTo>
                    <a:pt x="3155" y="2120"/>
                    <a:pt x="3859" y="1861"/>
                    <a:pt x="4368" y="1342"/>
                  </a:cubicBezTo>
                  <a:cubicBezTo>
                    <a:pt x="4598" y="1105"/>
                    <a:pt x="4773" y="833"/>
                    <a:pt x="4902" y="540"/>
                  </a:cubicBezTo>
                  <a:cubicBezTo>
                    <a:pt x="4155" y="197"/>
                    <a:pt x="3326" y="0"/>
                    <a:pt x="2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8"/>
            <p:cNvSpPr/>
            <p:nvPr/>
          </p:nvSpPr>
          <p:spPr>
            <a:xfrm>
              <a:off x="7232324" y="3158688"/>
              <a:ext cx="317783" cy="173747"/>
            </a:xfrm>
            <a:custGeom>
              <a:avLst/>
              <a:gdLst/>
              <a:ahLst/>
              <a:cxnLst/>
              <a:rect l="l" t="t" r="r" b="b"/>
              <a:pathLst>
                <a:path w="11808" h="6456" extrusionOk="0">
                  <a:moveTo>
                    <a:pt x="6964" y="2235"/>
                  </a:moveTo>
                  <a:cubicBezTo>
                    <a:pt x="7233" y="2235"/>
                    <a:pt x="7470" y="2427"/>
                    <a:pt x="7507" y="2694"/>
                  </a:cubicBezTo>
                  <a:cubicBezTo>
                    <a:pt x="7553" y="3027"/>
                    <a:pt x="7297" y="3309"/>
                    <a:pt x="6975" y="3309"/>
                  </a:cubicBezTo>
                  <a:lnTo>
                    <a:pt x="4835" y="3309"/>
                  </a:lnTo>
                  <a:cubicBezTo>
                    <a:pt x="4566" y="3309"/>
                    <a:pt x="4329" y="3117"/>
                    <a:pt x="4292" y="2850"/>
                  </a:cubicBezTo>
                  <a:cubicBezTo>
                    <a:pt x="4244" y="2518"/>
                    <a:pt x="4501" y="2235"/>
                    <a:pt x="4824" y="2235"/>
                  </a:cubicBezTo>
                  <a:close/>
                  <a:moveTo>
                    <a:pt x="1" y="1"/>
                  </a:moveTo>
                  <a:lnTo>
                    <a:pt x="1" y="1675"/>
                  </a:lnTo>
                  <a:cubicBezTo>
                    <a:pt x="1" y="3219"/>
                    <a:pt x="929" y="4589"/>
                    <a:pt x="2362" y="5162"/>
                  </a:cubicBezTo>
                  <a:lnTo>
                    <a:pt x="5307" y="6339"/>
                  </a:lnTo>
                  <a:cubicBezTo>
                    <a:pt x="5499" y="6417"/>
                    <a:pt x="5701" y="6455"/>
                    <a:pt x="5904" y="6455"/>
                  </a:cubicBezTo>
                  <a:cubicBezTo>
                    <a:pt x="6107" y="6455"/>
                    <a:pt x="6309" y="6417"/>
                    <a:pt x="6503" y="6339"/>
                  </a:cubicBezTo>
                  <a:lnTo>
                    <a:pt x="9446" y="5162"/>
                  </a:lnTo>
                  <a:cubicBezTo>
                    <a:pt x="10881" y="4589"/>
                    <a:pt x="11807" y="3219"/>
                    <a:pt x="11807" y="1675"/>
                  </a:cubicBezTo>
                  <a:lnTo>
                    <a:pt x="11807" y="1"/>
                  </a:lnTo>
                  <a:cubicBezTo>
                    <a:pt x="11125" y="699"/>
                    <a:pt x="10176" y="1135"/>
                    <a:pt x="9124" y="1135"/>
                  </a:cubicBezTo>
                  <a:lnTo>
                    <a:pt x="2684" y="1135"/>
                  </a:lnTo>
                  <a:cubicBezTo>
                    <a:pt x="1632" y="1135"/>
                    <a:pt x="685" y="69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78"/>
          <p:cNvGrpSpPr/>
          <p:nvPr/>
        </p:nvGrpSpPr>
        <p:grpSpPr>
          <a:xfrm>
            <a:off x="7917673" y="1429740"/>
            <a:ext cx="436796" cy="433051"/>
            <a:chOff x="7947443" y="1521547"/>
            <a:chExt cx="470888" cy="466851"/>
          </a:xfrm>
        </p:grpSpPr>
        <p:sp>
          <p:nvSpPr>
            <p:cNvPr id="2358" name="Google Shape;2358;p78"/>
            <p:cNvSpPr/>
            <p:nvPr/>
          </p:nvSpPr>
          <p:spPr>
            <a:xfrm>
              <a:off x="8196545" y="1825497"/>
              <a:ext cx="82137" cy="133944"/>
            </a:xfrm>
            <a:custGeom>
              <a:avLst/>
              <a:gdLst/>
              <a:ahLst/>
              <a:cxnLst/>
              <a:rect l="l" t="t" r="r" b="b"/>
              <a:pathLst>
                <a:path w="3052" h="4977" extrusionOk="0">
                  <a:moveTo>
                    <a:pt x="1" y="1"/>
                  </a:moveTo>
                  <a:lnTo>
                    <a:pt x="1" y="459"/>
                  </a:lnTo>
                  <a:cubicBezTo>
                    <a:pt x="1" y="2415"/>
                    <a:pt x="1250" y="4336"/>
                    <a:pt x="3051" y="4976"/>
                  </a:cubicBezTo>
                  <a:lnTo>
                    <a:pt x="3051" y="3516"/>
                  </a:lnTo>
                  <a:cubicBezTo>
                    <a:pt x="3051" y="1724"/>
                    <a:pt x="1726" y="25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8"/>
            <p:cNvSpPr/>
            <p:nvPr/>
          </p:nvSpPr>
          <p:spPr>
            <a:xfrm>
              <a:off x="8259332" y="1824124"/>
              <a:ext cx="158999" cy="164274"/>
            </a:xfrm>
            <a:custGeom>
              <a:avLst/>
              <a:gdLst/>
              <a:ahLst/>
              <a:cxnLst/>
              <a:rect l="l" t="t" r="r" b="b"/>
              <a:pathLst>
                <a:path w="5908" h="6104" extrusionOk="0">
                  <a:moveTo>
                    <a:pt x="1" y="1"/>
                  </a:moveTo>
                  <a:cubicBezTo>
                    <a:pt x="1051" y="840"/>
                    <a:pt x="1736" y="2116"/>
                    <a:pt x="1736" y="3560"/>
                  </a:cubicBezTo>
                  <a:lnTo>
                    <a:pt x="1736" y="6104"/>
                  </a:lnTo>
                  <a:lnTo>
                    <a:pt x="5330" y="6104"/>
                  </a:lnTo>
                  <a:cubicBezTo>
                    <a:pt x="5669" y="6104"/>
                    <a:pt x="5908" y="5775"/>
                    <a:pt x="5810" y="5448"/>
                  </a:cubicBezTo>
                  <a:lnTo>
                    <a:pt x="5211" y="3544"/>
                  </a:lnTo>
                  <a:cubicBezTo>
                    <a:pt x="4849" y="2339"/>
                    <a:pt x="4423" y="1157"/>
                    <a:pt x="3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8"/>
            <p:cNvSpPr/>
            <p:nvPr/>
          </p:nvSpPr>
          <p:spPr>
            <a:xfrm>
              <a:off x="8087092" y="1825497"/>
              <a:ext cx="82137" cy="133944"/>
            </a:xfrm>
            <a:custGeom>
              <a:avLst/>
              <a:gdLst/>
              <a:ahLst/>
              <a:cxnLst/>
              <a:rect l="l" t="t" r="r" b="b"/>
              <a:pathLst>
                <a:path w="3052" h="4977" extrusionOk="0">
                  <a:moveTo>
                    <a:pt x="3052" y="1"/>
                  </a:moveTo>
                  <a:cubicBezTo>
                    <a:pt x="1326" y="250"/>
                    <a:pt x="1" y="1724"/>
                    <a:pt x="1" y="3516"/>
                  </a:cubicBezTo>
                  <a:lnTo>
                    <a:pt x="1" y="4976"/>
                  </a:lnTo>
                  <a:cubicBezTo>
                    <a:pt x="1802" y="4336"/>
                    <a:pt x="3052" y="2415"/>
                    <a:pt x="3052" y="459"/>
                  </a:cubicBezTo>
                  <a:lnTo>
                    <a:pt x="305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8"/>
            <p:cNvSpPr/>
            <p:nvPr/>
          </p:nvSpPr>
          <p:spPr>
            <a:xfrm>
              <a:off x="7947443" y="1824124"/>
              <a:ext cx="159187" cy="164274"/>
            </a:xfrm>
            <a:custGeom>
              <a:avLst/>
              <a:gdLst/>
              <a:ahLst/>
              <a:cxnLst/>
              <a:rect l="l" t="t" r="r" b="b"/>
              <a:pathLst>
                <a:path w="5915" h="6104" extrusionOk="0">
                  <a:moveTo>
                    <a:pt x="1982" y="1"/>
                  </a:moveTo>
                  <a:cubicBezTo>
                    <a:pt x="1492" y="1157"/>
                    <a:pt x="1065" y="2339"/>
                    <a:pt x="704" y="3544"/>
                  </a:cubicBezTo>
                  <a:lnTo>
                    <a:pt x="98" y="5448"/>
                  </a:lnTo>
                  <a:cubicBezTo>
                    <a:pt x="1" y="5775"/>
                    <a:pt x="246" y="6104"/>
                    <a:pt x="586" y="6104"/>
                  </a:cubicBezTo>
                  <a:lnTo>
                    <a:pt x="4172" y="6104"/>
                  </a:lnTo>
                  <a:lnTo>
                    <a:pt x="4172" y="3560"/>
                  </a:lnTo>
                  <a:cubicBezTo>
                    <a:pt x="4172" y="2116"/>
                    <a:pt x="4865" y="840"/>
                    <a:pt x="5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8"/>
            <p:cNvSpPr/>
            <p:nvPr/>
          </p:nvSpPr>
          <p:spPr>
            <a:xfrm>
              <a:off x="8012652" y="1713433"/>
              <a:ext cx="340901" cy="83375"/>
            </a:xfrm>
            <a:custGeom>
              <a:avLst/>
              <a:gdLst/>
              <a:ahLst/>
              <a:cxnLst/>
              <a:rect l="l" t="t" r="r" b="b"/>
              <a:pathLst>
                <a:path w="12667" h="3098" extrusionOk="0">
                  <a:moveTo>
                    <a:pt x="1602" y="1"/>
                  </a:moveTo>
                  <a:cubicBezTo>
                    <a:pt x="1019" y="994"/>
                    <a:pt x="485" y="2051"/>
                    <a:pt x="1" y="3097"/>
                  </a:cubicBezTo>
                  <a:lnTo>
                    <a:pt x="12666" y="3097"/>
                  </a:lnTo>
                  <a:cubicBezTo>
                    <a:pt x="12184" y="2051"/>
                    <a:pt x="11650" y="994"/>
                    <a:pt x="1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8"/>
            <p:cNvSpPr/>
            <p:nvPr/>
          </p:nvSpPr>
          <p:spPr>
            <a:xfrm>
              <a:off x="8072559" y="1521547"/>
              <a:ext cx="221113" cy="165135"/>
            </a:xfrm>
            <a:custGeom>
              <a:avLst/>
              <a:gdLst/>
              <a:ahLst/>
              <a:cxnLst/>
              <a:rect l="l" t="t" r="r" b="b"/>
              <a:pathLst>
                <a:path w="8216" h="6136" extrusionOk="0">
                  <a:moveTo>
                    <a:pt x="3085" y="1"/>
                  </a:moveTo>
                  <a:cubicBezTo>
                    <a:pt x="2971" y="1"/>
                    <a:pt x="2857" y="38"/>
                    <a:pt x="2764" y="116"/>
                  </a:cubicBezTo>
                  <a:cubicBezTo>
                    <a:pt x="2533" y="312"/>
                    <a:pt x="2522" y="657"/>
                    <a:pt x="2731" y="867"/>
                  </a:cubicBezTo>
                  <a:cubicBezTo>
                    <a:pt x="2964" y="1099"/>
                    <a:pt x="3192" y="1335"/>
                    <a:pt x="3418" y="1574"/>
                  </a:cubicBezTo>
                  <a:cubicBezTo>
                    <a:pt x="2156" y="2988"/>
                    <a:pt x="1015" y="4538"/>
                    <a:pt x="0" y="6136"/>
                  </a:cubicBezTo>
                  <a:lnTo>
                    <a:pt x="8215" y="6136"/>
                  </a:lnTo>
                  <a:cubicBezTo>
                    <a:pt x="7202" y="4538"/>
                    <a:pt x="6059" y="2988"/>
                    <a:pt x="4799" y="1574"/>
                  </a:cubicBezTo>
                  <a:cubicBezTo>
                    <a:pt x="5023" y="1335"/>
                    <a:pt x="5253" y="1099"/>
                    <a:pt x="5484" y="867"/>
                  </a:cubicBezTo>
                  <a:cubicBezTo>
                    <a:pt x="5695" y="657"/>
                    <a:pt x="5682" y="312"/>
                    <a:pt x="5451" y="116"/>
                  </a:cubicBezTo>
                  <a:cubicBezTo>
                    <a:pt x="5358" y="38"/>
                    <a:pt x="5244" y="1"/>
                    <a:pt x="5130" y="1"/>
                  </a:cubicBezTo>
                  <a:cubicBezTo>
                    <a:pt x="4995" y="1"/>
                    <a:pt x="4859" y="54"/>
                    <a:pt x="4756" y="157"/>
                  </a:cubicBezTo>
                  <a:cubicBezTo>
                    <a:pt x="4537" y="376"/>
                    <a:pt x="4321" y="598"/>
                    <a:pt x="4108" y="823"/>
                  </a:cubicBezTo>
                  <a:cubicBezTo>
                    <a:pt x="3896" y="598"/>
                    <a:pt x="3678" y="376"/>
                    <a:pt x="3459" y="157"/>
                  </a:cubicBezTo>
                  <a:cubicBezTo>
                    <a:pt x="3357" y="54"/>
                    <a:pt x="3221"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8"/>
            <p:cNvSpPr/>
            <p:nvPr/>
          </p:nvSpPr>
          <p:spPr>
            <a:xfrm>
              <a:off x="8087092" y="1900340"/>
              <a:ext cx="191644" cy="88058"/>
            </a:xfrm>
            <a:custGeom>
              <a:avLst/>
              <a:gdLst/>
              <a:ahLst/>
              <a:cxnLst/>
              <a:rect l="l" t="t" r="r" b="b"/>
              <a:pathLst>
                <a:path w="7121" h="3272" extrusionOk="0">
                  <a:moveTo>
                    <a:pt x="3561" y="0"/>
                  </a:moveTo>
                  <a:cubicBezTo>
                    <a:pt x="2889" y="1464"/>
                    <a:pt x="1599" y="2800"/>
                    <a:pt x="1" y="3254"/>
                  </a:cubicBezTo>
                  <a:lnTo>
                    <a:pt x="1" y="3272"/>
                  </a:lnTo>
                  <a:lnTo>
                    <a:pt x="7120" y="3272"/>
                  </a:lnTo>
                  <a:lnTo>
                    <a:pt x="7120" y="3254"/>
                  </a:lnTo>
                  <a:cubicBezTo>
                    <a:pt x="5521" y="2800"/>
                    <a:pt x="4230" y="1464"/>
                    <a:pt x="3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5" name="Google Shape;2365;p78"/>
          <p:cNvSpPr/>
          <p:nvPr/>
        </p:nvSpPr>
        <p:spPr>
          <a:xfrm>
            <a:off x="7904696" y="2147453"/>
            <a:ext cx="463026" cy="460130"/>
          </a:xfrm>
          <a:custGeom>
            <a:avLst/>
            <a:gdLst/>
            <a:ahLst/>
            <a:cxnLst/>
            <a:rect l="l" t="t" r="r" b="b"/>
            <a:pathLst>
              <a:path w="18547" h="18431" extrusionOk="0">
                <a:moveTo>
                  <a:pt x="8786" y="1137"/>
                </a:moveTo>
                <a:lnTo>
                  <a:pt x="8786" y="3246"/>
                </a:lnTo>
                <a:cubicBezTo>
                  <a:pt x="8300" y="2808"/>
                  <a:pt x="7715" y="2495"/>
                  <a:pt x="7075" y="2332"/>
                </a:cubicBezTo>
                <a:cubicBezTo>
                  <a:pt x="7464" y="1747"/>
                  <a:pt x="8074" y="1284"/>
                  <a:pt x="8786" y="1137"/>
                </a:cubicBezTo>
                <a:close/>
                <a:moveTo>
                  <a:pt x="9859" y="1137"/>
                </a:moveTo>
                <a:cubicBezTo>
                  <a:pt x="10571" y="1284"/>
                  <a:pt x="11181" y="1747"/>
                  <a:pt x="11570" y="2332"/>
                </a:cubicBezTo>
                <a:cubicBezTo>
                  <a:pt x="10930" y="2495"/>
                  <a:pt x="10343" y="2808"/>
                  <a:pt x="9859" y="3246"/>
                </a:cubicBezTo>
                <a:lnTo>
                  <a:pt x="9859" y="1137"/>
                </a:lnTo>
                <a:close/>
                <a:moveTo>
                  <a:pt x="5923" y="2194"/>
                </a:moveTo>
                <a:lnTo>
                  <a:pt x="5923" y="2194"/>
                </a:lnTo>
                <a:cubicBezTo>
                  <a:pt x="5879" y="2290"/>
                  <a:pt x="5836" y="2383"/>
                  <a:pt x="5799" y="2482"/>
                </a:cubicBezTo>
                <a:cubicBezTo>
                  <a:pt x="5759" y="2553"/>
                  <a:pt x="5729" y="2631"/>
                  <a:pt x="5725" y="2717"/>
                </a:cubicBezTo>
                <a:cubicBezTo>
                  <a:pt x="5617" y="3069"/>
                  <a:pt x="5541" y="3435"/>
                  <a:pt x="5541" y="3820"/>
                </a:cubicBezTo>
                <a:lnTo>
                  <a:pt x="5541" y="4344"/>
                </a:lnTo>
                <a:cubicBezTo>
                  <a:pt x="5225" y="4055"/>
                  <a:pt x="4870" y="3815"/>
                  <a:pt x="4474" y="3640"/>
                </a:cubicBezTo>
                <a:cubicBezTo>
                  <a:pt x="4870" y="3078"/>
                  <a:pt x="5361" y="2590"/>
                  <a:pt x="5923" y="2194"/>
                </a:cubicBezTo>
                <a:close/>
                <a:moveTo>
                  <a:pt x="12721" y="2196"/>
                </a:moveTo>
                <a:cubicBezTo>
                  <a:pt x="13285" y="2590"/>
                  <a:pt x="13774" y="3078"/>
                  <a:pt x="14172" y="3640"/>
                </a:cubicBezTo>
                <a:cubicBezTo>
                  <a:pt x="13776" y="3815"/>
                  <a:pt x="13421" y="4055"/>
                  <a:pt x="13102" y="4344"/>
                </a:cubicBezTo>
                <a:lnTo>
                  <a:pt x="13102" y="3820"/>
                </a:lnTo>
                <a:cubicBezTo>
                  <a:pt x="13102" y="3435"/>
                  <a:pt x="13028" y="3069"/>
                  <a:pt x="12920" y="2717"/>
                </a:cubicBezTo>
                <a:cubicBezTo>
                  <a:pt x="12915" y="2631"/>
                  <a:pt x="12887" y="2555"/>
                  <a:pt x="12848" y="2484"/>
                </a:cubicBezTo>
                <a:cubicBezTo>
                  <a:pt x="12809" y="2385"/>
                  <a:pt x="12767" y="2290"/>
                  <a:pt x="12721" y="2196"/>
                </a:cubicBezTo>
                <a:close/>
                <a:moveTo>
                  <a:pt x="6660" y="3357"/>
                </a:moveTo>
                <a:cubicBezTo>
                  <a:pt x="7544" y="3539"/>
                  <a:pt x="8318" y="4094"/>
                  <a:pt x="8728" y="4914"/>
                </a:cubicBezTo>
                <a:lnTo>
                  <a:pt x="8786" y="5029"/>
                </a:lnTo>
                <a:lnTo>
                  <a:pt x="8786" y="6493"/>
                </a:lnTo>
                <a:lnTo>
                  <a:pt x="8786" y="6495"/>
                </a:lnTo>
                <a:cubicBezTo>
                  <a:pt x="8185" y="5950"/>
                  <a:pt x="7436" y="5591"/>
                  <a:pt x="6614" y="5482"/>
                </a:cubicBezTo>
                <a:lnTo>
                  <a:pt x="6614" y="3815"/>
                </a:lnTo>
                <a:cubicBezTo>
                  <a:pt x="6614" y="3658"/>
                  <a:pt x="6635" y="3508"/>
                  <a:pt x="6660" y="3357"/>
                </a:cubicBezTo>
                <a:close/>
                <a:moveTo>
                  <a:pt x="11984" y="3357"/>
                </a:moveTo>
                <a:cubicBezTo>
                  <a:pt x="12010" y="3508"/>
                  <a:pt x="12031" y="3660"/>
                  <a:pt x="12031" y="3815"/>
                </a:cubicBezTo>
                <a:lnTo>
                  <a:pt x="12031" y="5482"/>
                </a:lnTo>
                <a:cubicBezTo>
                  <a:pt x="11210" y="5591"/>
                  <a:pt x="10458" y="5950"/>
                  <a:pt x="9859" y="6495"/>
                </a:cubicBezTo>
                <a:lnTo>
                  <a:pt x="9859" y="5029"/>
                </a:lnTo>
                <a:lnTo>
                  <a:pt x="9916" y="4914"/>
                </a:lnTo>
                <a:cubicBezTo>
                  <a:pt x="10326" y="4094"/>
                  <a:pt x="11100" y="3539"/>
                  <a:pt x="11984" y="3357"/>
                </a:cubicBezTo>
                <a:close/>
                <a:moveTo>
                  <a:pt x="3929" y="4586"/>
                </a:moveTo>
                <a:cubicBezTo>
                  <a:pt x="4597" y="4853"/>
                  <a:pt x="5158" y="5340"/>
                  <a:pt x="5485" y="5994"/>
                </a:cubicBezTo>
                <a:lnTo>
                  <a:pt x="5541" y="6109"/>
                </a:lnTo>
                <a:lnTo>
                  <a:pt x="5541" y="7566"/>
                </a:lnTo>
                <a:cubicBezTo>
                  <a:pt x="4951" y="7030"/>
                  <a:pt x="4214" y="6673"/>
                  <a:pt x="3406" y="6562"/>
                </a:cubicBezTo>
                <a:cubicBezTo>
                  <a:pt x="3465" y="5860"/>
                  <a:pt x="3647" y="5195"/>
                  <a:pt x="3929" y="4586"/>
                </a:cubicBezTo>
                <a:close/>
                <a:moveTo>
                  <a:pt x="14716" y="4586"/>
                </a:moveTo>
                <a:cubicBezTo>
                  <a:pt x="14997" y="5195"/>
                  <a:pt x="15179" y="5860"/>
                  <a:pt x="15239" y="6562"/>
                </a:cubicBezTo>
                <a:cubicBezTo>
                  <a:pt x="14432" y="6673"/>
                  <a:pt x="13695" y="7030"/>
                  <a:pt x="13102" y="7566"/>
                </a:cubicBezTo>
                <a:lnTo>
                  <a:pt x="13102" y="6109"/>
                </a:lnTo>
                <a:lnTo>
                  <a:pt x="13161" y="5996"/>
                </a:lnTo>
                <a:cubicBezTo>
                  <a:pt x="13488" y="5340"/>
                  <a:pt x="14046" y="4853"/>
                  <a:pt x="14716" y="4586"/>
                </a:cubicBezTo>
                <a:close/>
                <a:moveTo>
                  <a:pt x="6614" y="6588"/>
                </a:moveTo>
                <a:cubicBezTo>
                  <a:pt x="7519" y="6756"/>
                  <a:pt x="8306" y="7311"/>
                  <a:pt x="8728" y="8156"/>
                </a:cubicBezTo>
                <a:lnTo>
                  <a:pt x="8786" y="8271"/>
                </a:lnTo>
                <a:lnTo>
                  <a:pt x="8786" y="9736"/>
                </a:lnTo>
                <a:cubicBezTo>
                  <a:pt x="8185" y="9192"/>
                  <a:pt x="7436" y="8833"/>
                  <a:pt x="6614" y="8723"/>
                </a:cubicBezTo>
                <a:lnTo>
                  <a:pt x="6614" y="6588"/>
                </a:lnTo>
                <a:close/>
                <a:moveTo>
                  <a:pt x="12031" y="6590"/>
                </a:moveTo>
                <a:lnTo>
                  <a:pt x="12031" y="8723"/>
                </a:lnTo>
                <a:cubicBezTo>
                  <a:pt x="11210" y="8833"/>
                  <a:pt x="10458" y="9192"/>
                  <a:pt x="9859" y="9736"/>
                </a:cubicBezTo>
                <a:lnTo>
                  <a:pt x="9859" y="8271"/>
                </a:lnTo>
                <a:lnTo>
                  <a:pt x="9916" y="8156"/>
                </a:lnTo>
                <a:cubicBezTo>
                  <a:pt x="10338" y="7311"/>
                  <a:pt x="11125" y="6758"/>
                  <a:pt x="12031" y="6590"/>
                </a:cubicBezTo>
                <a:close/>
                <a:moveTo>
                  <a:pt x="3397" y="7670"/>
                </a:moveTo>
                <a:cubicBezTo>
                  <a:pt x="4302" y="7838"/>
                  <a:pt x="5089" y="8391"/>
                  <a:pt x="5511" y="9238"/>
                </a:cubicBezTo>
                <a:lnTo>
                  <a:pt x="5570" y="9352"/>
                </a:lnTo>
                <a:lnTo>
                  <a:pt x="5570" y="10816"/>
                </a:lnTo>
                <a:cubicBezTo>
                  <a:pt x="4928" y="10234"/>
                  <a:pt x="4113" y="9872"/>
                  <a:pt x="3228" y="9793"/>
                </a:cubicBezTo>
                <a:cubicBezTo>
                  <a:pt x="3339" y="9163"/>
                  <a:pt x="3397" y="8525"/>
                  <a:pt x="3397" y="7882"/>
                </a:cubicBezTo>
                <a:lnTo>
                  <a:pt x="3397" y="7670"/>
                </a:lnTo>
                <a:close/>
                <a:moveTo>
                  <a:pt x="15275" y="7670"/>
                </a:moveTo>
                <a:lnTo>
                  <a:pt x="15275" y="7882"/>
                </a:lnTo>
                <a:cubicBezTo>
                  <a:pt x="15275" y="8525"/>
                  <a:pt x="15333" y="9163"/>
                  <a:pt x="15444" y="9793"/>
                </a:cubicBezTo>
                <a:cubicBezTo>
                  <a:pt x="14559" y="9872"/>
                  <a:pt x="13744" y="10234"/>
                  <a:pt x="13102" y="10816"/>
                </a:cubicBezTo>
                <a:lnTo>
                  <a:pt x="13102" y="9352"/>
                </a:lnTo>
                <a:lnTo>
                  <a:pt x="13161" y="9238"/>
                </a:lnTo>
                <a:cubicBezTo>
                  <a:pt x="13583" y="8391"/>
                  <a:pt x="14370" y="7838"/>
                  <a:pt x="15275" y="7670"/>
                </a:cubicBezTo>
                <a:close/>
                <a:moveTo>
                  <a:pt x="6614" y="9830"/>
                </a:moveTo>
                <a:cubicBezTo>
                  <a:pt x="7519" y="9998"/>
                  <a:pt x="8306" y="10553"/>
                  <a:pt x="8728" y="11397"/>
                </a:cubicBezTo>
                <a:lnTo>
                  <a:pt x="8786" y="11512"/>
                </a:lnTo>
                <a:lnTo>
                  <a:pt x="8786" y="12977"/>
                </a:lnTo>
                <a:cubicBezTo>
                  <a:pt x="8177" y="12424"/>
                  <a:pt x="7413" y="12065"/>
                  <a:pt x="6577" y="11963"/>
                </a:cubicBezTo>
                <a:cubicBezTo>
                  <a:pt x="6598" y="11685"/>
                  <a:pt x="6614" y="11408"/>
                  <a:pt x="6614" y="11129"/>
                </a:cubicBezTo>
                <a:lnTo>
                  <a:pt x="6614" y="9830"/>
                </a:lnTo>
                <a:close/>
                <a:moveTo>
                  <a:pt x="12031" y="9831"/>
                </a:moveTo>
                <a:lnTo>
                  <a:pt x="12031" y="11129"/>
                </a:lnTo>
                <a:cubicBezTo>
                  <a:pt x="12031" y="11408"/>
                  <a:pt x="12047" y="11685"/>
                  <a:pt x="12069" y="11963"/>
                </a:cubicBezTo>
                <a:cubicBezTo>
                  <a:pt x="11233" y="12065"/>
                  <a:pt x="10469" y="12424"/>
                  <a:pt x="9859" y="12977"/>
                </a:cubicBezTo>
                <a:lnTo>
                  <a:pt x="9859" y="11512"/>
                </a:lnTo>
                <a:lnTo>
                  <a:pt x="9916" y="11399"/>
                </a:lnTo>
                <a:cubicBezTo>
                  <a:pt x="10338" y="10553"/>
                  <a:pt x="11125" y="9999"/>
                  <a:pt x="12031" y="9831"/>
                </a:cubicBezTo>
                <a:close/>
                <a:moveTo>
                  <a:pt x="9322" y="1"/>
                </a:moveTo>
                <a:cubicBezTo>
                  <a:pt x="6715" y="1"/>
                  <a:pt x="4437" y="1470"/>
                  <a:pt x="3226" y="3587"/>
                </a:cubicBezTo>
                <a:cubicBezTo>
                  <a:pt x="3217" y="3599"/>
                  <a:pt x="3210" y="3612"/>
                  <a:pt x="3203" y="3624"/>
                </a:cubicBezTo>
                <a:cubicBezTo>
                  <a:pt x="2629" y="4642"/>
                  <a:pt x="2298" y="5814"/>
                  <a:pt x="2298" y="7062"/>
                </a:cubicBezTo>
                <a:lnTo>
                  <a:pt x="2298" y="7884"/>
                </a:lnTo>
                <a:cubicBezTo>
                  <a:pt x="2298" y="8896"/>
                  <a:pt x="2095" y="9890"/>
                  <a:pt x="1787" y="10849"/>
                </a:cubicBezTo>
                <a:cubicBezTo>
                  <a:pt x="1764" y="10848"/>
                  <a:pt x="1743" y="10842"/>
                  <a:pt x="1720" y="10842"/>
                </a:cubicBezTo>
                <a:cubicBezTo>
                  <a:pt x="764" y="10842"/>
                  <a:pt x="0" y="11673"/>
                  <a:pt x="108" y="12651"/>
                </a:cubicBezTo>
                <a:cubicBezTo>
                  <a:pt x="191" y="13396"/>
                  <a:pt x="789" y="13992"/>
                  <a:pt x="1534" y="14077"/>
                </a:cubicBezTo>
                <a:cubicBezTo>
                  <a:pt x="1596" y="14084"/>
                  <a:pt x="1658" y="14087"/>
                  <a:pt x="1718" y="14087"/>
                </a:cubicBezTo>
                <a:cubicBezTo>
                  <a:pt x="2614" y="14087"/>
                  <a:pt x="3343" y="13359"/>
                  <a:pt x="3343" y="12465"/>
                </a:cubicBezTo>
                <a:cubicBezTo>
                  <a:pt x="3343" y="11982"/>
                  <a:pt x="3127" y="11553"/>
                  <a:pt x="2791" y="11254"/>
                </a:cubicBezTo>
                <a:cubicBezTo>
                  <a:pt x="2834" y="11123"/>
                  <a:pt x="2917" y="10991"/>
                  <a:pt x="2956" y="10858"/>
                </a:cubicBezTo>
                <a:cubicBezTo>
                  <a:pt x="4011" y="10901"/>
                  <a:pt x="4951" y="11484"/>
                  <a:pt x="5446" y="12421"/>
                </a:cubicBezTo>
                <a:cubicBezTo>
                  <a:pt x="5370" y="12988"/>
                  <a:pt x="5243" y="13547"/>
                  <a:pt x="5068" y="14093"/>
                </a:cubicBezTo>
                <a:cubicBezTo>
                  <a:pt x="5045" y="14093"/>
                  <a:pt x="5023" y="14086"/>
                  <a:pt x="5000" y="14086"/>
                </a:cubicBezTo>
                <a:cubicBezTo>
                  <a:pt x="4046" y="14086"/>
                  <a:pt x="3281" y="14916"/>
                  <a:pt x="3389" y="15894"/>
                </a:cubicBezTo>
                <a:cubicBezTo>
                  <a:pt x="3472" y="16640"/>
                  <a:pt x="4069" y="17237"/>
                  <a:pt x="4815" y="17320"/>
                </a:cubicBezTo>
                <a:cubicBezTo>
                  <a:pt x="4878" y="17327"/>
                  <a:pt x="4940" y="17331"/>
                  <a:pt x="5001" y="17331"/>
                </a:cubicBezTo>
                <a:cubicBezTo>
                  <a:pt x="5896" y="17331"/>
                  <a:pt x="6623" y="16603"/>
                  <a:pt x="6623" y="15708"/>
                </a:cubicBezTo>
                <a:cubicBezTo>
                  <a:pt x="6623" y="15226"/>
                  <a:pt x="6407" y="14796"/>
                  <a:pt x="6072" y="14499"/>
                </a:cubicBezTo>
                <a:cubicBezTo>
                  <a:pt x="6227" y="14024"/>
                  <a:pt x="6361" y="13545"/>
                  <a:pt x="6450" y="13055"/>
                </a:cubicBezTo>
                <a:cubicBezTo>
                  <a:pt x="7424" y="13177"/>
                  <a:pt x="8281" y="13745"/>
                  <a:pt x="8730" y="14641"/>
                </a:cubicBezTo>
                <a:lnTo>
                  <a:pt x="8786" y="14756"/>
                </a:lnTo>
                <a:lnTo>
                  <a:pt x="8786" y="15312"/>
                </a:lnTo>
                <a:cubicBezTo>
                  <a:pt x="8129" y="15547"/>
                  <a:pt x="7666" y="16191"/>
                  <a:pt x="7719" y="16938"/>
                </a:cubicBezTo>
                <a:cubicBezTo>
                  <a:pt x="7774" y="17725"/>
                  <a:pt x="8403" y="18361"/>
                  <a:pt x="9188" y="18425"/>
                </a:cubicBezTo>
                <a:cubicBezTo>
                  <a:pt x="9233" y="18428"/>
                  <a:pt x="9278" y="18430"/>
                  <a:pt x="9323" y="18430"/>
                </a:cubicBezTo>
                <a:cubicBezTo>
                  <a:pt x="10209" y="18430"/>
                  <a:pt x="10930" y="17708"/>
                  <a:pt x="10930" y="16822"/>
                </a:cubicBezTo>
                <a:cubicBezTo>
                  <a:pt x="10930" y="16124"/>
                  <a:pt x="10481" y="15535"/>
                  <a:pt x="9859" y="15312"/>
                </a:cubicBezTo>
                <a:lnTo>
                  <a:pt x="9859" y="14756"/>
                </a:lnTo>
                <a:lnTo>
                  <a:pt x="9916" y="14641"/>
                </a:lnTo>
                <a:cubicBezTo>
                  <a:pt x="10363" y="13745"/>
                  <a:pt x="11220" y="13177"/>
                  <a:pt x="12196" y="13055"/>
                </a:cubicBezTo>
                <a:cubicBezTo>
                  <a:pt x="12284" y="13545"/>
                  <a:pt x="12417" y="14024"/>
                  <a:pt x="12574" y="14499"/>
                </a:cubicBezTo>
                <a:cubicBezTo>
                  <a:pt x="12187" y="14840"/>
                  <a:pt x="11959" y="15358"/>
                  <a:pt x="12037" y="15931"/>
                </a:cubicBezTo>
                <a:cubicBezTo>
                  <a:pt x="12136" y="16661"/>
                  <a:pt x="12726" y="17239"/>
                  <a:pt x="13460" y="17320"/>
                </a:cubicBezTo>
                <a:cubicBezTo>
                  <a:pt x="13521" y="17327"/>
                  <a:pt x="13583" y="17330"/>
                  <a:pt x="13643" y="17330"/>
                </a:cubicBezTo>
                <a:cubicBezTo>
                  <a:pt x="14539" y="17330"/>
                  <a:pt x="15266" y="16602"/>
                  <a:pt x="15266" y="15708"/>
                </a:cubicBezTo>
                <a:cubicBezTo>
                  <a:pt x="15266" y="14814"/>
                  <a:pt x="14538" y="14086"/>
                  <a:pt x="13643" y="14086"/>
                </a:cubicBezTo>
                <a:cubicBezTo>
                  <a:pt x="13620" y="14086"/>
                  <a:pt x="13599" y="14091"/>
                  <a:pt x="13578" y="14093"/>
                </a:cubicBezTo>
                <a:cubicBezTo>
                  <a:pt x="13401" y="13547"/>
                  <a:pt x="13276" y="12988"/>
                  <a:pt x="13200" y="12421"/>
                </a:cubicBezTo>
                <a:cubicBezTo>
                  <a:pt x="13695" y="11484"/>
                  <a:pt x="14633" y="10901"/>
                  <a:pt x="15688" y="10858"/>
                </a:cubicBezTo>
                <a:cubicBezTo>
                  <a:pt x="15727" y="10991"/>
                  <a:pt x="15810" y="11122"/>
                  <a:pt x="15854" y="11254"/>
                </a:cubicBezTo>
                <a:cubicBezTo>
                  <a:pt x="15467" y="11597"/>
                  <a:pt x="15239" y="12113"/>
                  <a:pt x="15317" y="12686"/>
                </a:cubicBezTo>
                <a:cubicBezTo>
                  <a:pt x="15416" y="13418"/>
                  <a:pt x="16006" y="13996"/>
                  <a:pt x="16740" y="14077"/>
                </a:cubicBezTo>
                <a:cubicBezTo>
                  <a:pt x="16802" y="14084"/>
                  <a:pt x="16863" y="14087"/>
                  <a:pt x="16924" y="14087"/>
                </a:cubicBezTo>
                <a:cubicBezTo>
                  <a:pt x="17819" y="14087"/>
                  <a:pt x="18546" y="13359"/>
                  <a:pt x="18546" y="12463"/>
                </a:cubicBezTo>
                <a:cubicBezTo>
                  <a:pt x="18546" y="11569"/>
                  <a:pt x="17818" y="10842"/>
                  <a:pt x="16924" y="10842"/>
                </a:cubicBezTo>
                <a:cubicBezTo>
                  <a:pt x="16901" y="10842"/>
                  <a:pt x="16880" y="10848"/>
                  <a:pt x="16858" y="10849"/>
                </a:cubicBezTo>
                <a:cubicBezTo>
                  <a:pt x="16549" y="9890"/>
                  <a:pt x="16348" y="8896"/>
                  <a:pt x="16348" y="7884"/>
                </a:cubicBezTo>
                <a:lnTo>
                  <a:pt x="16348" y="7064"/>
                </a:lnTo>
                <a:cubicBezTo>
                  <a:pt x="16348" y="5816"/>
                  <a:pt x="16017" y="4646"/>
                  <a:pt x="15444" y="3629"/>
                </a:cubicBezTo>
                <a:cubicBezTo>
                  <a:pt x="15436" y="3614"/>
                  <a:pt x="15428" y="3599"/>
                  <a:pt x="15418" y="3585"/>
                </a:cubicBezTo>
                <a:cubicBezTo>
                  <a:pt x="14207" y="1470"/>
                  <a:pt x="11931" y="1"/>
                  <a:pt x="9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6" name="Google Shape;2366;p78"/>
          <p:cNvGrpSpPr/>
          <p:nvPr/>
        </p:nvGrpSpPr>
        <p:grpSpPr>
          <a:xfrm>
            <a:off x="7907850" y="3622387"/>
            <a:ext cx="456442" cy="455743"/>
            <a:chOff x="7932264" y="3736257"/>
            <a:chExt cx="492068" cy="491315"/>
          </a:xfrm>
        </p:grpSpPr>
        <p:sp>
          <p:nvSpPr>
            <p:cNvPr id="2367" name="Google Shape;2367;p78"/>
            <p:cNvSpPr/>
            <p:nvPr/>
          </p:nvSpPr>
          <p:spPr>
            <a:xfrm>
              <a:off x="7932264" y="3736257"/>
              <a:ext cx="492068" cy="267726"/>
            </a:xfrm>
            <a:custGeom>
              <a:avLst/>
              <a:gdLst/>
              <a:ahLst/>
              <a:cxnLst/>
              <a:rect l="l" t="t" r="r" b="b"/>
              <a:pathLst>
                <a:path w="18284" h="9948" extrusionOk="0">
                  <a:moveTo>
                    <a:pt x="9150" y="1"/>
                  </a:moveTo>
                  <a:cubicBezTo>
                    <a:pt x="8853" y="1"/>
                    <a:pt x="8614" y="239"/>
                    <a:pt x="8614" y="537"/>
                  </a:cubicBezTo>
                  <a:lnTo>
                    <a:pt x="8614" y="1849"/>
                  </a:lnTo>
                  <a:lnTo>
                    <a:pt x="7246" y="1165"/>
                  </a:lnTo>
                  <a:cubicBezTo>
                    <a:pt x="7168" y="1126"/>
                    <a:pt x="7087" y="1108"/>
                    <a:pt x="7006" y="1108"/>
                  </a:cubicBezTo>
                  <a:cubicBezTo>
                    <a:pt x="6785" y="1108"/>
                    <a:pt x="6574" y="1244"/>
                    <a:pt x="6496" y="1476"/>
                  </a:cubicBezTo>
                  <a:cubicBezTo>
                    <a:pt x="6411" y="1730"/>
                    <a:pt x="6535" y="2008"/>
                    <a:pt x="6775" y="2128"/>
                  </a:cubicBezTo>
                  <a:lnTo>
                    <a:pt x="7615" y="2547"/>
                  </a:lnTo>
                  <a:lnTo>
                    <a:pt x="5423" y="3095"/>
                  </a:lnTo>
                  <a:cubicBezTo>
                    <a:pt x="2382" y="3855"/>
                    <a:pt x="170" y="6501"/>
                    <a:pt x="1" y="9601"/>
                  </a:cubicBezTo>
                  <a:cubicBezTo>
                    <a:pt x="268" y="9539"/>
                    <a:pt x="529" y="9435"/>
                    <a:pt x="770" y="9274"/>
                  </a:cubicBezTo>
                  <a:cubicBezTo>
                    <a:pt x="1348" y="8889"/>
                    <a:pt x="2029" y="8696"/>
                    <a:pt x="2710" y="8696"/>
                  </a:cubicBezTo>
                  <a:cubicBezTo>
                    <a:pt x="3391" y="8696"/>
                    <a:pt x="4072" y="8889"/>
                    <a:pt x="4651" y="9274"/>
                  </a:cubicBezTo>
                  <a:cubicBezTo>
                    <a:pt x="5049" y="9540"/>
                    <a:pt x="5505" y="9673"/>
                    <a:pt x="5961" y="9673"/>
                  </a:cubicBezTo>
                  <a:cubicBezTo>
                    <a:pt x="6417" y="9673"/>
                    <a:pt x="6873" y="9540"/>
                    <a:pt x="7270" y="9274"/>
                  </a:cubicBezTo>
                  <a:cubicBezTo>
                    <a:pt x="7849" y="8889"/>
                    <a:pt x="8512" y="8696"/>
                    <a:pt x="9176" y="8696"/>
                  </a:cubicBezTo>
                  <a:cubicBezTo>
                    <a:pt x="9839" y="8696"/>
                    <a:pt x="10502" y="8889"/>
                    <a:pt x="11081" y="9274"/>
                  </a:cubicBezTo>
                  <a:cubicBezTo>
                    <a:pt x="11479" y="9540"/>
                    <a:pt x="11935" y="9673"/>
                    <a:pt x="12391" y="9673"/>
                  </a:cubicBezTo>
                  <a:cubicBezTo>
                    <a:pt x="12847" y="9673"/>
                    <a:pt x="13304" y="9540"/>
                    <a:pt x="13702" y="9274"/>
                  </a:cubicBezTo>
                  <a:cubicBezTo>
                    <a:pt x="14274" y="8893"/>
                    <a:pt x="14940" y="8699"/>
                    <a:pt x="15608" y="8699"/>
                  </a:cubicBezTo>
                  <a:cubicBezTo>
                    <a:pt x="16126" y="8699"/>
                    <a:pt x="16645" y="8816"/>
                    <a:pt x="17124" y="9051"/>
                  </a:cubicBezTo>
                  <a:cubicBezTo>
                    <a:pt x="17566" y="9269"/>
                    <a:pt x="17972" y="9574"/>
                    <a:pt x="18283" y="9947"/>
                  </a:cubicBezTo>
                  <a:cubicBezTo>
                    <a:pt x="18264" y="6699"/>
                    <a:pt x="16030" y="3883"/>
                    <a:pt x="12875" y="3095"/>
                  </a:cubicBezTo>
                  <a:lnTo>
                    <a:pt x="10685" y="2547"/>
                  </a:lnTo>
                  <a:lnTo>
                    <a:pt x="11533" y="2123"/>
                  </a:lnTo>
                  <a:cubicBezTo>
                    <a:pt x="11797" y="1990"/>
                    <a:pt x="11890" y="1669"/>
                    <a:pt x="11758" y="1403"/>
                  </a:cubicBezTo>
                  <a:cubicBezTo>
                    <a:pt x="11664" y="1216"/>
                    <a:pt x="11482" y="1109"/>
                    <a:pt x="11289" y="1109"/>
                  </a:cubicBezTo>
                  <a:cubicBezTo>
                    <a:pt x="11210" y="1109"/>
                    <a:pt x="11130" y="1127"/>
                    <a:pt x="11053" y="1165"/>
                  </a:cubicBezTo>
                  <a:lnTo>
                    <a:pt x="9678" y="1849"/>
                  </a:lnTo>
                  <a:lnTo>
                    <a:pt x="9678" y="539"/>
                  </a:lnTo>
                  <a:cubicBezTo>
                    <a:pt x="9678" y="272"/>
                    <a:pt x="9485" y="41"/>
                    <a:pt x="9222" y="5"/>
                  </a:cubicBezTo>
                  <a:cubicBezTo>
                    <a:pt x="9197" y="2"/>
                    <a:pt x="9173" y="1"/>
                    <a:pt x="9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8"/>
            <p:cNvSpPr/>
            <p:nvPr/>
          </p:nvSpPr>
          <p:spPr>
            <a:xfrm>
              <a:off x="8135426" y="4082863"/>
              <a:ext cx="85985" cy="144709"/>
            </a:xfrm>
            <a:custGeom>
              <a:avLst/>
              <a:gdLst/>
              <a:ahLst/>
              <a:cxnLst/>
              <a:rect l="l" t="t" r="r" b="b"/>
              <a:pathLst>
                <a:path w="3195" h="5377" extrusionOk="0">
                  <a:moveTo>
                    <a:pt x="1599" y="0"/>
                  </a:moveTo>
                  <a:cubicBezTo>
                    <a:pt x="1593" y="0"/>
                    <a:pt x="1588" y="0"/>
                    <a:pt x="1582" y="0"/>
                  </a:cubicBezTo>
                  <a:cubicBezTo>
                    <a:pt x="702" y="11"/>
                    <a:pt x="1" y="746"/>
                    <a:pt x="1" y="1626"/>
                  </a:cubicBezTo>
                  <a:lnTo>
                    <a:pt x="1" y="5377"/>
                  </a:lnTo>
                  <a:lnTo>
                    <a:pt x="3194" y="5377"/>
                  </a:lnTo>
                  <a:lnTo>
                    <a:pt x="3194" y="1603"/>
                  </a:lnTo>
                  <a:cubicBezTo>
                    <a:pt x="3194" y="720"/>
                    <a:pt x="2482" y="0"/>
                    <a:pt x="1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8"/>
            <p:cNvSpPr/>
            <p:nvPr/>
          </p:nvSpPr>
          <p:spPr>
            <a:xfrm>
              <a:off x="8394486" y="4015932"/>
              <a:ext cx="780" cy="565"/>
            </a:xfrm>
            <a:custGeom>
              <a:avLst/>
              <a:gdLst/>
              <a:ahLst/>
              <a:cxnLst/>
              <a:rect l="l" t="t" r="r" b="b"/>
              <a:pathLst>
                <a:path w="29" h="21" extrusionOk="0">
                  <a:moveTo>
                    <a:pt x="0" y="1"/>
                  </a:moveTo>
                  <a:cubicBezTo>
                    <a:pt x="4" y="4"/>
                    <a:pt x="9" y="6"/>
                    <a:pt x="13" y="9"/>
                  </a:cubicBezTo>
                  <a:lnTo>
                    <a:pt x="13" y="9"/>
                  </a:lnTo>
                  <a:cubicBezTo>
                    <a:pt x="9" y="6"/>
                    <a:pt x="5" y="3"/>
                    <a:pt x="2" y="1"/>
                  </a:cubicBezTo>
                  <a:close/>
                  <a:moveTo>
                    <a:pt x="13" y="9"/>
                  </a:moveTo>
                  <a:cubicBezTo>
                    <a:pt x="16" y="11"/>
                    <a:pt x="18" y="13"/>
                    <a:pt x="20" y="15"/>
                  </a:cubicBezTo>
                  <a:cubicBezTo>
                    <a:pt x="21" y="17"/>
                    <a:pt x="25" y="18"/>
                    <a:pt x="28" y="20"/>
                  </a:cubicBezTo>
                  <a:cubicBezTo>
                    <a:pt x="24" y="15"/>
                    <a:pt x="19" y="12"/>
                    <a:pt x="13"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8"/>
            <p:cNvSpPr/>
            <p:nvPr/>
          </p:nvSpPr>
          <p:spPr>
            <a:xfrm>
              <a:off x="7962810" y="3998950"/>
              <a:ext cx="431165" cy="228622"/>
            </a:xfrm>
            <a:custGeom>
              <a:avLst/>
              <a:gdLst/>
              <a:ahLst/>
              <a:cxnLst/>
              <a:rect l="l" t="t" r="r" b="b"/>
              <a:pathLst>
                <a:path w="16021" h="8495" extrusionOk="0">
                  <a:moveTo>
                    <a:pt x="1630" y="0"/>
                  </a:moveTo>
                  <a:cubicBezTo>
                    <a:pt x="1175" y="0"/>
                    <a:pt x="720" y="132"/>
                    <a:pt x="322" y="397"/>
                  </a:cubicBezTo>
                  <a:cubicBezTo>
                    <a:pt x="220" y="465"/>
                    <a:pt x="108" y="511"/>
                    <a:pt x="1" y="568"/>
                  </a:cubicBezTo>
                  <a:lnTo>
                    <a:pt x="1" y="7961"/>
                  </a:lnTo>
                  <a:cubicBezTo>
                    <a:pt x="1" y="8256"/>
                    <a:pt x="239" y="8495"/>
                    <a:pt x="534" y="8495"/>
                  </a:cubicBezTo>
                  <a:lnTo>
                    <a:pt x="5322" y="8495"/>
                  </a:lnTo>
                  <a:lnTo>
                    <a:pt x="5322" y="4757"/>
                  </a:lnTo>
                  <a:cubicBezTo>
                    <a:pt x="5322" y="3329"/>
                    <a:pt x="6431" y="2130"/>
                    <a:pt x="7857" y="2054"/>
                  </a:cubicBezTo>
                  <a:cubicBezTo>
                    <a:pt x="7905" y="2052"/>
                    <a:pt x="7953" y="2051"/>
                    <a:pt x="8001" y="2051"/>
                  </a:cubicBezTo>
                  <a:cubicBezTo>
                    <a:pt x="9474" y="2051"/>
                    <a:pt x="10672" y="3248"/>
                    <a:pt x="10672" y="4721"/>
                  </a:cubicBezTo>
                  <a:lnTo>
                    <a:pt x="10672" y="8495"/>
                  </a:lnTo>
                  <a:lnTo>
                    <a:pt x="15494" y="8495"/>
                  </a:lnTo>
                  <a:cubicBezTo>
                    <a:pt x="15786" y="8495"/>
                    <a:pt x="16021" y="8260"/>
                    <a:pt x="16021" y="7968"/>
                  </a:cubicBezTo>
                  <a:lnTo>
                    <a:pt x="16021" y="616"/>
                  </a:lnTo>
                  <a:cubicBezTo>
                    <a:pt x="15860" y="471"/>
                    <a:pt x="15692" y="342"/>
                    <a:pt x="15492" y="243"/>
                  </a:cubicBezTo>
                  <a:lnTo>
                    <a:pt x="15494" y="243"/>
                  </a:lnTo>
                  <a:cubicBezTo>
                    <a:pt x="15166" y="81"/>
                    <a:pt x="14811" y="1"/>
                    <a:pt x="14456" y="1"/>
                  </a:cubicBezTo>
                  <a:cubicBezTo>
                    <a:pt x="13998" y="1"/>
                    <a:pt x="13540" y="134"/>
                    <a:pt x="13147" y="397"/>
                  </a:cubicBezTo>
                  <a:cubicBezTo>
                    <a:pt x="12570" y="781"/>
                    <a:pt x="11908" y="973"/>
                    <a:pt x="11247" y="973"/>
                  </a:cubicBezTo>
                  <a:cubicBezTo>
                    <a:pt x="10585" y="973"/>
                    <a:pt x="9924" y="781"/>
                    <a:pt x="9347" y="397"/>
                  </a:cubicBezTo>
                  <a:cubicBezTo>
                    <a:pt x="8950" y="132"/>
                    <a:pt x="8495" y="0"/>
                    <a:pt x="8041" y="0"/>
                  </a:cubicBezTo>
                  <a:cubicBezTo>
                    <a:pt x="7586" y="0"/>
                    <a:pt x="7131" y="132"/>
                    <a:pt x="6735" y="397"/>
                  </a:cubicBezTo>
                  <a:cubicBezTo>
                    <a:pt x="6157" y="781"/>
                    <a:pt x="5496" y="973"/>
                    <a:pt x="4835" y="973"/>
                  </a:cubicBezTo>
                  <a:cubicBezTo>
                    <a:pt x="4174" y="973"/>
                    <a:pt x="3513" y="781"/>
                    <a:pt x="2936" y="397"/>
                  </a:cubicBezTo>
                  <a:cubicBezTo>
                    <a:pt x="2539" y="132"/>
                    <a:pt x="2085"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78"/>
          <p:cNvGrpSpPr/>
          <p:nvPr/>
        </p:nvGrpSpPr>
        <p:grpSpPr>
          <a:xfrm>
            <a:off x="7907837" y="2894654"/>
            <a:ext cx="456467" cy="453921"/>
            <a:chOff x="7921580" y="2970085"/>
            <a:chExt cx="492095" cy="489350"/>
          </a:xfrm>
        </p:grpSpPr>
        <p:sp>
          <p:nvSpPr>
            <p:cNvPr id="2372" name="Google Shape;2372;p78"/>
            <p:cNvSpPr/>
            <p:nvPr/>
          </p:nvSpPr>
          <p:spPr>
            <a:xfrm>
              <a:off x="7921580" y="3344680"/>
              <a:ext cx="114701" cy="114755"/>
            </a:xfrm>
            <a:custGeom>
              <a:avLst/>
              <a:gdLst/>
              <a:ahLst/>
              <a:cxnLst/>
              <a:rect l="l" t="t" r="r" b="b"/>
              <a:pathLst>
                <a:path w="4262" h="4264" extrusionOk="0">
                  <a:moveTo>
                    <a:pt x="2132" y="0"/>
                  </a:moveTo>
                  <a:cubicBezTo>
                    <a:pt x="955" y="0"/>
                    <a:pt x="0" y="955"/>
                    <a:pt x="0" y="2132"/>
                  </a:cubicBezTo>
                  <a:cubicBezTo>
                    <a:pt x="0" y="3307"/>
                    <a:pt x="955" y="4264"/>
                    <a:pt x="2132" y="4264"/>
                  </a:cubicBezTo>
                  <a:cubicBezTo>
                    <a:pt x="3307" y="4264"/>
                    <a:pt x="4261" y="3307"/>
                    <a:pt x="4261" y="2132"/>
                  </a:cubicBezTo>
                  <a:cubicBezTo>
                    <a:pt x="4261" y="955"/>
                    <a:pt x="3307" y="0"/>
                    <a:pt x="2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8"/>
            <p:cNvSpPr/>
            <p:nvPr/>
          </p:nvSpPr>
          <p:spPr>
            <a:xfrm>
              <a:off x="8137795" y="3184712"/>
              <a:ext cx="57216" cy="95835"/>
            </a:xfrm>
            <a:custGeom>
              <a:avLst/>
              <a:gdLst/>
              <a:ahLst/>
              <a:cxnLst/>
              <a:rect l="l" t="t" r="r" b="b"/>
              <a:pathLst>
                <a:path w="2126" h="3561" extrusionOk="0">
                  <a:moveTo>
                    <a:pt x="1067" y="1"/>
                  </a:moveTo>
                  <a:lnTo>
                    <a:pt x="100" y="2040"/>
                  </a:lnTo>
                  <a:cubicBezTo>
                    <a:pt x="35" y="2178"/>
                    <a:pt x="1" y="2330"/>
                    <a:pt x="1" y="2487"/>
                  </a:cubicBezTo>
                  <a:cubicBezTo>
                    <a:pt x="1" y="3076"/>
                    <a:pt x="478" y="3560"/>
                    <a:pt x="1067" y="3560"/>
                  </a:cubicBezTo>
                  <a:cubicBezTo>
                    <a:pt x="1654" y="3560"/>
                    <a:pt x="2125" y="3076"/>
                    <a:pt x="2125" y="2487"/>
                  </a:cubicBezTo>
                  <a:cubicBezTo>
                    <a:pt x="2125" y="2330"/>
                    <a:pt x="2099" y="2180"/>
                    <a:pt x="2034" y="2038"/>
                  </a:cubicBez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8"/>
            <p:cNvSpPr/>
            <p:nvPr/>
          </p:nvSpPr>
          <p:spPr>
            <a:xfrm>
              <a:off x="8022851" y="2970085"/>
              <a:ext cx="287399" cy="338855"/>
            </a:xfrm>
            <a:custGeom>
              <a:avLst/>
              <a:gdLst/>
              <a:ahLst/>
              <a:cxnLst/>
              <a:rect l="l" t="t" r="r" b="b"/>
              <a:pathLst>
                <a:path w="10679" h="12591" extrusionOk="0">
                  <a:moveTo>
                    <a:pt x="2548" y="1"/>
                  </a:moveTo>
                  <a:cubicBezTo>
                    <a:pt x="2360" y="1"/>
                    <a:pt x="2185" y="100"/>
                    <a:pt x="2089" y="268"/>
                  </a:cubicBezTo>
                  <a:cubicBezTo>
                    <a:pt x="1983" y="453"/>
                    <a:pt x="2029" y="763"/>
                    <a:pt x="2174" y="909"/>
                  </a:cubicBezTo>
                  <a:lnTo>
                    <a:pt x="2529" y="1265"/>
                  </a:lnTo>
                  <a:cubicBezTo>
                    <a:pt x="2911" y="1646"/>
                    <a:pt x="3155" y="2147"/>
                    <a:pt x="3199" y="2684"/>
                  </a:cubicBezTo>
                  <a:cubicBezTo>
                    <a:pt x="3266" y="3506"/>
                    <a:pt x="2885" y="4285"/>
                    <a:pt x="2209" y="4736"/>
                  </a:cubicBezTo>
                  <a:lnTo>
                    <a:pt x="1866" y="4964"/>
                  </a:lnTo>
                  <a:cubicBezTo>
                    <a:pt x="714" y="5731"/>
                    <a:pt x="23" y="7014"/>
                    <a:pt x="14" y="8398"/>
                  </a:cubicBezTo>
                  <a:cubicBezTo>
                    <a:pt x="0" y="10704"/>
                    <a:pt x="1920" y="12590"/>
                    <a:pt x="4224" y="12590"/>
                  </a:cubicBezTo>
                  <a:lnTo>
                    <a:pt x="5338" y="12590"/>
                  </a:lnTo>
                  <a:cubicBezTo>
                    <a:pt x="4162" y="12590"/>
                    <a:pt x="3206" y="11627"/>
                    <a:pt x="3206" y="10452"/>
                  </a:cubicBezTo>
                  <a:cubicBezTo>
                    <a:pt x="3206" y="10137"/>
                    <a:pt x="3273" y="9833"/>
                    <a:pt x="3406" y="9550"/>
                  </a:cubicBezTo>
                  <a:lnTo>
                    <a:pt x="4857" y="6494"/>
                  </a:lnTo>
                  <a:cubicBezTo>
                    <a:pt x="4945" y="6308"/>
                    <a:pt x="5141" y="6215"/>
                    <a:pt x="5338" y="6215"/>
                  </a:cubicBezTo>
                  <a:cubicBezTo>
                    <a:pt x="5534" y="6215"/>
                    <a:pt x="5731" y="6308"/>
                    <a:pt x="5819" y="6494"/>
                  </a:cubicBezTo>
                  <a:lnTo>
                    <a:pt x="7268" y="9547"/>
                  </a:lnTo>
                  <a:cubicBezTo>
                    <a:pt x="7268" y="9547"/>
                    <a:pt x="7268" y="9549"/>
                    <a:pt x="7268" y="9550"/>
                  </a:cubicBezTo>
                  <a:cubicBezTo>
                    <a:pt x="7402" y="9833"/>
                    <a:pt x="7469" y="10137"/>
                    <a:pt x="7469" y="10452"/>
                  </a:cubicBezTo>
                  <a:cubicBezTo>
                    <a:pt x="7469" y="11627"/>
                    <a:pt x="6513" y="12590"/>
                    <a:pt x="5338" y="12590"/>
                  </a:cubicBezTo>
                  <a:lnTo>
                    <a:pt x="6501" y="12590"/>
                  </a:lnTo>
                  <a:cubicBezTo>
                    <a:pt x="8274" y="12590"/>
                    <a:pt x="9862" y="11459"/>
                    <a:pt x="10442" y="9785"/>
                  </a:cubicBezTo>
                  <a:cubicBezTo>
                    <a:pt x="10679" y="9105"/>
                    <a:pt x="10607" y="8294"/>
                    <a:pt x="10257" y="7562"/>
                  </a:cubicBezTo>
                  <a:cubicBezTo>
                    <a:pt x="9839" y="6691"/>
                    <a:pt x="9848" y="5694"/>
                    <a:pt x="10280" y="4830"/>
                  </a:cubicBezTo>
                  <a:cubicBezTo>
                    <a:pt x="10363" y="4663"/>
                    <a:pt x="10354" y="4467"/>
                    <a:pt x="10257" y="4310"/>
                  </a:cubicBezTo>
                  <a:cubicBezTo>
                    <a:pt x="10159" y="4154"/>
                    <a:pt x="9988" y="4038"/>
                    <a:pt x="9804" y="4038"/>
                  </a:cubicBezTo>
                  <a:lnTo>
                    <a:pt x="9606" y="4038"/>
                  </a:lnTo>
                  <a:cubicBezTo>
                    <a:pt x="8609" y="4038"/>
                    <a:pt x="7770" y="4743"/>
                    <a:pt x="7531" y="5666"/>
                  </a:cubicBezTo>
                  <a:lnTo>
                    <a:pt x="7441" y="5666"/>
                  </a:lnTo>
                  <a:cubicBezTo>
                    <a:pt x="7218" y="2984"/>
                    <a:pt x="5325" y="704"/>
                    <a:pt x="2685" y="19"/>
                  </a:cubicBezTo>
                  <a:cubicBezTo>
                    <a:pt x="2639" y="6"/>
                    <a:pt x="2593" y="1"/>
                    <a:pt x="2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8"/>
            <p:cNvSpPr/>
            <p:nvPr/>
          </p:nvSpPr>
          <p:spPr>
            <a:xfrm>
              <a:off x="8043924" y="3344169"/>
              <a:ext cx="369751" cy="115078"/>
            </a:xfrm>
            <a:custGeom>
              <a:avLst/>
              <a:gdLst/>
              <a:ahLst/>
              <a:cxnLst/>
              <a:rect l="l" t="t" r="r" b="b"/>
              <a:pathLst>
                <a:path w="13739" h="4276" extrusionOk="0">
                  <a:moveTo>
                    <a:pt x="5120" y="1600"/>
                  </a:moveTo>
                  <a:cubicBezTo>
                    <a:pt x="5377" y="1600"/>
                    <a:pt x="5605" y="1776"/>
                    <a:pt x="5654" y="2027"/>
                  </a:cubicBezTo>
                  <a:cubicBezTo>
                    <a:pt x="5723" y="2374"/>
                    <a:pt x="5460" y="2676"/>
                    <a:pt x="5127" y="2676"/>
                  </a:cubicBezTo>
                  <a:lnTo>
                    <a:pt x="2980" y="2676"/>
                  </a:lnTo>
                  <a:cubicBezTo>
                    <a:pt x="2724" y="2676"/>
                    <a:pt x="2496" y="2499"/>
                    <a:pt x="2446" y="2248"/>
                  </a:cubicBezTo>
                  <a:cubicBezTo>
                    <a:pt x="2377" y="1902"/>
                    <a:pt x="2641" y="1600"/>
                    <a:pt x="2973" y="1600"/>
                  </a:cubicBezTo>
                  <a:close/>
                  <a:moveTo>
                    <a:pt x="10449" y="1600"/>
                  </a:moveTo>
                  <a:cubicBezTo>
                    <a:pt x="10706" y="1600"/>
                    <a:pt x="10934" y="1776"/>
                    <a:pt x="10983" y="2027"/>
                  </a:cubicBezTo>
                  <a:cubicBezTo>
                    <a:pt x="11052" y="2374"/>
                    <a:pt x="10789" y="2676"/>
                    <a:pt x="10456" y="2676"/>
                  </a:cubicBezTo>
                  <a:lnTo>
                    <a:pt x="8309" y="2676"/>
                  </a:lnTo>
                  <a:cubicBezTo>
                    <a:pt x="8053" y="2676"/>
                    <a:pt x="7825" y="2499"/>
                    <a:pt x="7775" y="2248"/>
                  </a:cubicBezTo>
                  <a:cubicBezTo>
                    <a:pt x="7706" y="1902"/>
                    <a:pt x="7969" y="1600"/>
                    <a:pt x="8302" y="1600"/>
                  </a:cubicBezTo>
                  <a:close/>
                  <a:moveTo>
                    <a:pt x="0" y="0"/>
                  </a:moveTo>
                  <a:cubicBezTo>
                    <a:pt x="513" y="567"/>
                    <a:pt x="841" y="1313"/>
                    <a:pt x="841" y="2139"/>
                  </a:cubicBezTo>
                  <a:cubicBezTo>
                    <a:pt x="841" y="2962"/>
                    <a:pt x="513" y="3708"/>
                    <a:pt x="0" y="4275"/>
                  </a:cubicBezTo>
                  <a:lnTo>
                    <a:pt x="11526" y="4275"/>
                  </a:lnTo>
                  <a:cubicBezTo>
                    <a:pt x="12153" y="4275"/>
                    <a:pt x="12747" y="4002"/>
                    <a:pt x="13155" y="3523"/>
                  </a:cubicBezTo>
                  <a:cubicBezTo>
                    <a:pt x="13567" y="3036"/>
                    <a:pt x="13738" y="2418"/>
                    <a:pt x="13634" y="1778"/>
                  </a:cubicBezTo>
                  <a:cubicBezTo>
                    <a:pt x="13470" y="765"/>
                    <a:pt x="12514" y="0"/>
                    <a:pt x="11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78"/>
          <p:cNvGrpSpPr/>
          <p:nvPr/>
        </p:nvGrpSpPr>
        <p:grpSpPr>
          <a:xfrm>
            <a:off x="1574163" y="1439314"/>
            <a:ext cx="508268" cy="413904"/>
            <a:chOff x="1520765" y="1545526"/>
            <a:chExt cx="547939" cy="446209"/>
          </a:xfrm>
        </p:grpSpPr>
        <p:sp>
          <p:nvSpPr>
            <p:cNvPr id="2377" name="Google Shape;2377;p78"/>
            <p:cNvSpPr/>
            <p:nvPr/>
          </p:nvSpPr>
          <p:spPr>
            <a:xfrm>
              <a:off x="1715127" y="1835454"/>
              <a:ext cx="159214" cy="156281"/>
            </a:xfrm>
            <a:custGeom>
              <a:avLst/>
              <a:gdLst/>
              <a:ahLst/>
              <a:cxnLst/>
              <a:rect l="l" t="t" r="r" b="b"/>
              <a:pathLst>
                <a:path w="5916" h="5807" extrusionOk="0">
                  <a:moveTo>
                    <a:pt x="2962" y="0"/>
                  </a:moveTo>
                  <a:lnTo>
                    <a:pt x="0" y="1976"/>
                  </a:lnTo>
                  <a:lnTo>
                    <a:pt x="0" y="5806"/>
                  </a:lnTo>
                  <a:lnTo>
                    <a:pt x="5916" y="5806"/>
                  </a:lnTo>
                  <a:lnTo>
                    <a:pt x="5916" y="1976"/>
                  </a:lnTo>
                  <a:lnTo>
                    <a:pt x="2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8"/>
            <p:cNvSpPr/>
            <p:nvPr/>
          </p:nvSpPr>
          <p:spPr>
            <a:xfrm>
              <a:off x="1520765" y="1545526"/>
              <a:ext cx="547939" cy="446209"/>
            </a:xfrm>
            <a:custGeom>
              <a:avLst/>
              <a:gdLst/>
              <a:ahLst/>
              <a:cxnLst/>
              <a:rect l="l" t="t" r="r" b="b"/>
              <a:pathLst>
                <a:path w="20360" h="16580" extrusionOk="0">
                  <a:moveTo>
                    <a:pt x="10177" y="0"/>
                  </a:moveTo>
                  <a:cubicBezTo>
                    <a:pt x="10112" y="0"/>
                    <a:pt x="10047" y="12"/>
                    <a:pt x="9986" y="36"/>
                  </a:cubicBezTo>
                  <a:lnTo>
                    <a:pt x="6432" y="1220"/>
                  </a:lnTo>
                  <a:cubicBezTo>
                    <a:pt x="6231" y="1279"/>
                    <a:pt x="6077" y="1457"/>
                    <a:pt x="6042" y="1659"/>
                  </a:cubicBezTo>
                  <a:lnTo>
                    <a:pt x="5495" y="4370"/>
                  </a:lnTo>
                  <a:lnTo>
                    <a:pt x="8565" y="3599"/>
                  </a:lnTo>
                  <a:cubicBezTo>
                    <a:pt x="8609" y="3589"/>
                    <a:pt x="8652" y="3585"/>
                    <a:pt x="8695" y="3585"/>
                  </a:cubicBezTo>
                  <a:cubicBezTo>
                    <a:pt x="8958" y="3585"/>
                    <a:pt x="9205" y="3764"/>
                    <a:pt x="9276" y="4038"/>
                  </a:cubicBezTo>
                  <a:cubicBezTo>
                    <a:pt x="9359" y="4358"/>
                    <a:pt x="9170" y="4677"/>
                    <a:pt x="8850" y="4748"/>
                  </a:cubicBezTo>
                  <a:lnTo>
                    <a:pt x="4110" y="5945"/>
                  </a:lnTo>
                  <a:cubicBezTo>
                    <a:pt x="3908" y="5992"/>
                    <a:pt x="3742" y="6146"/>
                    <a:pt x="3682" y="6348"/>
                  </a:cubicBezTo>
                  <a:lnTo>
                    <a:pt x="3208" y="7993"/>
                  </a:lnTo>
                  <a:lnTo>
                    <a:pt x="3208" y="7993"/>
                  </a:lnTo>
                  <a:lnTo>
                    <a:pt x="7463" y="7141"/>
                  </a:lnTo>
                  <a:cubicBezTo>
                    <a:pt x="7504" y="7132"/>
                    <a:pt x="7546" y="7128"/>
                    <a:pt x="7586" y="7128"/>
                  </a:cubicBezTo>
                  <a:cubicBezTo>
                    <a:pt x="7859" y="7128"/>
                    <a:pt x="8099" y="7324"/>
                    <a:pt x="8150" y="7603"/>
                  </a:cubicBezTo>
                  <a:cubicBezTo>
                    <a:pt x="8221" y="7922"/>
                    <a:pt x="8009" y="8242"/>
                    <a:pt x="7689" y="8301"/>
                  </a:cubicBezTo>
                  <a:cubicBezTo>
                    <a:pt x="2107" y="9419"/>
                    <a:pt x="3159" y="9209"/>
                    <a:pt x="1762" y="9485"/>
                  </a:cubicBezTo>
                  <a:cubicBezTo>
                    <a:pt x="1750" y="9485"/>
                    <a:pt x="1727" y="9497"/>
                    <a:pt x="1715" y="9497"/>
                  </a:cubicBezTo>
                  <a:cubicBezTo>
                    <a:pt x="1533" y="9543"/>
                    <a:pt x="1379" y="9681"/>
                    <a:pt x="1312" y="9900"/>
                  </a:cubicBezTo>
                  <a:cubicBezTo>
                    <a:pt x="1312" y="9913"/>
                    <a:pt x="1299" y="9936"/>
                    <a:pt x="1299" y="9948"/>
                  </a:cubicBezTo>
                  <a:lnTo>
                    <a:pt x="76" y="15869"/>
                  </a:lnTo>
                  <a:lnTo>
                    <a:pt x="76" y="15881"/>
                  </a:lnTo>
                  <a:cubicBezTo>
                    <a:pt x="0" y="16252"/>
                    <a:pt x="292" y="16579"/>
                    <a:pt x="656" y="16579"/>
                  </a:cubicBezTo>
                  <a:lnTo>
                    <a:pt x="6031" y="16579"/>
                  </a:lnTo>
                  <a:lnTo>
                    <a:pt x="6031" y="12431"/>
                  </a:lnTo>
                  <a:cubicBezTo>
                    <a:pt x="6031" y="12230"/>
                    <a:pt x="6133" y="12053"/>
                    <a:pt x="6300" y="11933"/>
                  </a:cubicBezTo>
                  <a:lnTo>
                    <a:pt x="9852" y="9564"/>
                  </a:lnTo>
                  <a:cubicBezTo>
                    <a:pt x="9953" y="9499"/>
                    <a:pt x="10068" y="9466"/>
                    <a:pt x="10184" y="9466"/>
                  </a:cubicBezTo>
                  <a:cubicBezTo>
                    <a:pt x="10299" y="9466"/>
                    <a:pt x="10414" y="9499"/>
                    <a:pt x="10515" y="9564"/>
                  </a:cubicBezTo>
                  <a:lnTo>
                    <a:pt x="14068" y="11933"/>
                  </a:lnTo>
                  <a:cubicBezTo>
                    <a:pt x="14234" y="12051"/>
                    <a:pt x="14327" y="12230"/>
                    <a:pt x="14327" y="12431"/>
                  </a:cubicBezTo>
                  <a:lnTo>
                    <a:pt x="14327" y="16579"/>
                  </a:lnTo>
                  <a:lnTo>
                    <a:pt x="19690" y="16579"/>
                  </a:lnTo>
                  <a:cubicBezTo>
                    <a:pt x="20109" y="16579"/>
                    <a:pt x="20360" y="16164"/>
                    <a:pt x="20270" y="15892"/>
                  </a:cubicBezTo>
                  <a:lnTo>
                    <a:pt x="20270" y="15892"/>
                  </a:lnTo>
                  <a:lnTo>
                    <a:pt x="20271" y="15894"/>
                  </a:lnTo>
                  <a:lnTo>
                    <a:pt x="20271" y="15894"/>
                  </a:lnTo>
                  <a:lnTo>
                    <a:pt x="19054" y="8787"/>
                  </a:lnTo>
                  <a:lnTo>
                    <a:pt x="19054" y="8774"/>
                  </a:lnTo>
                  <a:cubicBezTo>
                    <a:pt x="19006" y="8538"/>
                    <a:pt x="18817" y="8348"/>
                    <a:pt x="18580" y="8302"/>
                  </a:cubicBezTo>
                  <a:lnTo>
                    <a:pt x="18567" y="8302"/>
                  </a:lnTo>
                  <a:cubicBezTo>
                    <a:pt x="18567" y="8302"/>
                    <a:pt x="17314" y="8087"/>
                    <a:pt x="11457" y="7117"/>
                  </a:cubicBezTo>
                  <a:cubicBezTo>
                    <a:pt x="11137" y="7058"/>
                    <a:pt x="10923" y="6751"/>
                    <a:pt x="10971" y="6431"/>
                  </a:cubicBezTo>
                  <a:cubicBezTo>
                    <a:pt x="11025" y="6145"/>
                    <a:pt x="11266" y="5935"/>
                    <a:pt x="11553" y="5935"/>
                  </a:cubicBezTo>
                  <a:cubicBezTo>
                    <a:pt x="11588" y="5935"/>
                    <a:pt x="11623" y="5938"/>
                    <a:pt x="11658" y="5945"/>
                  </a:cubicBezTo>
                  <a:lnTo>
                    <a:pt x="16885" y="6821"/>
                  </a:lnTo>
                  <a:cubicBezTo>
                    <a:pt x="16834" y="6395"/>
                    <a:pt x="16754" y="5741"/>
                    <a:pt x="16696" y="5257"/>
                  </a:cubicBezTo>
                  <a:cubicBezTo>
                    <a:pt x="16696" y="5234"/>
                    <a:pt x="16683" y="5222"/>
                    <a:pt x="16683" y="5199"/>
                  </a:cubicBezTo>
                  <a:cubicBezTo>
                    <a:pt x="16623" y="4974"/>
                    <a:pt x="16459" y="4808"/>
                    <a:pt x="16245" y="4761"/>
                  </a:cubicBezTo>
                  <a:cubicBezTo>
                    <a:pt x="14672" y="4352"/>
                    <a:pt x="15625" y="4594"/>
                    <a:pt x="11505" y="3564"/>
                  </a:cubicBezTo>
                  <a:cubicBezTo>
                    <a:pt x="11185" y="3493"/>
                    <a:pt x="10994" y="3173"/>
                    <a:pt x="11077" y="2853"/>
                  </a:cubicBezTo>
                  <a:cubicBezTo>
                    <a:pt x="11139" y="2580"/>
                    <a:pt x="11392" y="2400"/>
                    <a:pt x="11659" y="2400"/>
                  </a:cubicBezTo>
                  <a:cubicBezTo>
                    <a:pt x="11702" y="2400"/>
                    <a:pt x="11746" y="2405"/>
                    <a:pt x="11789" y="2415"/>
                  </a:cubicBezTo>
                  <a:lnTo>
                    <a:pt x="14681" y="3138"/>
                  </a:lnTo>
                  <a:lnTo>
                    <a:pt x="14301" y="1634"/>
                  </a:lnTo>
                  <a:cubicBezTo>
                    <a:pt x="14253" y="1432"/>
                    <a:pt x="14112" y="1279"/>
                    <a:pt x="13923" y="1220"/>
                  </a:cubicBezTo>
                  <a:lnTo>
                    <a:pt x="10366" y="36"/>
                  </a:lnTo>
                  <a:cubicBezTo>
                    <a:pt x="10307" y="12"/>
                    <a:pt x="10242" y="0"/>
                    <a:pt x="10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78"/>
          <p:cNvGrpSpPr/>
          <p:nvPr/>
        </p:nvGrpSpPr>
        <p:grpSpPr>
          <a:xfrm>
            <a:off x="1602310" y="2136290"/>
            <a:ext cx="451974" cy="482405"/>
            <a:chOff x="1555616" y="2208139"/>
            <a:chExt cx="487251" cy="520057"/>
          </a:xfrm>
        </p:grpSpPr>
        <p:sp>
          <p:nvSpPr>
            <p:cNvPr id="2380" name="Google Shape;2380;p78"/>
            <p:cNvSpPr/>
            <p:nvPr/>
          </p:nvSpPr>
          <p:spPr>
            <a:xfrm>
              <a:off x="1743385" y="2208139"/>
              <a:ext cx="299482" cy="214358"/>
            </a:xfrm>
            <a:custGeom>
              <a:avLst/>
              <a:gdLst/>
              <a:ahLst/>
              <a:cxnLst/>
              <a:rect l="l" t="t" r="r" b="b"/>
              <a:pathLst>
                <a:path w="11128" h="7965" extrusionOk="0">
                  <a:moveTo>
                    <a:pt x="6032" y="0"/>
                  </a:moveTo>
                  <a:cubicBezTo>
                    <a:pt x="4472" y="0"/>
                    <a:pt x="3203" y="1271"/>
                    <a:pt x="3203" y="2832"/>
                  </a:cubicBezTo>
                  <a:cubicBezTo>
                    <a:pt x="3203" y="3357"/>
                    <a:pt x="3348" y="3905"/>
                    <a:pt x="3618" y="4346"/>
                  </a:cubicBezTo>
                  <a:lnTo>
                    <a:pt x="0" y="7964"/>
                  </a:lnTo>
                  <a:lnTo>
                    <a:pt x="6404" y="7964"/>
                  </a:lnTo>
                  <a:lnTo>
                    <a:pt x="6821" y="7547"/>
                  </a:lnTo>
                  <a:cubicBezTo>
                    <a:pt x="7261" y="7819"/>
                    <a:pt x="7772" y="7964"/>
                    <a:pt x="8296" y="7964"/>
                  </a:cubicBezTo>
                  <a:cubicBezTo>
                    <a:pt x="9857" y="7964"/>
                    <a:pt x="11128" y="6694"/>
                    <a:pt x="11128" y="5133"/>
                  </a:cubicBezTo>
                  <a:cubicBezTo>
                    <a:pt x="11128" y="3749"/>
                    <a:pt x="10129" y="2556"/>
                    <a:pt x="8816" y="2312"/>
                  </a:cubicBezTo>
                  <a:cubicBezTo>
                    <a:pt x="8570" y="999"/>
                    <a:pt x="7416" y="0"/>
                    <a:pt x="6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8"/>
            <p:cNvSpPr/>
            <p:nvPr/>
          </p:nvSpPr>
          <p:spPr>
            <a:xfrm>
              <a:off x="1555616" y="2453231"/>
              <a:ext cx="456920" cy="61064"/>
            </a:xfrm>
            <a:custGeom>
              <a:avLst/>
              <a:gdLst/>
              <a:ahLst/>
              <a:cxnLst/>
              <a:rect l="l" t="t" r="r" b="b"/>
              <a:pathLst>
                <a:path w="16978" h="2269" extrusionOk="0">
                  <a:moveTo>
                    <a:pt x="566" y="1"/>
                  </a:moveTo>
                  <a:cubicBezTo>
                    <a:pt x="255" y="1"/>
                    <a:pt x="1" y="254"/>
                    <a:pt x="1" y="566"/>
                  </a:cubicBezTo>
                  <a:lnTo>
                    <a:pt x="1" y="2268"/>
                  </a:lnTo>
                  <a:lnTo>
                    <a:pt x="16977" y="2268"/>
                  </a:lnTo>
                  <a:lnTo>
                    <a:pt x="16977" y="566"/>
                  </a:lnTo>
                  <a:cubicBezTo>
                    <a:pt x="16977" y="254"/>
                    <a:pt x="16725" y="1"/>
                    <a:pt x="16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8"/>
            <p:cNvSpPr/>
            <p:nvPr/>
          </p:nvSpPr>
          <p:spPr>
            <a:xfrm>
              <a:off x="1603817" y="2611584"/>
              <a:ext cx="360089" cy="116612"/>
            </a:xfrm>
            <a:custGeom>
              <a:avLst/>
              <a:gdLst/>
              <a:ahLst/>
              <a:cxnLst/>
              <a:rect l="l" t="t" r="r" b="b"/>
              <a:pathLst>
                <a:path w="13380" h="4333" extrusionOk="0">
                  <a:moveTo>
                    <a:pt x="2162" y="1"/>
                  </a:moveTo>
                  <a:lnTo>
                    <a:pt x="0" y="2160"/>
                  </a:lnTo>
                  <a:cubicBezTo>
                    <a:pt x="630" y="2963"/>
                    <a:pt x="1404" y="3702"/>
                    <a:pt x="2314" y="4251"/>
                  </a:cubicBezTo>
                  <a:cubicBezTo>
                    <a:pt x="2402" y="4304"/>
                    <a:pt x="2503" y="4333"/>
                    <a:pt x="2606" y="4333"/>
                  </a:cubicBezTo>
                  <a:lnTo>
                    <a:pt x="10775" y="4333"/>
                  </a:lnTo>
                  <a:cubicBezTo>
                    <a:pt x="10877" y="4333"/>
                    <a:pt x="10978" y="4304"/>
                    <a:pt x="11066" y="4251"/>
                  </a:cubicBezTo>
                  <a:cubicBezTo>
                    <a:pt x="11977" y="3702"/>
                    <a:pt x="12751" y="2963"/>
                    <a:pt x="13380" y="2160"/>
                  </a:cubicBezTo>
                  <a:lnTo>
                    <a:pt x="11218" y="1"/>
                  </a:lnTo>
                  <a:lnTo>
                    <a:pt x="9354" y="1864"/>
                  </a:lnTo>
                  <a:cubicBezTo>
                    <a:pt x="9243" y="1974"/>
                    <a:pt x="9099" y="2029"/>
                    <a:pt x="8954" y="2029"/>
                  </a:cubicBezTo>
                  <a:cubicBezTo>
                    <a:pt x="8810" y="2029"/>
                    <a:pt x="8665" y="1974"/>
                    <a:pt x="8555" y="1864"/>
                  </a:cubicBezTo>
                  <a:lnTo>
                    <a:pt x="6690" y="1"/>
                  </a:lnTo>
                  <a:lnTo>
                    <a:pt x="4825" y="1864"/>
                  </a:lnTo>
                  <a:cubicBezTo>
                    <a:pt x="4715" y="1975"/>
                    <a:pt x="4570" y="2031"/>
                    <a:pt x="4425" y="2031"/>
                  </a:cubicBezTo>
                  <a:cubicBezTo>
                    <a:pt x="4280" y="2031"/>
                    <a:pt x="4135" y="1975"/>
                    <a:pt x="4025" y="1864"/>
                  </a:cubicBezTo>
                  <a:lnTo>
                    <a:pt x="21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8"/>
            <p:cNvSpPr/>
            <p:nvPr/>
          </p:nvSpPr>
          <p:spPr>
            <a:xfrm>
              <a:off x="1556289" y="2544518"/>
              <a:ext cx="455144" cy="99818"/>
            </a:xfrm>
            <a:custGeom>
              <a:avLst/>
              <a:gdLst/>
              <a:ahLst/>
              <a:cxnLst/>
              <a:rect l="l" t="t" r="r" b="b"/>
              <a:pathLst>
                <a:path w="16912" h="3709" extrusionOk="0">
                  <a:moveTo>
                    <a:pt x="1" y="1"/>
                  </a:moveTo>
                  <a:cubicBezTo>
                    <a:pt x="87" y="1331"/>
                    <a:pt x="467" y="2595"/>
                    <a:pt x="1116" y="3709"/>
                  </a:cubicBezTo>
                  <a:lnTo>
                    <a:pt x="3527" y="1298"/>
                  </a:lnTo>
                  <a:cubicBezTo>
                    <a:pt x="3637" y="1187"/>
                    <a:pt x="3782" y="1132"/>
                    <a:pt x="3927" y="1132"/>
                  </a:cubicBezTo>
                  <a:cubicBezTo>
                    <a:pt x="4072" y="1132"/>
                    <a:pt x="4217" y="1187"/>
                    <a:pt x="4327" y="1298"/>
                  </a:cubicBezTo>
                  <a:lnTo>
                    <a:pt x="6192" y="3163"/>
                  </a:lnTo>
                  <a:lnTo>
                    <a:pt x="8057" y="1298"/>
                  </a:lnTo>
                  <a:cubicBezTo>
                    <a:pt x="8167" y="1187"/>
                    <a:pt x="8312" y="1132"/>
                    <a:pt x="8456" y="1132"/>
                  </a:cubicBezTo>
                  <a:cubicBezTo>
                    <a:pt x="8601" y="1132"/>
                    <a:pt x="8745" y="1187"/>
                    <a:pt x="8856" y="1298"/>
                  </a:cubicBezTo>
                  <a:lnTo>
                    <a:pt x="10720" y="3163"/>
                  </a:lnTo>
                  <a:lnTo>
                    <a:pt x="12585" y="1298"/>
                  </a:lnTo>
                  <a:cubicBezTo>
                    <a:pt x="12695" y="1187"/>
                    <a:pt x="12840" y="1132"/>
                    <a:pt x="12985" y="1132"/>
                  </a:cubicBezTo>
                  <a:cubicBezTo>
                    <a:pt x="13130" y="1132"/>
                    <a:pt x="13275" y="1187"/>
                    <a:pt x="13386" y="1298"/>
                  </a:cubicBezTo>
                  <a:lnTo>
                    <a:pt x="15796" y="3709"/>
                  </a:lnTo>
                  <a:cubicBezTo>
                    <a:pt x="16445" y="2595"/>
                    <a:pt x="16823" y="1331"/>
                    <a:pt x="169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4" name="Google Shape;2384;p78"/>
          <p:cNvGrpSpPr/>
          <p:nvPr/>
        </p:nvGrpSpPr>
        <p:grpSpPr>
          <a:xfrm>
            <a:off x="1587569" y="3654777"/>
            <a:ext cx="481456" cy="390962"/>
            <a:chOff x="1535836" y="3796111"/>
            <a:chExt cx="519034" cy="421477"/>
          </a:xfrm>
        </p:grpSpPr>
        <p:sp>
          <p:nvSpPr>
            <p:cNvPr id="2385" name="Google Shape;2385;p78"/>
            <p:cNvSpPr/>
            <p:nvPr/>
          </p:nvSpPr>
          <p:spPr>
            <a:xfrm>
              <a:off x="1745080" y="3828809"/>
              <a:ext cx="72287" cy="67335"/>
            </a:xfrm>
            <a:custGeom>
              <a:avLst/>
              <a:gdLst/>
              <a:ahLst/>
              <a:cxnLst/>
              <a:rect l="l" t="t" r="r" b="b"/>
              <a:pathLst>
                <a:path w="2686" h="2502" extrusionOk="0">
                  <a:moveTo>
                    <a:pt x="2385" y="0"/>
                  </a:moveTo>
                  <a:cubicBezTo>
                    <a:pt x="2385" y="1"/>
                    <a:pt x="2385" y="1"/>
                    <a:pt x="2385" y="1"/>
                  </a:cubicBezTo>
                  <a:lnTo>
                    <a:pt x="2385" y="1"/>
                  </a:lnTo>
                  <a:cubicBezTo>
                    <a:pt x="2386" y="1"/>
                    <a:pt x="2386" y="1"/>
                    <a:pt x="2387" y="0"/>
                  </a:cubicBezTo>
                  <a:close/>
                  <a:moveTo>
                    <a:pt x="2385" y="1"/>
                  </a:moveTo>
                  <a:cubicBezTo>
                    <a:pt x="1477" y="602"/>
                    <a:pt x="649" y="1376"/>
                    <a:pt x="1" y="2242"/>
                  </a:cubicBezTo>
                  <a:cubicBezTo>
                    <a:pt x="24" y="2256"/>
                    <a:pt x="40" y="2273"/>
                    <a:pt x="61" y="2288"/>
                  </a:cubicBezTo>
                  <a:cubicBezTo>
                    <a:pt x="313" y="2433"/>
                    <a:pt x="595" y="2501"/>
                    <a:pt x="877" y="2501"/>
                  </a:cubicBezTo>
                  <a:cubicBezTo>
                    <a:pt x="1476" y="2501"/>
                    <a:pt x="2073" y="2194"/>
                    <a:pt x="2378" y="1667"/>
                  </a:cubicBezTo>
                  <a:cubicBezTo>
                    <a:pt x="2685" y="1134"/>
                    <a:pt x="2664" y="503"/>
                    <a:pt x="2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8"/>
            <p:cNvSpPr/>
            <p:nvPr/>
          </p:nvSpPr>
          <p:spPr>
            <a:xfrm>
              <a:off x="1945255" y="3833465"/>
              <a:ext cx="54013" cy="86012"/>
            </a:xfrm>
            <a:custGeom>
              <a:avLst/>
              <a:gdLst/>
              <a:ahLst/>
              <a:cxnLst/>
              <a:rect l="l" t="t" r="r" b="b"/>
              <a:pathLst>
                <a:path w="2007" h="3196" extrusionOk="0">
                  <a:moveTo>
                    <a:pt x="1066" y="1"/>
                  </a:moveTo>
                  <a:cubicBezTo>
                    <a:pt x="746" y="144"/>
                    <a:pt x="465" y="358"/>
                    <a:pt x="286" y="667"/>
                  </a:cubicBezTo>
                  <a:cubicBezTo>
                    <a:pt x="60" y="1058"/>
                    <a:pt x="0" y="1515"/>
                    <a:pt x="117" y="1954"/>
                  </a:cubicBezTo>
                  <a:cubicBezTo>
                    <a:pt x="233" y="2390"/>
                    <a:pt x="513" y="2756"/>
                    <a:pt x="905" y="2982"/>
                  </a:cubicBezTo>
                  <a:cubicBezTo>
                    <a:pt x="1156" y="3127"/>
                    <a:pt x="1443" y="3196"/>
                    <a:pt x="1731" y="3196"/>
                  </a:cubicBezTo>
                  <a:cubicBezTo>
                    <a:pt x="1823" y="3196"/>
                    <a:pt x="1915" y="3189"/>
                    <a:pt x="2006" y="3175"/>
                  </a:cubicBezTo>
                  <a:cubicBezTo>
                    <a:pt x="1980" y="1959"/>
                    <a:pt x="1683" y="837"/>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8"/>
            <p:cNvSpPr/>
            <p:nvPr/>
          </p:nvSpPr>
          <p:spPr>
            <a:xfrm>
              <a:off x="1591814" y="3859355"/>
              <a:ext cx="56166" cy="90372"/>
            </a:xfrm>
            <a:custGeom>
              <a:avLst/>
              <a:gdLst/>
              <a:ahLst/>
              <a:cxnLst/>
              <a:rect l="l" t="t" r="r" b="b"/>
              <a:pathLst>
                <a:path w="2087" h="3358" extrusionOk="0">
                  <a:moveTo>
                    <a:pt x="494" y="0"/>
                  </a:moveTo>
                  <a:cubicBezTo>
                    <a:pt x="109" y="978"/>
                    <a:pt x="1" y="2148"/>
                    <a:pt x="130" y="3342"/>
                  </a:cubicBezTo>
                  <a:cubicBezTo>
                    <a:pt x="210" y="3353"/>
                    <a:pt x="290" y="3358"/>
                    <a:pt x="370" y="3358"/>
                  </a:cubicBezTo>
                  <a:cubicBezTo>
                    <a:pt x="653" y="3358"/>
                    <a:pt x="933" y="3293"/>
                    <a:pt x="1180" y="3150"/>
                  </a:cubicBezTo>
                  <a:cubicBezTo>
                    <a:pt x="1572" y="2924"/>
                    <a:pt x="1853" y="2558"/>
                    <a:pt x="1970" y="2121"/>
                  </a:cubicBezTo>
                  <a:cubicBezTo>
                    <a:pt x="2087" y="1685"/>
                    <a:pt x="2026" y="1227"/>
                    <a:pt x="1800" y="834"/>
                  </a:cubicBezTo>
                  <a:cubicBezTo>
                    <a:pt x="1574" y="444"/>
                    <a:pt x="1208" y="163"/>
                    <a:pt x="772" y="44"/>
                  </a:cubicBezTo>
                  <a:cubicBezTo>
                    <a:pt x="680" y="21"/>
                    <a:pt x="588" y="9"/>
                    <a:pt x="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8"/>
            <p:cNvSpPr/>
            <p:nvPr/>
          </p:nvSpPr>
          <p:spPr>
            <a:xfrm>
              <a:off x="1705411" y="3796326"/>
              <a:ext cx="292512" cy="208357"/>
            </a:xfrm>
            <a:custGeom>
              <a:avLst/>
              <a:gdLst/>
              <a:ahLst/>
              <a:cxnLst/>
              <a:rect l="l" t="t" r="r" b="b"/>
              <a:pathLst>
                <a:path w="10869" h="7742" extrusionOk="0">
                  <a:moveTo>
                    <a:pt x="7277" y="1"/>
                  </a:moveTo>
                  <a:cubicBezTo>
                    <a:pt x="6518" y="1"/>
                    <a:pt x="5689" y="212"/>
                    <a:pt x="4829" y="628"/>
                  </a:cubicBezTo>
                  <a:cubicBezTo>
                    <a:pt x="5305" y="1471"/>
                    <a:pt x="5347" y="2531"/>
                    <a:pt x="4831" y="3429"/>
                  </a:cubicBezTo>
                  <a:cubicBezTo>
                    <a:pt x="4327" y="4301"/>
                    <a:pt x="3387" y="4841"/>
                    <a:pt x="2380" y="4841"/>
                  </a:cubicBezTo>
                  <a:cubicBezTo>
                    <a:pt x="1886" y="4841"/>
                    <a:pt x="1399" y="4711"/>
                    <a:pt x="971" y="4463"/>
                  </a:cubicBezTo>
                  <a:cubicBezTo>
                    <a:pt x="929" y="4438"/>
                    <a:pt x="898" y="4403"/>
                    <a:pt x="860" y="4378"/>
                  </a:cubicBezTo>
                  <a:cubicBezTo>
                    <a:pt x="223" y="5529"/>
                    <a:pt x="1" y="6672"/>
                    <a:pt x="176" y="7742"/>
                  </a:cubicBezTo>
                  <a:lnTo>
                    <a:pt x="2289" y="7742"/>
                  </a:lnTo>
                  <a:cubicBezTo>
                    <a:pt x="2360" y="7489"/>
                    <a:pt x="2454" y="7242"/>
                    <a:pt x="2590" y="7006"/>
                  </a:cubicBezTo>
                  <a:cubicBezTo>
                    <a:pt x="3042" y="6223"/>
                    <a:pt x="3774" y="5663"/>
                    <a:pt x="4649" y="5428"/>
                  </a:cubicBezTo>
                  <a:cubicBezTo>
                    <a:pt x="4942" y="5349"/>
                    <a:pt x="5239" y="5310"/>
                    <a:pt x="5534" y="5310"/>
                  </a:cubicBezTo>
                  <a:cubicBezTo>
                    <a:pt x="6121" y="5310"/>
                    <a:pt x="6700" y="5465"/>
                    <a:pt x="7221" y="5766"/>
                  </a:cubicBezTo>
                  <a:cubicBezTo>
                    <a:pt x="7995" y="6213"/>
                    <a:pt x="8507" y="6936"/>
                    <a:pt x="8744" y="7742"/>
                  </a:cubicBezTo>
                  <a:lnTo>
                    <a:pt x="10402" y="7742"/>
                  </a:lnTo>
                  <a:cubicBezTo>
                    <a:pt x="10621" y="7075"/>
                    <a:pt x="10793" y="6384"/>
                    <a:pt x="10869" y="5684"/>
                  </a:cubicBezTo>
                  <a:lnTo>
                    <a:pt x="10869" y="5684"/>
                  </a:lnTo>
                  <a:cubicBezTo>
                    <a:pt x="10798" y="5690"/>
                    <a:pt x="10731" y="5706"/>
                    <a:pt x="10660" y="5706"/>
                  </a:cubicBezTo>
                  <a:lnTo>
                    <a:pt x="10660" y="5707"/>
                  </a:lnTo>
                  <a:cubicBezTo>
                    <a:pt x="10165" y="5707"/>
                    <a:pt x="9677" y="5577"/>
                    <a:pt x="9253" y="5331"/>
                  </a:cubicBezTo>
                  <a:cubicBezTo>
                    <a:pt x="8599" y="4954"/>
                    <a:pt x="8133" y="4345"/>
                    <a:pt x="7936" y="3617"/>
                  </a:cubicBezTo>
                  <a:cubicBezTo>
                    <a:pt x="7742" y="2887"/>
                    <a:pt x="7843" y="2125"/>
                    <a:pt x="8221" y="1471"/>
                  </a:cubicBezTo>
                  <a:cubicBezTo>
                    <a:pt x="8442" y="1086"/>
                    <a:pt x="8753" y="776"/>
                    <a:pt x="9114" y="538"/>
                  </a:cubicBezTo>
                  <a:cubicBezTo>
                    <a:pt x="9069" y="508"/>
                    <a:pt x="9038" y="465"/>
                    <a:pt x="8992" y="439"/>
                  </a:cubicBezTo>
                  <a:cubicBezTo>
                    <a:pt x="8484" y="146"/>
                    <a:pt x="7905" y="1"/>
                    <a:pt x="72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8"/>
            <p:cNvSpPr/>
            <p:nvPr/>
          </p:nvSpPr>
          <p:spPr>
            <a:xfrm>
              <a:off x="1799632" y="3969616"/>
              <a:ext cx="109049" cy="35121"/>
            </a:xfrm>
            <a:custGeom>
              <a:avLst/>
              <a:gdLst/>
              <a:ahLst/>
              <a:cxnLst/>
              <a:rect l="l" t="t" r="r" b="b"/>
              <a:pathLst>
                <a:path w="4052" h="1305" extrusionOk="0">
                  <a:moveTo>
                    <a:pt x="2031" y="1"/>
                  </a:moveTo>
                  <a:cubicBezTo>
                    <a:pt x="1834" y="1"/>
                    <a:pt x="1635" y="27"/>
                    <a:pt x="1440" y="80"/>
                  </a:cubicBezTo>
                  <a:cubicBezTo>
                    <a:pt x="856" y="237"/>
                    <a:pt x="369" y="610"/>
                    <a:pt x="68" y="1133"/>
                  </a:cubicBezTo>
                  <a:cubicBezTo>
                    <a:pt x="36" y="1186"/>
                    <a:pt x="27" y="1248"/>
                    <a:pt x="1" y="1304"/>
                  </a:cubicBezTo>
                  <a:lnTo>
                    <a:pt x="4052" y="1304"/>
                  </a:lnTo>
                  <a:cubicBezTo>
                    <a:pt x="3863" y="898"/>
                    <a:pt x="3566" y="543"/>
                    <a:pt x="3154" y="304"/>
                  </a:cubicBezTo>
                  <a:cubicBezTo>
                    <a:pt x="2808" y="103"/>
                    <a:pt x="2422" y="1"/>
                    <a:pt x="20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8"/>
            <p:cNvSpPr/>
            <p:nvPr/>
          </p:nvSpPr>
          <p:spPr>
            <a:xfrm>
              <a:off x="1600533" y="3796111"/>
              <a:ext cx="169845" cy="208572"/>
            </a:xfrm>
            <a:custGeom>
              <a:avLst/>
              <a:gdLst/>
              <a:ahLst/>
              <a:cxnLst/>
              <a:rect l="l" t="t" r="r" b="b"/>
              <a:pathLst>
                <a:path w="6311" h="7750" extrusionOk="0">
                  <a:moveTo>
                    <a:pt x="3410" y="1"/>
                  </a:moveTo>
                  <a:cubicBezTo>
                    <a:pt x="2810" y="1"/>
                    <a:pt x="2224" y="134"/>
                    <a:pt x="1683" y="447"/>
                  </a:cubicBezTo>
                  <a:cubicBezTo>
                    <a:pt x="1310" y="662"/>
                    <a:pt x="1013" y="965"/>
                    <a:pt x="752" y="1299"/>
                  </a:cubicBezTo>
                  <a:cubicBezTo>
                    <a:pt x="1476" y="1497"/>
                    <a:pt x="2081" y="1961"/>
                    <a:pt x="2455" y="2610"/>
                  </a:cubicBezTo>
                  <a:cubicBezTo>
                    <a:pt x="2832" y="3264"/>
                    <a:pt x="2933" y="4026"/>
                    <a:pt x="2736" y="4754"/>
                  </a:cubicBezTo>
                  <a:cubicBezTo>
                    <a:pt x="2542" y="5482"/>
                    <a:pt x="2075" y="6092"/>
                    <a:pt x="1421" y="6470"/>
                  </a:cubicBezTo>
                  <a:cubicBezTo>
                    <a:pt x="995" y="6714"/>
                    <a:pt x="509" y="6845"/>
                    <a:pt x="15" y="6845"/>
                  </a:cubicBezTo>
                  <a:cubicBezTo>
                    <a:pt x="9" y="6845"/>
                    <a:pt x="6" y="6843"/>
                    <a:pt x="0" y="6843"/>
                  </a:cubicBezTo>
                  <a:cubicBezTo>
                    <a:pt x="73" y="7151"/>
                    <a:pt x="154" y="7453"/>
                    <a:pt x="250" y="7750"/>
                  </a:cubicBezTo>
                  <a:lnTo>
                    <a:pt x="2913" y="7750"/>
                  </a:lnTo>
                  <a:cubicBezTo>
                    <a:pt x="2770" y="6673"/>
                    <a:pt x="2913" y="5293"/>
                    <a:pt x="3834" y="3699"/>
                  </a:cubicBezTo>
                  <a:cubicBezTo>
                    <a:pt x="4437" y="2654"/>
                    <a:pt x="5319" y="1680"/>
                    <a:pt x="6310" y="873"/>
                  </a:cubicBezTo>
                  <a:cubicBezTo>
                    <a:pt x="5397" y="355"/>
                    <a:pt x="4385" y="1"/>
                    <a:pt x="34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8"/>
            <p:cNvSpPr/>
            <p:nvPr/>
          </p:nvSpPr>
          <p:spPr>
            <a:xfrm>
              <a:off x="1535836" y="4035497"/>
              <a:ext cx="519034" cy="182090"/>
            </a:xfrm>
            <a:custGeom>
              <a:avLst/>
              <a:gdLst/>
              <a:ahLst/>
              <a:cxnLst/>
              <a:rect l="l" t="t" r="r" b="b"/>
              <a:pathLst>
                <a:path w="19286" h="6766" extrusionOk="0">
                  <a:moveTo>
                    <a:pt x="10747" y="1119"/>
                  </a:moveTo>
                  <a:cubicBezTo>
                    <a:pt x="11051" y="1119"/>
                    <a:pt x="11311" y="1356"/>
                    <a:pt x="11321" y="1660"/>
                  </a:cubicBezTo>
                  <a:cubicBezTo>
                    <a:pt x="11332" y="1978"/>
                    <a:pt x="11077" y="2238"/>
                    <a:pt x="10761" y="2238"/>
                  </a:cubicBezTo>
                  <a:lnTo>
                    <a:pt x="8537" y="2238"/>
                  </a:lnTo>
                  <a:cubicBezTo>
                    <a:pt x="8233" y="2238"/>
                    <a:pt x="7974" y="2001"/>
                    <a:pt x="7965" y="1697"/>
                  </a:cubicBezTo>
                  <a:cubicBezTo>
                    <a:pt x="7954" y="1379"/>
                    <a:pt x="8209" y="1119"/>
                    <a:pt x="8523" y="1119"/>
                  </a:cubicBezTo>
                  <a:close/>
                  <a:moveTo>
                    <a:pt x="7357" y="3383"/>
                  </a:moveTo>
                  <a:cubicBezTo>
                    <a:pt x="7661" y="3383"/>
                    <a:pt x="7921" y="3620"/>
                    <a:pt x="7931" y="3924"/>
                  </a:cubicBezTo>
                  <a:cubicBezTo>
                    <a:pt x="7942" y="4242"/>
                    <a:pt x="7687" y="4502"/>
                    <a:pt x="7373" y="4502"/>
                  </a:cubicBezTo>
                  <a:lnTo>
                    <a:pt x="5149" y="4502"/>
                  </a:lnTo>
                  <a:cubicBezTo>
                    <a:pt x="4843" y="4502"/>
                    <a:pt x="4584" y="4265"/>
                    <a:pt x="4575" y="3961"/>
                  </a:cubicBezTo>
                  <a:cubicBezTo>
                    <a:pt x="4564" y="3643"/>
                    <a:pt x="4819" y="3383"/>
                    <a:pt x="5133" y="3383"/>
                  </a:cubicBezTo>
                  <a:close/>
                  <a:moveTo>
                    <a:pt x="14137" y="3383"/>
                  </a:moveTo>
                  <a:cubicBezTo>
                    <a:pt x="14441" y="3383"/>
                    <a:pt x="14701" y="3620"/>
                    <a:pt x="14711" y="3924"/>
                  </a:cubicBezTo>
                  <a:cubicBezTo>
                    <a:pt x="14720" y="4242"/>
                    <a:pt x="14467" y="4502"/>
                    <a:pt x="14151" y="4502"/>
                  </a:cubicBezTo>
                  <a:lnTo>
                    <a:pt x="11927" y="4502"/>
                  </a:lnTo>
                  <a:cubicBezTo>
                    <a:pt x="11623" y="4502"/>
                    <a:pt x="11364" y="4265"/>
                    <a:pt x="11355" y="3961"/>
                  </a:cubicBezTo>
                  <a:cubicBezTo>
                    <a:pt x="11344" y="3643"/>
                    <a:pt x="11599" y="3383"/>
                    <a:pt x="11913" y="3383"/>
                  </a:cubicBezTo>
                  <a:close/>
                  <a:moveTo>
                    <a:pt x="566" y="0"/>
                  </a:moveTo>
                  <a:cubicBezTo>
                    <a:pt x="255" y="0"/>
                    <a:pt x="1" y="251"/>
                    <a:pt x="1" y="562"/>
                  </a:cubicBezTo>
                  <a:cubicBezTo>
                    <a:pt x="1" y="749"/>
                    <a:pt x="13" y="935"/>
                    <a:pt x="29" y="1119"/>
                  </a:cubicBezTo>
                  <a:lnTo>
                    <a:pt x="2852" y="1119"/>
                  </a:lnTo>
                  <a:cubicBezTo>
                    <a:pt x="3156" y="1119"/>
                    <a:pt x="3415" y="1356"/>
                    <a:pt x="3426" y="1660"/>
                  </a:cubicBezTo>
                  <a:cubicBezTo>
                    <a:pt x="3435" y="1978"/>
                    <a:pt x="3182" y="2238"/>
                    <a:pt x="2866" y="2238"/>
                  </a:cubicBezTo>
                  <a:lnTo>
                    <a:pt x="225" y="2238"/>
                  </a:lnTo>
                  <a:cubicBezTo>
                    <a:pt x="966" y="4848"/>
                    <a:pt x="3403" y="6766"/>
                    <a:pt x="6247" y="6766"/>
                  </a:cubicBezTo>
                  <a:lnTo>
                    <a:pt x="13039" y="6766"/>
                  </a:lnTo>
                  <a:cubicBezTo>
                    <a:pt x="15883" y="6766"/>
                    <a:pt x="18320" y="4848"/>
                    <a:pt x="19061" y="2238"/>
                  </a:cubicBezTo>
                  <a:lnTo>
                    <a:pt x="16434" y="2238"/>
                  </a:lnTo>
                  <a:cubicBezTo>
                    <a:pt x="16130" y="2238"/>
                    <a:pt x="15869" y="2001"/>
                    <a:pt x="15860" y="1697"/>
                  </a:cubicBezTo>
                  <a:cubicBezTo>
                    <a:pt x="15849" y="1379"/>
                    <a:pt x="16104" y="1119"/>
                    <a:pt x="16419" y="1119"/>
                  </a:cubicBezTo>
                  <a:lnTo>
                    <a:pt x="19255" y="1119"/>
                  </a:lnTo>
                  <a:cubicBezTo>
                    <a:pt x="19273" y="935"/>
                    <a:pt x="19284" y="749"/>
                    <a:pt x="19285" y="562"/>
                  </a:cubicBezTo>
                  <a:cubicBezTo>
                    <a:pt x="19285" y="251"/>
                    <a:pt x="19031" y="0"/>
                    <a:pt x="187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78"/>
          <p:cNvGrpSpPr/>
          <p:nvPr/>
        </p:nvGrpSpPr>
        <p:grpSpPr>
          <a:xfrm>
            <a:off x="1599732" y="2893109"/>
            <a:ext cx="456680" cy="456680"/>
            <a:chOff x="1190625" y="238125"/>
            <a:chExt cx="5219200" cy="5219200"/>
          </a:xfrm>
        </p:grpSpPr>
        <p:sp>
          <p:nvSpPr>
            <p:cNvPr id="2393" name="Google Shape;2393;p78"/>
            <p:cNvSpPr/>
            <p:nvPr/>
          </p:nvSpPr>
          <p:spPr>
            <a:xfrm>
              <a:off x="1190625" y="238125"/>
              <a:ext cx="5219200" cy="5219200"/>
            </a:xfrm>
            <a:custGeom>
              <a:avLst/>
              <a:gdLst/>
              <a:ahLst/>
              <a:cxnLst/>
              <a:rect l="l" t="t" r="r" b="b"/>
              <a:pathLst>
                <a:path w="208768" h="208768" extrusionOk="0">
                  <a:moveTo>
                    <a:pt x="104384" y="24889"/>
                  </a:moveTo>
                  <a:cubicBezTo>
                    <a:pt x="114496" y="24889"/>
                    <a:pt x="122749" y="33109"/>
                    <a:pt x="122749" y="43221"/>
                  </a:cubicBezTo>
                  <a:lnTo>
                    <a:pt x="122749" y="50463"/>
                  </a:lnTo>
                  <a:cubicBezTo>
                    <a:pt x="124641" y="49778"/>
                    <a:pt x="126696" y="49354"/>
                    <a:pt x="128848" y="49354"/>
                  </a:cubicBezTo>
                  <a:cubicBezTo>
                    <a:pt x="137297" y="49354"/>
                    <a:pt x="144441" y="55062"/>
                    <a:pt x="146561" y="62858"/>
                  </a:cubicBezTo>
                  <a:cubicBezTo>
                    <a:pt x="148649" y="62043"/>
                    <a:pt x="150932" y="61586"/>
                    <a:pt x="153313" y="61586"/>
                  </a:cubicBezTo>
                  <a:cubicBezTo>
                    <a:pt x="163426" y="61586"/>
                    <a:pt x="171678" y="69807"/>
                    <a:pt x="171678" y="79919"/>
                  </a:cubicBezTo>
                  <a:lnTo>
                    <a:pt x="171678" y="141081"/>
                  </a:lnTo>
                  <a:cubicBezTo>
                    <a:pt x="171678" y="164698"/>
                    <a:pt x="152465" y="183911"/>
                    <a:pt x="128848" y="183911"/>
                  </a:cubicBezTo>
                  <a:lnTo>
                    <a:pt x="79919" y="183911"/>
                  </a:lnTo>
                  <a:cubicBezTo>
                    <a:pt x="56302" y="183911"/>
                    <a:pt x="37121" y="164698"/>
                    <a:pt x="37121" y="141081"/>
                  </a:cubicBezTo>
                  <a:lnTo>
                    <a:pt x="37121" y="104384"/>
                  </a:lnTo>
                  <a:cubicBezTo>
                    <a:pt x="37121" y="94271"/>
                    <a:pt x="45342" y="86051"/>
                    <a:pt x="55454" y="86051"/>
                  </a:cubicBezTo>
                  <a:cubicBezTo>
                    <a:pt x="57607" y="86051"/>
                    <a:pt x="59662" y="86475"/>
                    <a:pt x="61586" y="87160"/>
                  </a:cubicBezTo>
                  <a:lnTo>
                    <a:pt x="61586" y="67686"/>
                  </a:lnTo>
                  <a:cubicBezTo>
                    <a:pt x="61586" y="57574"/>
                    <a:pt x="69807" y="49354"/>
                    <a:pt x="79919" y="49354"/>
                  </a:cubicBezTo>
                  <a:cubicBezTo>
                    <a:pt x="82072" y="49354"/>
                    <a:pt x="84127" y="49713"/>
                    <a:pt x="86051" y="50398"/>
                  </a:cubicBezTo>
                  <a:lnTo>
                    <a:pt x="86051" y="43221"/>
                  </a:lnTo>
                  <a:cubicBezTo>
                    <a:pt x="86051" y="33109"/>
                    <a:pt x="94271" y="24889"/>
                    <a:pt x="104384" y="24889"/>
                  </a:cubicBezTo>
                  <a:close/>
                  <a:moveTo>
                    <a:pt x="30597" y="0"/>
                  </a:moveTo>
                  <a:cubicBezTo>
                    <a:pt x="13733" y="0"/>
                    <a:pt x="0" y="13733"/>
                    <a:pt x="0" y="30597"/>
                  </a:cubicBezTo>
                  <a:lnTo>
                    <a:pt x="0" y="178202"/>
                  </a:lnTo>
                  <a:cubicBezTo>
                    <a:pt x="0" y="195034"/>
                    <a:pt x="13733" y="208767"/>
                    <a:pt x="30597" y="208767"/>
                  </a:cubicBezTo>
                  <a:lnTo>
                    <a:pt x="178202" y="208767"/>
                  </a:lnTo>
                  <a:cubicBezTo>
                    <a:pt x="195034" y="208767"/>
                    <a:pt x="208767" y="195034"/>
                    <a:pt x="208767" y="178202"/>
                  </a:cubicBezTo>
                  <a:lnTo>
                    <a:pt x="208767" y="30597"/>
                  </a:lnTo>
                  <a:cubicBezTo>
                    <a:pt x="208767" y="13733"/>
                    <a:pt x="195034" y="0"/>
                    <a:pt x="178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8"/>
            <p:cNvSpPr/>
            <p:nvPr/>
          </p:nvSpPr>
          <p:spPr>
            <a:xfrm>
              <a:off x="2424450" y="1166150"/>
              <a:ext cx="2752325" cy="3363950"/>
            </a:xfrm>
            <a:custGeom>
              <a:avLst/>
              <a:gdLst/>
              <a:ahLst/>
              <a:cxnLst/>
              <a:rect l="l" t="t" r="r" b="b"/>
              <a:pathLst>
                <a:path w="110093" h="134558" extrusionOk="0">
                  <a:moveTo>
                    <a:pt x="55031" y="0"/>
                  </a:moveTo>
                  <a:cubicBezTo>
                    <a:pt x="51671" y="0"/>
                    <a:pt x="48931" y="2740"/>
                    <a:pt x="48931" y="6100"/>
                  </a:cubicBezTo>
                  <a:lnTo>
                    <a:pt x="48931" y="67263"/>
                  </a:lnTo>
                  <a:cubicBezTo>
                    <a:pt x="48931" y="70655"/>
                    <a:pt x="46191" y="73395"/>
                    <a:pt x="42798" y="73395"/>
                  </a:cubicBezTo>
                  <a:cubicBezTo>
                    <a:pt x="39406" y="73395"/>
                    <a:pt x="36698" y="70655"/>
                    <a:pt x="36698" y="67263"/>
                  </a:cubicBezTo>
                  <a:lnTo>
                    <a:pt x="36698" y="30565"/>
                  </a:lnTo>
                  <a:cubicBezTo>
                    <a:pt x="36698" y="27205"/>
                    <a:pt x="33926" y="24465"/>
                    <a:pt x="30566" y="24465"/>
                  </a:cubicBezTo>
                  <a:cubicBezTo>
                    <a:pt x="27206" y="24465"/>
                    <a:pt x="24466" y="27205"/>
                    <a:pt x="24466" y="30565"/>
                  </a:cubicBezTo>
                  <a:lnTo>
                    <a:pt x="24466" y="91727"/>
                  </a:lnTo>
                  <a:cubicBezTo>
                    <a:pt x="24466" y="95120"/>
                    <a:pt x="21726" y="97860"/>
                    <a:pt x="18333" y="97860"/>
                  </a:cubicBezTo>
                  <a:cubicBezTo>
                    <a:pt x="14941" y="97860"/>
                    <a:pt x="12233" y="95120"/>
                    <a:pt x="12233" y="91727"/>
                  </a:cubicBezTo>
                  <a:lnTo>
                    <a:pt x="12233" y="67263"/>
                  </a:lnTo>
                  <a:cubicBezTo>
                    <a:pt x="12233" y="63903"/>
                    <a:pt x="9461" y="61163"/>
                    <a:pt x="6101" y="61163"/>
                  </a:cubicBezTo>
                  <a:cubicBezTo>
                    <a:pt x="2741" y="61163"/>
                    <a:pt x="1" y="63903"/>
                    <a:pt x="1" y="67263"/>
                  </a:cubicBezTo>
                  <a:lnTo>
                    <a:pt x="1" y="103960"/>
                  </a:lnTo>
                  <a:cubicBezTo>
                    <a:pt x="1" y="120824"/>
                    <a:pt x="13701" y="134557"/>
                    <a:pt x="30566" y="134557"/>
                  </a:cubicBezTo>
                  <a:lnTo>
                    <a:pt x="79495" y="134557"/>
                  </a:lnTo>
                  <a:cubicBezTo>
                    <a:pt x="96360" y="134557"/>
                    <a:pt x="110093" y="120824"/>
                    <a:pt x="110093" y="103960"/>
                  </a:cubicBezTo>
                  <a:lnTo>
                    <a:pt x="110093" y="42798"/>
                  </a:lnTo>
                  <a:cubicBezTo>
                    <a:pt x="110093" y="39438"/>
                    <a:pt x="107320" y="36698"/>
                    <a:pt x="103960" y="36698"/>
                  </a:cubicBezTo>
                  <a:cubicBezTo>
                    <a:pt x="100601" y="36698"/>
                    <a:pt x="97860" y="39438"/>
                    <a:pt x="97860" y="42798"/>
                  </a:cubicBezTo>
                  <a:lnTo>
                    <a:pt x="97860" y="67263"/>
                  </a:lnTo>
                  <a:cubicBezTo>
                    <a:pt x="97860" y="70655"/>
                    <a:pt x="95120" y="73395"/>
                    <a:pt x="91728" y="73395"/>
                  </a:cubicBezTo>
                  <a:cubicBezTo>
                    <a:pt x="88335" y="73395"/>
                    <a:pt x="85628" y="70655"/>
                    <a:pt x="85628" y="67263"/>
                  </a:cubicBezTo>
                  <a:lnTo>
                    <a:pt x="85628" y="30565"/>
                  </a:lnTo>
                  <a:cubicBezTo>
                    <a:pt x="85628" y="27205"/>
                    <a:pt x="82855" y="24465"/>
                    <a:pt x="79495" y="24465"/>
                  </a:cubicBezTo>
                  <a:cubicBezTo>
                    <a:pt x="76136" y="24465"/>
                    <a:pt x="73396" y="27205"/>
                    <a:pt x="73396" y="30565"/>
                  </a:cubicBezTo>
                  <a:lnTo>
                    <a:pt x="73396" y="67263"/>
                  </a:lnTo>
                  <a:cubicBezTo>
                    <a:pt x="73396" y="70655"/>
                    <a:pt x="70655" y="73395"/>
                    <a:pt x="67263" y="73395"/>
                  </a:cubicBezTo>
                  <a:cubicBezTo>
                    <a:pt x="63871" y="73395"/>
                    <a:pt x="61163" y="70655"/>
                    <a:pt x="61163" y="67263"/>
                  </a:cubicBezTo>
                  <a:lnTo>
                    <a:pt x="61163" y="6100"/>
                  </a:lnTo>
                  <a:cubicBezTo>
                    <a:pt x="61163" y="2740"/>
                    <a:pt x="58390" y="0"/>
                    <a:pt x="55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398"/>
        <p:cNvGrpSpPr/>
        <p:nvPr/>
      </p:nvGrpSpPr>
      <p:grpSpPr>
        <a:xfrm>
          <a:off x="0" y="0"/>
          <a:ext cx="0" cy="0"/>
          <a:chOff x="0" y="0"/>
          <a:chExt cx="0" cy="0"/>
        </a:xfrm>
      </p:grpSpPr>
      <p:sp>
        <p:nvSpPr>
          <p:cNvPr id="2399" name="Google Shape;2399;p79"/>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Alternative resources</a:t>
            </a:r>
            <a:endParaRPr/>
          </a:p>
        </p:txBody>
      </p:sp>
      <p:sp>
        <p:nvSpPr>
          <p:cNvPr id="2400" name="Google Shape;2400;p79"/>
          <p:cNvSpPr txBox="1">
            <a:spLocks noGrp="1"/>
          </p:cNvSpPr>
          <p:nvPr>
            <p:ph type="body" idx="1"/>
          </p:nvPr>
        </p:nvSpPr>
        <p:spPr>
          <a:xfrm>
            <a:off x="1243200" y="1152875"/>
            <a:ext cx="6657600" cy="117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that of this amazing template:</a:t>
            </a:r>
            <a:endParaRPr dirty="0"/>
          </a:p>
          <a:p>
            <a:pPr marL="457200" lvl="0" indent="-317500" algn="l" rtl="0">
              <a:spcBef>
                <a:spcPts val="800"/>
              </a:spcBef>
              <a:spcAft>
                <a:spcPts val="0"/>
              </a:spcAft>
              <a:buSzPts val="1400"/>
              <a:buChar char="●"/>
            </a:pPr>
            <a:r>
              <a:rPr lang="en" dirty="0">
                <a:uFill>
                  <a:noFill/>
                </a:uFill>
              </a:rPr>
              <a:t>Flat international day of the world's indigenous peoples illustration</a:t>
            </a:r>
            <a:endParaRPr dirty="0"/>
          </a:p>
          <a:p>
            <a:pPr marL="457200" lvl="0" indent="-317500" algn="l" rtl="0">
              <a:spcBef>
                <a:spcPts val="0"/>
              </a:spcBef>
              <a:spcAft>
                <a:spcPts val="0"/>
              </a:spcAft>
              <a:buSzPts val="1400"/>
              <a:buChar char="●"/>
            </a:pPr>
            <a:r>
              <a:rPr lang="en" dirty="0">
                <a:uFill>
                  <a:noFill/>
                </a:uFill>
              </a:rPr>
              <a:t>Stone age banners</a:t>
            </a:r>
            <a:endParaRPr dirty="0"/>
          </a:p>
        </p:txBody>
      </p:sp>
      <p:grpSp>
        <p:nvGrpSpPr>
          <p:cNvPr id="2401" name="Google Shape;2401;p79"/>
          <p:cNvGrpSpPr/>
          <p:nvPr/>
        </p:nvGrpSpPr>
        <p:grpSpPr>
          <a:xfrm>
            <a:off x="6009657" y="3176814"/>
            <a:ext cx="1145362" cy="936244"/>
            <a:chOff x="4815025" y="4333000"/>
            <a:chExt cx="1127325" cy="921500"/>
          </a:xfrm>
        </p:grpSpPr>
        <p:sp>
          <p:nvSpPr>
            <p:cNvPr id="2402" name="Google Shape;2402;p79"/>
            <p:cNvSpPr/>
            <p:nvPr/>
          </p:nvSpPr>
          <p:spPr>
            <a:xfrm>
              <a:off x="4822250" y="4416525"/>
              <a:ext cx="1042850" cy="444075"/>
            </a:xfrm>
            <a:custGeom>
              <a:avLst/>
              <a:gdLst/>
              <a:ahLst/>
              <a:cxnLst/>
              <a:rect l="l" t="t" r="r" b="b"/>
              <a:pathLst>
                <a:path w="41714" h="17763" extrusionOk="0">
                  <a:moveTo>
                    <a:pt x="25953" y="0"/>
                  </a:moveTo>
                  <a:cubicBezTo>
                    <a:pt x="24237" y="0"/>
                    <a:pt x="22470" y="487"/>
                    <a:pt x="20860" y="1130"/>
                  </a:cubicBezTo>
                  <a:cubicBezTo>
                    <a:pt x="19186" y="1798"/>
                    <a:pt x="17566" y="2631"/>
                    <a:pt x="16123" y="3713"/>
                  </a:cubicBezTo>
                  <a:cubicBezTo>
                    <a:pt x="15309" y="4323"/>
                    <a:pt x="14512" y="5076"/>
                    <a:pt x="14271" y="6065"/>
                  </a:cubicBezTo>
                  <a:cubicBezTo>
                    <a:pt x="14155" y="6535"/>
                    <a:pt x="14170" y="7046"/>
                    <a:pt x="13949" y="7476"/>
                  </a:cubicBezTo>
                  <a:cubicBezTo>
                    <a:pt x="13506" y="8341"/>
                    <a:pt x="12365" y="8507"/>
                    <a:pt x="11394" y="8569"/>
                  </a:cubicBezTo>
                  <a:lnTo>
                    <a:pt x="6164" y="8895"/>
                  </a:lnTo>
                  <a:cubicBezTo>
                    <a:pt x="5495" y="8938"/>
                    <a:pt x="4803" y="8986"/>
                    <a:pt x="4206" y="9292"/>
                  </a:cubicBezTo>
                  <a:cubicBezTo>
                    <a:pt x="3603" y="9600"/>
                    <a:pt x="3156" y="10142"/>
                    <a:pt x="2751" y="10686"/>
                  </a:cubicBezTo>
                  <a:cubicBezTo>
                    <a:pt x="1230" y="12728"/>
                    <a:pt x="1" y="15341"/>
                    <a:pt x="788" y="17762"/>
                  </a:cubicBezTo>
                  <a:cubicBezTo>
                    <a:pt x="3013" y="17178"/>
                    <a:pt x="5238" y="16594"/>
                    <a:pt x="7463" y="16010"/>
                  </a:cubicBezTo>
                  <a:cubicBezTo>
                    <a:pt x="8967" y="15615"/>
                    <a:pt x="10479" y="15219"/>
                    <a:pt x="11894" y="14577"/>
                  </a:cubicBezTo>
                  <a:cubicBezTo>
                    <a:pt x="13153" y="14006"/>
                    <a:pt x="14326" y="13249"/>
                    <a:pt x="15619" y="12757"/>
                  </a:cubicBezTo>
                  <a:cubicBezTo>
                    <a:pt x="17707" y="11964"/>
                    <a:pt x="19991" y="11912"/>
                    <a:pt x="22225" y="11855"/>
                  </a:cubicBezTo>
                  <a:cubicBezTo>
                    <a:pt x="23589" y="11821"/>
                    <a:pt x="24986" y="11774"/>
                    <a:pt x="26260" y="11285"/>
                  </a:cubicBezTo>
                  <a:cubicBezTo>
                    <a:pt x="27124" y="10952"/>
                    <a:pt x="27905" y="10422"/>
                    <a:pt x="28767" y="10079"/>
                  </a:cubicBezTo>
                  <a:cubicBezTo>
                    <a:pt x="29507" y="9784"/>
                    <a:pt x="30301" y="9640"/>
                    <a:pt x="31096" y="9640"/>
                  </a:cubicBezTo>
                  <a:cubicBezTo>
                    <a:pt x="32418" y="9640"/>
                    <a:pt x="33741" y="10038"/>
                    <a:pt x="34818" y="10804"/>
                  </a:cubicBezTo>
                  <a:cubicBezTo>
                    <a:pt x="34985" y="13266"/>
                    <a:pt x="37282" y="14953"/>
                    <a:pt x="39357" y="16286"/>
                  </a:cubicBezTo>
                  <a:cubicBezTo>
                    <a:pt x="41713" y="12926"/>
                    <a:pt x="40692" y="8351"/>
                    <a:pt x="39581" y="4401"/>
                  </a:cubicBezTo>
                  <a:cubicBezTo>
                    <a:pt x="39507" y="4139"/>
                    <a:pt x="39427" y="3863"/>
                    <a:pt x="39233" y="3671"/>
                  </a:cubicBezTo>
                  <a:cubicBezTo>
                    <a:pt x="39045" y="3483"/>
                    <a:pt x="38775" y="3401"/>
                    <a:pt x="38516" y="3340"/>
                  </a:cubicBezTo>
                  <a:cubicBezTo>
                    <a:pt x="36421" y="2844"/>
                    <a:pt x="34141" y="3235"/>
                    <a:pt x="32155" y="2410"/>
                  </a:cubicBezTo>
                  <a:cubicBezTo>
                    <a:pt x="31049" y="1950"/>
                    <a:pt x="30121" y="1144"/>
                    <a:pt x="29035" y="640"/>
                  </a:cubicBezTo>
                  <a:cubicBezTo>
                    <a:pt x="28061" y="187"/>
                    <a:pt x="27017" y="0"/>
                    <a:pt x="259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9"/>
            <p:cNvSpPr/>
            <p:nvPr/>
          </p:nvSpPr>
          <p:spPr>
            <a:xfrm>
              <a:off x="5651575" y="4398700"/>
              <a:ext cx="290775" cy="395200"/>
            </a:xfrm>
            <a:custGeom>
              <a:avLst/>
              <a:gdLst/>
              <a:ahLst/>
              <a:cxnLst/>
              <a:rect l="l" t="t" r="r" b="b"/>
              <a:pathLst>
                <a:path w="11631" h="15808" extrusionOk="0">
                  <a:moveTo>
                    <a:pt x="3511" y="1"/>
                  </a:moveTo>
                  <a:cubicBezTo>
                    <a:pt x="2860" y="1"/>
                    <a:pt x="2232" y="150"/>
                    <a:pt x="1675" y="512"/>
                  </a:cubicBezTo>
                  <a:cubicBezTo>
                    <a:pt x="545" y="1246"/>
                    <a:pt x="422" y="2203"/>
                    <a:pt x="0" y="3481"/>
                  </a:cubicBezTo>
                  <a:lnTo>
                    <a:pt x="1046" y="4439"/>
                  </a:lnTo>
                  <a:cubicBezTo>
                    <a:pt x="2936" y="5164"/>
                    <a:pt x="4214" y="6942"/>
                    <a:pt x="4288" y="8974"/>
                  </a:cubicBezTo>
                  <a:lnTo>
                    <a:pt x="4354" y="10897"/>
                  </a:lnTo>
                  <a:lnTo>
                    <a:pt x="4356" y="10908"/>
                  </a:lnTo>
                  <a:lnTo>
                    <a:pt x="4368" y="11165"/>
                  </a:lnTo>
                  <a:cubicBezTo>
                    <a:pt x="4385" y="11817"/>
                    <a:pt x="4419" y="12500"/>
                    <a:pt x="4714" y="13084"/>
                  </a:cubicBezTo>
                  <a:cubicBezTo>
                    <a:pt x="5039" y="13715"/>
                    <a:pt x="5632" y="14160"/>
                    <a:pt x="6246" y="14527"/>
                  </a:cubicBezTo>
                  <a:cubicBezTo>
                    <a:pt x="7538" y="15282"/>
                    <a:pt x="9023" y="15721"/>
                    <a:pt x="10523" y="15805"/>
                  </a:cubicBezTo>
                  <a:cubicBezTo>
                    <a:pt x="10532" y="15806"/>
                    <a:pt x="10542" y="15807"/>
                    <a:pt x="10552" y="15807"/>
                  </a:cubicBezTo>
                  <a:cubicBezTo>
                    <a:pt x="10569" y="15807"/>
                    <a:pt x="10586" y="15806"/>
                    <a:pt x="10602" y="15806"/>
                  </a:cubicBezTo>
                  <a:cubicBezTo>
                    <a:pt x="10612" y="15806"/>
                    <a:pt x="10622" y="15806"/>
                    <a:pt x="10630" y="15807"/>
                  </a:cubicBezTo>
                  <a:cubicBezTo>
                    <a:pt x="11040" y="13091"/>
                    <a:pt x="11337" y="10349"/>
                    <a:pt x="11514" y="7596"/>
                  </a:cubicBezTo>
                  <a:cubicBezTo>
                    <a:pt x="11518" y="7565"/>
                    <a:pt x="11525" y="7531"/>
                    <a:pt x="11518" y="7499"/>
                  </a:cubicBezTo>
                  <a:cubicBezTo>
                    <a:pt x="11630" y="5297"/>
                    <a:pt x="10485" y="3226"/>
                    <a:pt x="8585" y="2083"/>
                  </a:cubicBezTo>
                  <a:cubicBezTo>
                    <a:pt x="7996" y="1733"/>
                    <a:pt x="7414" y="1351"/>
                    <a:pt x="6817" y="1014"/>
                  </a:cubicBezTo>
                  <a:cubicBezTo>
                    <a:pt x="5820" y="445"/>
                    <a:pt x="4633" y="1"/>
                    <a:pt x="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9"/>
            <p:cNvSpPr/>
            <p:nvPr/>
          </p:nvSpPr>
          <p:spPr>
            <a:xfrm>
              <a:off x="5090425" y="4763250"/>
              <a:ext cx="750675" cy="491250"/>
            </a:xfrm>
            <a:custGeom>
              <a:avLst/>
              <a:gdLst/>
              <a:ahLst/>
              <a:cxnLst/>
              <a:rect l="l" t="t" r="r" b="b"/>
              <a:pathLst>
                <a:path w="30027" h="19650" extrusionOk="0">
                  <a:moveTo>
                    <a:pt x="26113" y="0"/>
                  </a:moveTo>
                  <a:cubicBezTo>
                    <a:pt x="25997" y="0"/>
                    <a:pt x="25886" y="26"/>
                    <a:pt x="25789" y="93"/>
                  </a:cubicBezTo>
                  <a:lnTo>
                    <a:pt x="25791" y="93"/>
                  </a:lnTo>
                  <a:cubicBezTo>
                    <a:pt x="25416" y="352"/>
                    <a:pt x="25583" y="919"/>
                    <a:pt x="25671" y="1367"/>
                  </a:cubicBezTo>
                  <a:cubicBezTo>
                    <a:pt x="26095" y="3490"/>
                    <a:pt x="23843" y="5091"/>
                    <a:pt x="21913" y="6074"/>
                  </a:cubicBezTo>
                  <a:cubicBezTo>
                    <a:pt x="20270" y="6911"/>
                    <a:pt x="18629" y="7747"/>
                    <a:pt x="16986" y="8584"/>
                  </a:cubicBezTo>
                  <a:cubicBezTo>
                    <a:pt x="16617" y="7840"/>
                    <a:pt x="16248" y="7097"/>
                    <a:pt x="15879" y="6353"/>
                  </a:cubicBezTo>
                  <a:cubicBezTo>
                    <a:pt x="15712" y="7300"/>
                    <a:pt x="15659" y="8268"/>
                    <a:pt x="15720" y="9229"/>
                  </a:cubicBezTo>
                  <a:cubicBezTo>
                    <a:pt x="15516" y="9333"/>
                    <a:pt x="15313" y="9436"/>
                    <a:pt x="15109" y="9542"/>
                  </a:cubicBezTo>
                  <a:cubicBezTo>
                    <a:pt x="14478" y="8993"/>
                    <a:pt x="13906" y="8373"/>
                    <a:pt x="13415" y="7694"/>
                  </a:cubicBezTo>
                  <a:lnTo>
                    <a:pt x="13415" y="7694"/>
                  </a:lnTo>
                  <a:cubicBezTo>
                    <a:pt x="13253" y="8588"/>
                    <a:pt x="13267" y="9506"/>
                    <a:pt x="13426" y="10400"/>
                  </a:cubicBezTo>
                  <a:cubicBezTo>
                    <a:pt x="12995" y="10619"/>
                    <a:pt x="12567" y="10837"/>
                    <a:pt x="12137" y="11056"/>
                  </a:cubicBezTo>
                  <a:cubicBezTo>
                    <a:pt x="11382" y="10529"/>
                    <a:pt x="10762" y="9805"/>
                    <a:pt x="10384" y="8964"/>
                  </a:cubicBezTo>
                  <a:lnTo>
                    <a:pt x="10384" y="8964"/>
                  </a:lnTo>
                  <a:cubicBezTo>
                    <a:pt x="10338" y="9913"/>
                    <a:pt x="10454" y="10862"/>
                    <a:pt x="10690" y="11782"/>
                  </a:cubicBezTo>
                  <a:cubicBezTo>
                    <a:pt x="10169" y="12039"/>
                    <a:pt x="9642" y="12277"/>
                    <a:pt x="9106" y="12499"/>
                  </a:cubicBezTo>
                  <a:cubicBezTo>
                    <a:pt x="8170" y="11965"/>
                    <a:pt x="7324" y="11277"/>
                    <a:pt x="6626" y="10457"/>
                  </a:cubicBezTo>
                  <a:lnTo>
                    <a:pt x="6626" y="10457"/>
                  </a:lnTo>
                  <a:cubicBezTo>
                    <a:pt x="6495" y="11400"/>
                    <a:pt x="6626" y="12374"/>
                    <a:pt x="6976" y="13260"/>
                  </a:cubicBezTo>
                  <a:cubicBezTo>
                    <a:pt x="6581" y="13380"/>
                    <a:pt x="6187" y="13500"/>
                    <a:pt x="5795" y="13623"/>
                  </a:cubicBezTo>
                  <a:cubicBezTo>
                    <a:pt x="4936" y="13041"/>
                    <a:pt x="4211" y="12262"/>
                    <a:pt x="3713" y="11351"/>
                  </a:cubicBezTo>
                  <a:lnTo>
                    <a:pt x="3713" y="11351"/>
                  </a:lnTo>
                  <a:cubicBezTo>
                    <a:pt x="3643" y="12311"/>
                    <a:pt x="3808" y="13279"/>
                    <a:pt x="4143" y="14182"/>
                  </a:cubicBezTo>
                  <a:cubicBezTo>
                    <a:pt x="3861" y="14285"/>
                    <a:pt x="3580" y="14397"/>
                    <a:pt x="3300" y="14507"/>
                  </a:cubicBezTo>
                  <a:cubicBezTo>
                    <a:pt x="2175" y="13644"/>
                    <a:pt x="1125" y="12688"/>
                    <a:pt x="176" y="11638"/>
                  </a:cubicBezTo>
                  <a:lnTo>
                    <a:pt x="176" y="11638"/>
                  </a:lnTo>
                  <a:cubicBezTo>
                    <a:pt x="450" y="12899"/>
                    <a:pt x="977" y="14102"/>
                    <a:pt x="1703" y="15169"/>
                  </a:cubicBezTo>
                  <a:cubicBezTo>
                    <a:pt x="1129" y="15422"/>
                    <a:pt x="560" y="15686"/>
                    <a:pt x="1" y="15966"/>
                  </a:cubicBezTo>
                  <a:cubicBezTo>
                    <a:pt x="752" y="18088"/>
                    <a:pt x="3019" y="19387"/>
                    <a:pt x="5261" y="19606"/>
                  </a:cubicBezTo>
                  <a:cubicBezTo>
                    <a:pt x="5557" y="19636"/>
                    <a:pt x="5853" y="19649"/>
                    <a:pt x="6149" y="19649"/>
                  </a:cubicBezTo>
                  <a:cubicBezTo>
                    <a:pt x="8088" y="19649"/>
                    <a:pt x="10008" y="19058"/>
                    <a:pt x="11846" y="18396"/>
                  </a:cubicBezTo>
                  <a:cubicBezTo>
                    <a:pt x="13679" y="17731"/>
                    <a:pt x="15512" y="16983"/>
                    <a:pt x="17450" y="16787"/>
                  </a:cubicBezTo>
                  <a:cubicBezTo>
                    <a:pt x="19742" y="16555"/>
                    <a:pt x="22366" y="17019"/>
                    <a:pt x="24094" y="15492"/>
                  </a:cubicBezTo>
                  <a:cubicBezTo>
                    <a:pt x="24960" y="14728"/>
                    <a:pt x="25401" y="13604"/>
                    <a:pt x="25813" y="12524"/>
                  </a:cubicBezTo>
                  <a:cubicBezTo>
                    <a:pt x="27217" y="8835"/>
                    <a:pt x="28622" y="5146"/>
                    <a:pt x="30027" y="1457"/>
                  </a:cubicBezTo>
                  <a:cubicBezTo>
                    <a:pt x="28911" y="1019"/>
                    <a:pt x="27795" y="580"/>
                    <a:pt x="26682" y="139"/>
                  </a:cubicBezTo>
                  <a:cubicBezTo>
                    <a:pt x="26503" y="68"/>
                    <a:pt x="26301" y="0"/>
                    <a:pt x="26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9"/>
            <p:cNvSpPr/>
            <p:nvPr/>
          </p:nvSpPr>
          <p:spPr>
            <a:xfrm>
              <a:off x="4815025" y="4333000"/>
              <a:ext cx="931275" cy="664150"/>
            </a:xfrm>
            <a:custGeom>
              <a:avLst/>
              <a:gdLst/>
              <a:ahLst/>
              <a:cxnLst/>
              <a:rect l="l" t="t" r="r" b="b"/>
              <a:pathLst>
                <a:path w="37251" h="26566" extrusionOk="0">
                  <a:moveTo>
                    <a:pt x="23931" y="4483"/>
                  </a:moveTo>
                  <a:cubicBezTo>
                    <a:pt x="25779" y="4483"/>
                    <a:pt x="27618" y="4926"/>
                    <a:pt x="29259" y="5778"/>
                  </a:cubicBezTo>
                  <a:cubicBezTo>
                    <a:pt x="29776" y="6046"/>
                    <a:pt x="30335" y="6453"/>
                    <a:pt x="30316" y="7040"/>
                  </a:cubicBezTo>
                  <a:cubicBezTo>
                    <a:pt x="30307" y="7778"/>
                    <a:pt x="29447" y="8124"/>
                    <a:pt x="28833" y="8531"/>
                  </a:cubicBezTo>
                  <a:cubicBezTo>
                    <a:pt x="28257" y="8923"/>
                    <a:pt x="27823" y="9499"/>
                    <a:pt x="27618" y="10165"/>
                  </a:cubicBezTo>
                  <a:cubicBezTo>
                    <a:pt x="27466" y="10636"/>
                    <a:pt x="27413" y="11178"/>
                    <a:pt x="27067" y="11532"/>
                  </a:cubicBezTo>
                  <a:cubicBezTo>
                    <a:pt x="26815" y="11793"/>
                    <a:pt x="26479" y="11887"/>
                    <a:pt x="26119" y="11887"/>
                  </a:cubicBezTo>
                  <a:cubicBezTo>
                    <a:pt x="25705" y="11887"/>
                    <a:pt x="25259" y="11764"/>
                    <a:pt x="24866" y="11631"/>
                  </a:cubicBezTo>
                  <a:cubicBezTo>
                    <a:pt x="23134" y="11053"/>
                    <a:pt x="21402" y="10475"/>
                    <a:pt x="19679" y="9891"/>
                  </a:cubicBezTo>
                  <a:cubicBezTo>
                    <a:pt x="19369" y="9792"/>
                    <a:pt x="19057" y="9686"/>
                    <a:pt x="18791" y="9499"/>
                  </a:cubicBezTo>
                  <a:cubicBezTo>
                    <a:pt x="18053" y="8984"/>
                    <a:pt x="17840" y="8016"/>
                    <a:pt x="17724" y="7128"/>
                  </a:cubicBezTo>
                  <a:cubicBezTo>
                    <a:pt x="19287" y="6774"/>
                    <a:pt x="20930" y="6373"/>
                    <a:pt x="22111" y="5291"/>
                  </a:cubicBezTo>
                  <a:cubicBezTo>
                    <a:pt x="22351" y="5070"/>
                    <a:pt x="22581" y="4821"/>
                    <a:pt x="22874" y="4669"/>
                  </a:cubicBezTo>
                  <a:cubicBezTo>
                    <a:pt x="23195" y="4509"/>
                    <a:pt x="23568" y="4492"/>
                    <a:pt x="23931" y="4483"/>
                  </a:cubicBezTo>
                  <a:close/>
                  <a:moveTo>
                    <a:pt x="6229" y="13126"/>
                  </a:moveTo>
                  <a:cubicBezTo>
                    <a:pt x="6588" y="13126"/>
                    <a:pt x="6963" y="13388"/>
                    <a:pt x="6963" y="13742"/>
                  </a:cubicBezTo>
                  <a:cubicBezTo>
                    <a:pt x="6955" y="13886"/>
                    <a:pt x="6891" y="14036"/>
                    <a:pt x="6919" y="14179"/>
                  </a:cubicBezTo>
                  <a:cubicBezTo>
                    <a:pt x="6972" y="14462"/>
                    <a:pt x="7326" y="14550"/>
                    <a:pt x="7585" y="14675"/>
                  </a:cubicBezTo>
                  <a:cubicBezTo>
                    <a:pt x="8330" y="15040"/>
                    <a:pt x="8534" y="16185"/>
                    <a:pt x="7940" y="16771"/>
                  </a:cubicBezTo>
                  <a:cubicBezTo>
                    <a:pt x="7414" y="17305"/>
                    <a:pt x="6571" y="17288"/>
                    <a:pt x="5826" y="17393"/>
                  </a:cubicBezTo>
                  <a:cubicBezTo>
                    <a:pt x="4538" y="17579"/>
                    <a:pt x="3331" y="18273"/>
                    <a:pt x="2532" y="19302"/>
                  </a:cubicBezTo>
                  <a:cubicBezTo>
                    <a:pt x="2559" y="18326"/>
                    <a:pt x="2585" y="17349"/>
                    <a:pt x="2612" y="16364"/>
                  </a:cubicBezTo>
                  <a:cubicBezTo>
                    <a:pt x="2620" y="16140"/>
                    <a:pt x="2629" y="15911"/>
                    <a:pt x="2717" y="15706"/>
                  </a:cubicBezTo>
                  <a:cubicBezTo>
                    <a:pt x="2833" y="15440"/>
                    <a:pt x="3065" y="15253"/>
                    <a:pt x="3295" y="15075"/>
                  </a:cubicBezTo>
                  <a:cubicBezTo>
                    <a:pt x="3909" y="14605"/>
                    <a:pt x="4521" y="14126"/>
                    <a:pt x="5124" y="13645"/>
                  </a:cubicBezTo>
                  <a:cubicBezTo>
                    <a:pt x="5436" y="13415"/>
                    <a:pt x="5755" y="13167"/>
                    <a:pt x="6147" y="13131"/>
                  </a:cubicBezTo>
                  <a:cubicBezTo>
                    <a:pt x="6174" y="13128"/>
                    <a:pt x="6202" y="13126"/>
                    <a:pt x="6229" y="13126"/>
                  </a:cubicBezTo>
                  <a:close/>
                  <a:moveTo>
                    <a:pt x="28362" y="0"/>
                  </a:moveTo>
                  <a:cubicBezTo>
                    <a:pt x="28220" y="0"/>
                    <a:pt x="28078" y="11"/>
                    <a:pt x="27936" y="33"/>
                  </a:cubicBezTo>
                  <a:cubicBezTo>
                    <a:pt x="27120" y="176"/>
                    <a:pt x="26384" y="691"/>
                    <a:pt x="25931" y="1383"/>
                  </a:cubicBezTo>
                  <a:cubicBezTo>
                    <a:pt x="25441" y="2121"/>
                    <a:pt x="24642" y="2572"/>
                    <a:pt x="23762" y="2669"/>
                  </a:cubicBezTo>
                  <a:cubicBezTo>
                    <a:pt x="16908" y="3424"/>
                    <a:pt x="11643" y="8887"/>
                    <a:pt x="8623" y="9712"/>
                  </a:cubicBezTo>
                  <a:cubicBezTo>
                    <a:pt x="7486" y="10022"/>
                    <a:pt x="6332" y="10334"/>
                    <a:pt x="5293" y="10901"/>
                  </a:cubicBezTo>
                  <a:cubicBezTo>
                    <a:pt x="3304" y="11985"/>
                    <a:pt x="81" y="16417"/>
                    <a:pt x="134" y="16815"/>
                  </a:cubicBezTo>
                  <a:cubicBezTo>
                    <a:pt x="161" y="17028"/>
                    <a:pt x="1" y="22162"/>
                    <a:pt x="125" y="22339"/>
                  </a:cubicBezTo>
                  <a:cubicBezTo>
                    <a:pt x="240" y="22496"/>
                    <a:pt x="491" y="22565"/>
                    <a:pt x="848" y="22565"/>
                  </a:cubicBezTo>
                  <a:cubicBezTo>
                    <a:pt x="1343" y="22565"/>
                    <a:pt x="2043" y="22432"/>
                    <a:pt x="2869" y="22215"/>
                  </a:cubicBezTo>
                  <a:cubicBezTo>
                    <a:pt x="3323" y="23902"/>
                    <a:pt x="4637" y="25296"/>
                    <a:pt x="5887" y="26566"/>
                  </a:cubicBezTo>
                  <a:cubicBezTo>
                    <a:pt x="5276" y="24995"/>
                    <a:pt x="4911" y="23326"/>
                    <a:pt x="4778" y="21637"/>
                  </a:cubicBezTo>
                  <a:cubicBezTo>
                    <a:pt x="4886" y="21603"/>
                    <a:pt x="5000" y="21567"/>
                    <a:pt x="5116" y="21531"/>
                  </a:cubicBezTo>
                  <a:cubicBezTo>
                    <a:pt x="5674" y="22403"/>
                    <a:pt x="6349" y="23200"/>
                    <a:pt x="7121" y="23885"/>
                  </a:cubicBezTo>
                  <a:cubicBezTo>
                    <a:pt x="6963" y="22881"/>
                    <a:pt x="6944" y="21850"/>
                    <a:pt x="7060" y="20840"/>
                  </a:cubicBezTo>
                  <a:cubicBezTo>
                    <a:pt x="7256" y="20768"/>
                    <a:pt x="7450" y="20696"/>
                    <a:pt x="7646" y="20627"/>
                  </a:cubicBezTo>
                  <a:cubicBezTo>
                    <a:pt x="8286" y="21496"/>
                    <a:pt x="9076" y="22259"/>
                    <a:pt x="9981" y="22845"/>
                  </a:cubicBezTo>
                  <a:cubicBezTo>
                    <a:pt x="9707" y="21869"/>
                    <a:pt x="9635" y="20840"/>
                    <a:pt x="9751" y="19836"/>
                  </a:cubicBezTo>
                  <a:cubicBezTo>
                    <a:pt x="9945" y="19756"/>
                    <a:pt x="10142" y="19684"/>
                    <a:pt x="10327" y="19614"/>
                  </a:cubicBezTo>
                  <a:cubicBezTo>
                    <a:pt x="10905" y="20466"/>
                    <a:pt x="11652" y="21221"/>
                    <a:pt x="12521" y="21772"/>
                  </a:cubicBezTo>
                  <a:cubicBezTo>
                    <a:pt x="12272" y="20829"/>
                    <a:pt x="12192" y="19844"/>
                    <a:pt x="12255" y="18876"/>
                  </a:cubicBezTo>
                  <a:cubicBezTo>
                    <a:pt x="12573" y="18752"/>
                    <a:pt x="12886" y="18636"/>
                    <a:pt x="13168" y="18530"/>
                  </a:cubicBezTo>
                  <a:cubicBezTo>
                    <a:pt x="13738" y="19330"/>
                    <a:pt x="14438" y="20032"/>
                    <a:pt x="15237" y="20591"/>
                  </a:cubicBezTo>
                  <a:cubicBezTo>
                    <a:pt x="15248" y="19659"/>
                    <a:pt x="15478" y="18735"/>
                    <a:pt x="15868" y="17891"/>
                  </a:cubicBezTo>
                  <a:cubicBezTo>
                    <a:pt x="16153" y="17864"/>
                    <a:pt x="16446" y="17847"/>
                    <a:pt x="16731" y="17819"/>
                  </a:cubicBezTo>
                  <a:cubicBezTo>
                    <a:pt x="17112" y="18823"/>
                    <a:pt x="17760" y="19728"/>
                    <a:pt x="18595" y="20403"/>
                  </a:cubicBezTo>
                  <a:cubicBezTo>
                    <a:pt x="18684" y="19462"/>
                    <a:pt x="18888" y="18530"/>
                    <a:pt x="19181" y="17634"/>
                  </a:cubicBezTo>
                  <a:cubicBezTo>
                    <a:pt x="19472" y="17606"/>
                    <a:pt x="19776" y="17579"/>
                    <a:pt x="20078" y="17562"/>
                  </a:cubicBezTo>
                  <a:cubicBezTo>
                    <a:pt x="20495" y="18566"/>
                    <a:pt x="21099" y="19490"/>
                    <a:pt x="21862" y="20270"/>
                  </a:cubicBezTo>
                  <a:cubicBezTo>
                    <a:pt x="21649" y="19346"/>
                    <a:pt x="21588" y="18389"/>
                    <a:pt x="21641" y="17438"/>
                  </a:cubicBezTo>
                  <a:cubicBezTo>
                    <a:pt x="26622" y="17039"/>
                    <a:pt x="31604" y="16647"/>
                    <a:pt x="36586" y="16256"/>
                  </a:cubicBezTo>
                  <a:lnTo>
                    <a:pt x="37056" y="12101"/>
                  </a:lnTo>
                  <a:cubicBezTo>
                    <a:pt x="37250" y="10406"/>
                    <a:pt x="36310" y="8832"/>
                    <a:pt x="34791" y="8043"/>
                  </a:cubicBezTo>
                  <a:lnTo>
                    <a:pt x="34793" y="8043"/>
                  </a:lnTo>
                  <a:cubicBezTo>
                    <a:pt x="33275" y="7261"/>
                    <a:pt x="32075" y="5842"/>
                    <a:pt x="31676" y="4171"/>
                  </a:cubicBezTo>
                  <a:cubicBezTo>
                    <a:pt x="31480" y="3336"/>
                    <a:pt x="31454" y="2448"/>
                    <a:pt x="31081" y="1676"/>
                  </a:cubicBezTo>
                  <a:cubicBezTo>
                    <a:pt x="30593" y="660"/>
                    <a:pt x="29481" y="0"/>
                    <a:pt x="28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9"/>
            <p:cNvSpPr/>
            <p:nvPr/>
          </p:nvSpPr>
          <p:spPr>
            <a:xfrm>
              <a:off x="5651575" y="4398700"/>
              <a:ext cx="290775" cy="395200"/>
            </a:xfrm>
            <a:custGeom>
              <a:avLst/>
              <a:gdLst/>
              <a:ahLst/>
              <a:cxnLst/>
              <a:rect l="l" t="t" r="r" b="b"/>
              <a:pathLst>
                <a:path w="11631" h="15808" extrusionOk="0">
                  <a:moveTo>
                    <a:pt x="3511" y="1"/>
                  </a:moveTo>
                  <a:cubicBezTo>
                    <a:pt x="2860" y="1"/>
                    <a:pt x="2232" y="150"/>
                    <a:pt x="1675" y="512"/>
                  </a:cubicBezTo>
                  <a:cubicBezTo>
                    <a:pt x="545" y="1246"/>
                    <a:pt x="422" y="2203"/>
                    <a:pt x="0" y="3481"/>
                  </a:cubicBezTo>
                  <a:lnTo>
                    <a:pt x="1046" y="4439"/>
                  </a:lnTo>
                  <a:cubicBezTo>
                    <a:pt x="2936" y="5164"/>
                    <a:pt x="4214" y="6942"/>
                    <a:pt x="4288" y="8974"/>
                  </a:cubicBezTo>
                  <a:lnTo>
                    <a:pt x="4354" y="10897"/>
                  </a:lnTo>
                  <a:lnTo>
                    <a:pt x="4356" y="10908"/>
                  </a:lnTo>
                  <a:lnTo>
                    <a:pt x="4368" y="11165"/>
                  </a:lnTo>
                  <a:cubicBezTo>
                    <a:pt x="4385" y="11817"/>
                    <a:pt x="4419" y="12500"/>
                    <a:pt x="4714" y="13084"/>
                  </a:cubicBezTo>
                  <a:cubicBezTo>
                    <a:pt x="5039" y="13715"/>
                    <a:pt x="5632" y="14160"/>
                    <a:pt x="6246" y="14527"/>
                  </a:cubicBezTo>
                  <a:cubicBezTo>
                    <a:pt x="7538" y="15282"/>
                    <a:pt x="9023" y="15721"/>
                    <a:pt x="10523" y="15805"/>
                  </a:cubicBezTo>
                  <a:cubicBezTo>
                    <a:pt x="10532" y="15806"/>
                    <a:pt x="10542" y="15807"/>
                    <a:pt x="10552" y="15807"/>
                  </a:cubicBezTo>
                  <a:cubicBezTo>
                    <a:pt x="10569" y="15807"/>
                    <a:pt x="10586" y="15806"/>
                    <a:pt x="10602" y="15806"/>
                  </a:cubicBezTo>
                  <a:cubicBezTo>
                    <a:pt x="10612" y="15806"/>
                    <a:pt x="10622" y="15806"/>
                    <a:pt x="10630" y="15807"/>
                  </a:cubicBezTo>
                  <a:cubicBezTo>
                    <a:pt x="11040" y="13091"/>
                    <a:pt x="11337" y="10349"/>
                    <a:pt x="11514" y="7596"/>
                  </a:cubicBezTo>
                  <a:cubicBezTo>
                    <a:pt x="11518" y="7565"/>
                    <a:pt x="11525" y="7531"/>
                    <a:pt x="11518" y="7499"/>
                  </a:cubicBezTo>
                  <a:cubicBezTo>
                    <a:pt x="11630" y="5297"/>
                    <a:pt x="10485" y="3226"/>
                    <a:pt x="8585" y="2083"/>
                  </a:cubicBezTo>
                  <a:cubicBezTo>
                    <a:pt x="7996" y="1733"/>
                    <a:pt x="7414" y="1351"/>
                    <a:pt x="6817" y="1014"/>
                  </a:cubicBezTo>
                  <a:cubicBezTo>
                    <a:pt x="5820" y="445"/>
                    <a:pt x="4633" y="1"/>
                    <a:pt x="3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9"/>
            <p:cNvSpPr/>
            <p:nvPr/>
          </p:nvSpPr>
          <p:spPr>
            <a:xfrm>
              <a:off x="5090425" y="4763250"/>
              <a:ext cx="750675" cy="491250"/>
            </a:xfrm>
            <a:custGeom>
              <a:avLst/>
              <a:gdLst/>
              <a:ahLst/>
              <a:cxnLst/>
              <a:rect l="l" t="t" r="r" b="b"/>
              <a:pathLst>
                <a:path w="30027" h="19650" extrusionOk="0">
                  <a:moveTo>
                    <a:pt x="26113" y="0"/>
                  </a:moveTo>
                  <a:cubicBezTo>
                    <a:pt x="25997" y="0"/>
                    <a:pt x="25886" y="26"/>
                    <a:pt x="25789" y="93"/>
                  </a:cubicBezTo>
                  <a:lnTo>
                    <a:pt x="25791" y="93"/>
                  </a:lnTo>
                  <a:cubicBezTo>
                    <a:pt x="25416" y="352"/>
                    <a:pt x="25583" y="919"/>
                    <a:pt x="25671" y="1367"/>
                  </a:cubicBezTo>
                  <a:cubicBezTo>
                    <a:pt x="26095" y="3490"/>
                    <a:pt x="23843" y="5091"/>
                    <a:pt x="21913" y="6074"/>
                  </a:cubicBezTo>
                  <a:cubicBezTo>
                    <a:pt x="20270" y="6911"/>
                    <a:pt x="18629" y="7747"/>
                    <a:pt x="16986" y="8584"/>
                  </a:cubicBezTo>
                  <a:cubicBezTo>
                    <a:pt x="16617" y="7840"/>
                    <a:pt x="16248" y="7097"/>
                    <a:pt x="15879" y="6353"/>
                  </a:cubicBezTo>
                  <a:cubicBezTo>
                    <a:pt x="15712" y="7300"/>
                    <a:pt x="15659" y="8268"/>
                    <a:pt x="15720" y="9229"/>
                  </a:cubicBezTo>
                  <a:cubicBezTo>
                    <a:pt x="15516" y="9333"/>
                    <a:pt x="15313" y="9436"/>
                    <a:pt x="15109" y="9542"/>
                  </a:cubicBezTo>
                  <a:cubicBezTo>
                    <a:pt x="14478" y="8993"/>
                    <a:pt x="13906" y="8373"/>
                    <a:pt x="13415" y="7694"/>
                  </a:cubicBezTo>
                  <a:lnTo>
                    <a:pt x="13415" y="7694"/>
                  </a:lnTo>
                  <a:cubicBezTo>
                    <a:pt x="13253" y="8588"/>
                    <a:pt x="13267" y="9506"/>
                    <a:pt x="13426" y="10400"/>
                  </a:cubicBezTo>
                  <a:cubicBezTo>
                    <a:pt x="12995" y="10619"/>
                    <a:pt x="12567" y="10837"/>
                    <a:pt x="12137" y="11056"/>
                  </a:cubicBezTo>
                  <a:cubicBezTo>
                    <a:pt x="11382" y="10529"/>
                    <a:pt x="10762" y="9805"/>
                    <a:pt x="10384" y="8964"/>
                  </a:cubicBezTo>
                  <a:lnTo>
                    <a:pt x="10384" y="8964"/>
                  </a:lnTo>
                  <a:cubicBezTo>
                    <a:pt x="10338" y="9913"/>
                    <a:pt x="10454" y="10862"/>
                    <a:pt x="10690" y="11782"/>
                  </a:cubicBezTo>
                  <a:cubicBezTo>
                    <a:pt x="10169" y="12039"/>
                    <a:pt x="9642" y="12277"/>
                    <a:pt x="9106" y="12499"/>
                  </a:cubicBezTo>
                  <a:cubicBezTo>
                    <a:pt x="8170" y="11965"/>
                    <a:pt x="7324" y="11277"/>
                    <a:pt x="6626" y="10457"/>
                  </a:cubicBezTo>
                  <a:lnTo>
                    <a:pt x="6626" y="10457"/>
                  </a:lnTo>
                  <a:cubicBezTo>
                    <a:pt x="6495" y="11400"/>
                    <a:pt x="6626" y="12374"/>
                    <a:pt x="6976" y="13260"/>
                  </a:cubicBezTo>
                  <a:cubicBezTo>
                    <a:pt x="6581" y="13380"/>
                    <a:pt x="6187" y="13500"/>
                    <a:pt x="5795" y="13623"/>
                  </a:cubicBezTo>
                  <a:cubicBezTo>
                    <a:pt x="4936" y="13041"/>
                    <a:pt x="4211" y="12262"/>
                    <a:pt x="3713" y="11351"/>
                  </a:cubicBezTo>
                  <a:lnTo>
                    <a:pt x="3713" y="11351"/>
                  </a:lnTo>
                  <a:cubicBezTo>
                    <a:pt x="3643" y="12311"/>
                    <a:pt x="3808" y="13279"/>
                    <a:pt x="4143" y="14182"/>
                  </a:cubicBezTo>
                  <a:cubicBezTo>
                    <a:pt x="3861" y="14285"/>
                    <a:pt x="3580" y="14397"/>
                    <a:pt x="3300" y="14507"/>
                  </a:cubicBezTo>
                  <a:cubicBezTo>
                    <a:pt x="2175" y="13644"/>
                    <a:pt x="1125" y="12688"/>
                    <a:pt x="176" y="11638"/>
                  </a:cubicBezTo>
                  <a:lnTo>
                    <a:pt x="176" y="11638"/>
                  </a:lnTo>
                  <a:cubicBezTo>
                    <a:pt x="450" y="12899"/>
                    <a:pt x="977" y="14102"/>
                    <a:pt x="1703" y="15169"/>
                  </a:cubicBezTo>
                  <a:cubicBezTo>
                    <a:pt x="1129" y="15422"/>
                    <a:pt x="560" y="15686"/>
                    <a:pt x="1" y="15966"/>
                  </a:cubicBezTo>
                  <a:cubicBezTo>
                    <a:pt x="752" y="18088"/>
                    <a:pt x="3019" y="19387"/>
                    <a:pt x="5261" y="19606"/>
                  </a:cubicBezTo>
                  <a:cubicBezTo>
                    <a:pt x="5557" y="19636"/>
                    <a:pt x="5853" y="19649"/>
                    <a:pt x="6149" y="19649"/>
                  </a:cubicBezTo>
                  <a:cubicBezTo>
                    <a:pt x="8088" y="19649"/>
                    <a:pt x="10008" y="19058"/>
                    <a:pt x="11846" y="18396"/>
                  </a:cubicBezTo>
                  <a:cubicBezTo>
                    <a:pt x="13679" y="17731"/>
                    <a:pt x="15512" y="16983"/>
                    <a:pt x="17450" y="16787"/>
                  </a:cubicBezTo>
                  <a:cubicBezTo>
                    <a:pt x="19742" y="16555"/>
                    <a:pt x="22366" y="17019"/>
                    <a:pt x="24094" y="15492"/>
                  </a:cubicBezTo>
                  <a:cubicBezTo>
                    <a:pt x="24960" y="14728"/>
                    <a:pt x="25401" y="13604"/>
                    <a:pt x="25813" y="12524"/>
                  </a:cubicBezTo>
                  <a:cubicBezTo>
                    <a:pt x="27217" y="8835"/>
                    <a:pt x="28622" y="5146"/>
                    <a:pt x="30027" y="1457"/>
                  </a:cubicBezTo>
                  <a:cubicBezTo>
                    <a:pt x="28911" y="1019"/>
                    <a:pt x="27795" y="580"/>
                    <a:pt x="26682" y="139"/>
                  </a:cubicBezTo>
                  <a:cubicBezTo>
                    <a:pt x="26503" y="68"/>
                    <a:pt x="26301" y="0"/>
                    <a:pt x="26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9"/>
            <p:cNvSpPr/>
            <p:nvPr/>
          </p:nvSpPr>
          <p:spPr>
            <a:xfrm>
              <a:off x="4815025" y="4333000"/>
              <a:ext cx="931275" cy="664150"/>
            </a:xfrm>
            <a:custGeom>
              <a:avLst/>
              <a:gdLst/>
              <a:ahLst/>
              <a:cxnLst/>
              <a:rect l="l" t="t" r="r" b="b"/>
              <a:pathLst>
                <a:path w="37251" h="26566" extrusionOk="0">
                  <a:moveTo>
                    <a:pt x="23931" y="4483"/>
                  </a:moveTo>
                  <a:cubicBezTo>
                    <a:pt x="25779" y="4483"/>
                    <a:pt x="27618" y="4926"/>
                    <a:pt x="29259" y="5778"/>
                  </a:cubicBezTo>
                  <a:cubicBezTo>
                    <a:pt x="29776" y="6046"/>
                    <a:pt x="30335" y="6453"/>
                    <a:pt x="30316" y="7040"/>
                  </a:cubicBezTo>
                  <a:cubicBezTo>
                    <a:pt x="30307" y="7778"/>
                    <a:pt x="29447" y="8124"/>
                    <a:pt x="28833" y="8531"/>
                  </a:cubicBezTo>
                  <a:cubicBezTo>
                    <a:pt x="28257" y="8923"/>
                    <a:pt x="27823" y="9499"/>
                    <a:pt x="27618" y="10165"/>
                  </a:cubicBezTo>
                  <a:cubicBezTo>
                    <a:pt x="27466" y="10636"/>
                    <a:pt x="27413" y="11178"/>
                    <a:pt x="27067" y="11532"/>
                  </a:cubicBezTo>
                  <a:cubicBezTo>
                    <a:pt x="26815" y="11793"/>
                    <a:pt x="26479" y="11887"/>
                    <a:pt x="26119" y="11887"/>
                  </a:cubicBezTo>
                  <a:cubicBezTo>
                    <a:pt x="25705" y="11887"/>
                    <a:pt x="25259" y="11764"/>
                    <a:pt x="24866" y="11631"/>
                  </a:cubicBezTo>
                  <a:cubicBezTo>
                    <a:pt x="23134" y="11053"/>
                    <a:pt x="21402" y="10475"/>
                    <a:pt x="19679" y="9891"/>
                  </a:cubicBezTo>
                  <a:cubicBezTo>
                    <a:pt x="19369" y="9792"/>
                    <a:pt x="19057" y="9686"/>
                    <a:pt x="18791" y="9499"/>
                  </a:cubicBezTo>
                  <a:cubicBezTo>
                    <a:pt x="18053" y="8984"/>
                    <a:pt x="17840" y="8016"/>
                    <a:pt x="17724" y="7128"/>
                  </a:cubicBezTo>
                  <a:cubicBezTo>
                    <a:pt x="19287" y="6774"/>
                    <a:pt x="20930" y="6373"/>
                    <a:pt x="22111" y="5291"/>
                  </a:cubicBezTo>
                  <a:cubicBezTo>
                    <a:pt x="22351" y="5070"/>
                    <a:pt x="22581" y="4821"/>
                    <a:pt x="22874" y="4669"/>
                  </a:cubicBezTo>
                  <a:cubicBezTo>
                    <a:pt x="23195" y="4509"/>
                    <a:pt x="23568" y="4492"/>
                    <a:pt x="23931" y="4483"/>
                  </a:cubicBezTo>
                  <a:close/>
                  <a:moveTo>
                    <a:pt x="6229" y="13126"/>
                  </a:moveTo>
                  <a:cubicBezTo>
                    <a:pt x="6588" y="13126"/>
                    <a:pt x="6963" y="13388"/>
                    <a:pt x="6963" y="13742"/>
                  </a:cubicBezTo>
                  <a:cubicBezTo>
                    <a:pt x="6955" y="13886"/>
                    <a:pt x="6891" y="14036"/>
                    <a:pt x="6919" y="14179"/>
                  </a:cubicBezTo>
                  <a:cubicBezTo>
                    <a:pt x="6972" y="14462"/>
                    <a:pt x="7326" y="14550"/>
                    <a:pt x="7585" y="14675"/>
                  </a:cubicBezTo>
                  <a:cubicBezTo>
                    <a:pt x="8330" y="15040"/>
                    <a:pt x="8534" y="16185"/>
                    <a:pt x="7940" y="16771"/>
                  </a:cubicBezTo>
                  <a:cubicBezTo>
                    <a:pt x="7414" y="17305"/>
                    <a:pt x="6571" y="17288"/>
                    <a:pt x="5826" y="17393"/>
                  </a:cubicBezTo>
                  <a:cubicBezTo>
                    <a:pt x="4538" y="17579"/>
                    <a:pt x="3331" y="18273"/>
                    <a:pt x="2532" y="19302"/>
                  </a:cubicBezTo>
                  <a:cubicBezTo>
                    <a:pt x="2559" y="18326"/>
                    <a:pt x="2585" y="17349"/>
                    <a:pt x="2612" y="16364"/>
                  </a:cubicBezTo>
                  <a:cubicBezTo>
                    <a:pt x="2620" y="16140"/>
                    <a:pt x="2629" y="15911"/>
                    <a:pt x="2717" y="15706"/>
                  </a:cubicBezTo>
                  <a:cubicBezTo>
                    <a:pt x="2833" y="15440"/>
                    <a:pt x="3065" y="15253"/>
                    <a:pt x="3295" y="15075"/>
                  </a:cubicBezTo>
                  <a:cubicBezTo>
                    <a:pt x="3909" y="14605"/>
                    <a:pt x="4521" y="14126"/>
                    <a:pt x="5124" y="13645"/>
                  </a:cubicBezTo>
                  <a:cubicBezTo>
                    <a:pt x="5436" y="13415"/>
                    <a:pt x="5755" y="13167"/>
                    <a:pt x="6147" y="13131"/>
                  </a:cubicBezTo>
                  <a:cubicBezTo>
                    <a:pt x="6174" y="13128"/>
                    <a:pt x="6202" y="13126"/>
                    <a:pt x="6229" y="13126"/>
                  </a:cubicBezTo>
                  <a:close/>
                  <a:moveTo>
                    <a:pt x="28362" y="0"/>
                  </a:moveTo>
                  <a:cubicBezTo>
                    <a:pt x="28220" y="0"/>
                    <a:pt x="28078" y="11"/>
                    <a:pt x="27936" y="33"/>
                  </a:cubicBezTo>
                  <a:cubicBezTo>
                    <a:pt x="27120" y="176"/>
                    <a:pt x="26384" y="691"/>
                    <a:pt x="25931" y="1383"/>
                  </a:cubicBezTo>
                  <a:cubicBezTo>
                    <a:pt x="25441" y="2121"/>
                    <a:pt x="24642" y="2572"/>
                    <a:pt x="23762" y="2669"/>
                  </a:cubicBezTo>
                  <a:cubicBezTo>
                    <a:pt x="16908" y="3424"/>
                    <a:pt x="11643" y="8887"/>
                    <a:pt x="8623" y="9712"/>
                  </a:cubicBezTo>
                  <a:cubicBezTo>
                    <a:pt x="7486" y="10022"/>
                    <a:pt x="6332" y="10334"/>
                    <a:pt x="5293" y="10901"/>
                  </a:cubicBezTo>
                  <a:cubicBezTo>
                    <a:pt x="3304" y="11985"/>
                    <a:pt x="81" y="16417"/>
                    <a:pt x="134" y="16815"/>
                  </a:cubicBezTo>
                  <a:cubicBezTo>
                    <a:pt x="161" y="17028"/>
                    <a:pt x="1" y="22162"/>
                    <a:pt x="125" y="22339"/>
                  </a:cubicBezTo>
                  <a:cubicBezTo>
                    <a:pt x="240" y="22496"/>
                    <a:pt x="491" y="22565"/>
                    <a:pt x="848" y="22565"/>
                  </a:cubicBezTo>
                  <a:cubicBezTo>
                    <a:pt x="1343" y="22565"/>
                    <a:pt x="2043" y="22432"/>
                    <a:pt x="2869" y="22215"/>
                  </a:cubicBezTo>
                  <a:cubicBezTo>
                    <a:pt x="3323" y="23902"/>
                    <a:pt x="4637" y="25296"/>
                    <a:pt x="5887" y="26566"/>
                  </a:cubicBezTo>
                  <a:cubicBezTo>
                    <a:pt x="5276" y="24995"/>
                    <a:pt x="4911" y="23326"/>
                    <a:pt x="4778" y="21637"/>
                  </a:cubicBezTo>
                  <a:cubicBezTo>
                    <a:pt x="4886" y="21603"/>
                    <a:pt x="5000" y="21567"/>
                    <a:pt x="5116" y="21531"/>
                  </a:cubicBezTo>
                  <a:cubicBezTo>
                    <a:pt x="5674" y="22403"/>
                    <a:pt x="6349" y="23200"/>
                    <a:pt x="7121" y="23885"/>
                  </a:cubicBezTo>
                  <a:cubicBezTo>
                    <a:pt x="6963" y="22881"/>
                    <a:pt x="6944" y="21850"/>
                    <a:pt x="7060" y="20840"/>
                  </a:cubicBezTo>
                  <a:cubicBezTo>
                    <a:pt x="7256" y="20768"/>
                    <a:pt x="7450" y="20696"/>
                    <a:pt x="7646" y="20627"/>
                  </a:cubicBezTo>
                  <a:cubicBezTo>
                    <a:pt x="8286" y="21496"/>
                    <a:pt x="9076" y="22259"/>
                    <a:pt x="9981" y="22845"/>
                  </a:cubicBezTo>
                  <a:cubicBezTo>
                    <a:pt x="9707" y="21869"/>
                    <a:pt x="9635" y="20840"/>
                    <a:pt x="9751" y="19836"/>
                  </a:cubicBezTo>
                  <a:cubicBezTo>
                    <a:pt x="9945" y="19756"/>
                    <a:pt x="10142" y="19684"/>
                    <a:pt x="10327" y="19614"/>
                  </a:cubicBezTo>
                  <a:cubicBezTo>
                    <a:pt x="10905" y="20466"/>
                    <a:pt x="11652" y="21221"/>
                    <a:pt x="12521" y="21772"/>
                  </a:cubicBezTo>
                  <a:cubicBezTo>
                    <a:pt x="12272" y="20829"/>
                    <a:pt x="12192" y="19844"/>
                    <a:pt x="12255" y="18876"/>
                  </a:cubicBezTo>
                  <a:cubicBezTo>
                    <a:pt x="12573" y="18752"/>
                    <a:pt x="12886" y="18636"/>
                    <a:pt x="13168" y="18530"/>
                  </a:cubicBezTo>
                  <a:cubicBezTo>
                    <a:pt x="13738" y="19330"/>
                    <a:pt x="14438" y="20032"/>
                    <a:pt x="15237" y="20591"/>
                  </a:cubicBezTo>
                  <a:cubicBezTo>
                    <a:pt x="15248" y="19659"/>
                    <a:pt x="15478" y="18735"/>
                    <a:pt x="15868" y="17891"/>
                  </a:cubicBezTo>
                  <a:cubicBezTo>
                    <a:pt x="16153" y="17864"/>
                    <a:pt x="16446" y="17847"/>
                    <a:pt x="16731" y="17819"/>
                  </a:cubicBezTo>
                  <a:cubicBezTo>
                    <a:pt x="17112" y="18823"/>
                    <a:pt x="17760" y="19728"/>
                    <a:pt x="18595" y="20403"/>
                  </a:cubicBezTo>
                  <a:cubicBezTo>
                    <a:pt x="18684" y="19462"/>
                    <a:pt x="18888" y="18530"/>
                    <a:pt x="19181" y="17634"/>
                  </a:cubicBezTo>
                  <a:cubicBezTo>
                    <a:pt x="19472" y="17606"/>
                    <a:pt x="19776" y="17579"/>
                    <a:pt x="20078" y="17562"/>
                  </a:cubicBezTo>
                  <a:cubicBezTo>
                    <a:pt x="20495" y="18566"/>
                    <a:pt x="21099" y="19490"/>
                    <a:pt x="21862" y="20270"/>
                  </a:cubicBezTo>
                  <a:cubicBezTo>
                    <a:pt x="21649" y="19346"/>
                    <a:pt x="21588" y="18389"/>
                    <a:pt x="21641" y="17438"/>
                  </a:cubicBezTo>
                  <a:cubicBezTo>
                    <a:pt x="26622" y="17039"/>
                    <a:pt x="31604" y="16647"/>
                    <a:pt x="36586" y="16256"/>
                  </a:cubicBezTo>
                  <a:lnTo>
                    <a:pt x="37056" y="12101"/>
                  </a:lnTo>
                  <a:cubicBezTo>
                    <a:pt x="37250" y="10406"/>
                    <a:pt x="36310" y="8832"/>
                    <a:pt x="34791" y="8043"/>
                  </a:cubicBezTo>
                  <a:lnTo>
                    <a:pt x="34793" y="8043"/>
                  </a:lnTo>
                  <a:cubicBezTo>
                    <a:pt x="33275" y="7261"/>
                    <a:pt x="32075" y="5842"/>
                    <a:pt x="31676" y="4171"/>
                  </a:cubicBezTo>
                  <a:cubicBezTo>
                    <a:pt x="31480" y="3336"/>
                    <a:pt x="31454" y="2448"/>
                    <a:pt x="31081" y="1676"/>
                  </a:cubicBezTo>
                  <a:cubicBezTo>
                    <a:pt x="30593" y="660"/>
                    <a:pt x="29481" y="0"/>
                    <a:pt x="28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79"/>
          <p:cNvGrpSpPr/>
          <p:nvPr/>
        </p:nvGrpSpPr>
        <p:grpSpPr>
          <a:xfrm>
            <a:off x="7377450" y="2509988"/>
            <a:ext cx="1052700" cy="1980600"/>
            <a:chOff x="1678925" y="2704075"/>
            <a:chExt cx="1052700" cy="1980600"/>
          </a:xfrm>
        </p:grpSpPr>
        <p:sp>
          <p:nvSpPr>
            <p:cNvPr id="2410" name="Google Shape;2410;p79"/>
            <p:cNvSpPr/>
            <p:nvPr/>
          </p:nvSpPr>
          <p:spPr>
            <a:xfrm>
              <a:off x="2688925" y="3503425"/>
              <a:ext cx="42700" cy="63100"/>
            </a:xfrm>
            <a:custGeom>
              <a:avLst/>
              <a:gdLst/>
              <a:ahLst/>
              <a:cxnLst/>
              <a:rect l="l" t="t" r="r" b="b"/>
              <a:pathLst>
                <a:path w="1708" h="2524" extrusionOk="0">
                  <a:moveTo>
                    <a:pt x="1024" y="1"/>
                  </a:moveTo>
                  <a:cubicBezTo>
                    <a:pt x="551" y="682"/>
                    <a:pt x="1" y="1675"/>
                    <a:pt x="1" y="2523"/>
                  </a:cubicBezTo>
                  <a:cubicBezTo>
                    <a:pt x="439" y="2257"/>
                    <a:pt x="973" y="2078"/>
                    <a:pt x="1469" y="2002"/>
                  </a:cubicBezTo>
                  <a:cubicBezTo>
                    <a:pt x="1549" y="1890"/>
                    <a:pt x="1627" y="1772"/>
                    <a:pt x="1707" y="1658"/>
                  </a:cubicBezTo>
                  <a:lnTo>
                    <a:pt x="1707" y="1658"/>
                  </a:lnTo>
                  <a:cubicBezTo>
                    <a:pt x="1304" y="1682"/>
                    <a:pt x="916" y="1768"/>
                    <a:pt x="570" y="1975"/>
                  </a:cubicBezTo>
                  <a:cubicBezTo>
                    <a:pt x="792" y="1348"/>
                    <a:pt x="1076" y="745"/>
                    <a:pt x="1410" y="171"/>
                  </a:cubicBezTo>
                  <a:cubicBezTo>
                    <a:pt x="1340" y="131"/>
                    <a:pt x="1270" y="91"/>
                    <a:pt x="1190" y="64"/>
                  </a:cubicBezTo>
                  <a:cubicBezTo>
                    <a:pt x="1133" y="45"/>
                    <a:pt x="1079" y="20"/>
                    <a:pt x="1024" y="1"/>
                  </a:cubicBezTo>
                  <a:close/>
                </a:path>
              </a:pathLst>
            </a:custGeom>
            <a:solidFill>
              <a:srgbClr val="CCBB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9"/>
            <p:cNvSpPr/>
            <p:nvPr/>
          </p:nvSpPr>
          <p:spPr>
            <a:xfrm>
              <a:off x="2688925" y="3503425"/>
              <a:ext cx="42700" cy="63100"/>
            </a:xfrm>
            <a:custGeom>
              <a:avLst/>
              <a:gdLst/>
              <a:ahLst/>
              <a:cxnLst/>
              <a:rect l="l" t="t" r="r" b="b"/>
              <a:pathLst>
                <a:path w="1708" h="2524" extrusionOk="0">
                  <a:moveTo>
                    <a:pt x="1024" y="1"/>
                  </a:moveTo>
                  <a:cubicBezTo>
                    <a:pt x="551" y="682"/>
                    <a:pt x="1" y="1675"/>
                    <a:pt x="1" y="2523"/>
                  </a:cubicBezTo>
                  <a:cubicBezTo>
                    <a:pt x="439" y="2257"/>
                    <a:pt x="973" y="2078"/>
                    <a:pt x="1469" y="2002"/>
                  </a:cubicBezTo>
                  <a:cubicBezTo>
                    <a:pt x="1549" y="1890"/>
                    <a:pt x="1627" y="1772"/>
                    <a:pt x="1707" y="1658"/>
                  </a:cubicBezTo>
                  <a:lnTo>
                    <a:pt x="1707" y="1658"/>
                  </a:lnTo>
                  <a:cubicBezTo>
                    <a:pt x="1304" y="1682"/>
                    <a:pt x="916" y="1768"/>
                    <a:pt x="570" y="1975"/>
                  </a:cubicBezTo>
                  <a:cubicBezTo>
                    <a:pt x="792" y="1348"/>
                    <a:pt x="1076" y="745"/>
                    <a:pt x="1410" y="171"/>
                  </a:cubicBezTo>
                  <a:cubicBezTo>
                    <a:pt x="1340" y="131"/>
                    <a:pt x="1270" y="91"/>
                    <a:pt x="1190" y="64"/>
                  </a:cubicBezTo>
                  <a:cubicBezTo>
                    <a:pt x="1133" y="45"/>
                    <a:pt x="1079" y="20"/>
                    <a:pt x="10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2" name="Google Shape;2412;p79"/>
            <p:cNvGrpSpPr/>
            <p:nvPr/>
          </p:nvGrpSpPr>
          <p:grpSpPr>
            <a:xfrm>
              <a:off x="1678925" y="2704075"/>
              <a:ext cx="1046725" cy="1980600"/>
              <a:chOff x="1678925" y="2704075"/>
              <a:chExt cx="1046725" cy="1980600"/>
            </a:xfrm>
          </p:grpSpPr>
          <p:sp>
            <p:nvSpPr>
              <p:cNvPr id="2413" name="Google Shape;2413;p79"/>
              <p:cNvSpPr/>
              <p:nvPr/>
            </p:nvSpPr>
            <p:spPr>
              <a:xfrm>
                <a:off x="2013625" y="3140500"/>
                <a:ext cx="452400" cy="1544175"/>
              </a:xfrm>
              <a:custGeom>
                <a:avLst/>
                <a:gdLst/>
                <a:ahLst/>
                <a:cxnLst/>
                <a:rect l="l" t="t" r="r" b="b"/>
                <a:pathLst>
                  <a:path w="18096" h="61767" extrusionOk="0">
                    <a:moveTo>
                      <a:pt x="18095" y="0"/>
                    </a:moveTo>
                    <a:lnTo>
                      <a:pt x="17256" y="68"/>
                    </a:lnTo>
                    <a:lnTo>
                      <a:pt x="13987" y="10542"/>
                    </a:lnTo>
                    <a:lnTo>
                      <a:pt x="10175" y="25597"/>
                    </a:lnTo>
                    <a:lnTo>
                      <a:pt x="6274" y="39669"/>
                    </a:lnTo>
                    <a:lnTo>
                      <a:pt x="847" y="56323"/>
                    </a:lnTo>
                    <a:lnTo>
                      <a:pt x="1" y="60136"/>
                    </a:lnTo>
                    <a:cubicBezTo>
                      <a:pt x="737" y="60697"/>
                      <a:pt x="1492" y="61235"/>
                      <a:pt x="2256" y="61767"/>
                    </a:cubicBezTo>
                    <a:lnTo>
                      <a:pt x="3173" y="57690"/>
                    </a:lnTo>
                    <a:lnTo>
                      <a:pt x="10979" y="29541"/>
                    </a:lnTo>
                    <a:lnTo>
                      <a:pt x="13624" y="21674"/>
                    </a:lnTo>
                    <a:lnTo>
                      <a:pt x="16705" y="6286"/>
                    </a:lnTo>
                    <a:lnTo>
                      <a:pt x="18095" y="0"/>
                    </a:lnTo>
                    <a:close/>
                  </a:path>
                </a:pathLst>
              </a:custGeom>
              <a:solidFill>
                <a:srgbClr val="765F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9"/>
              <p:cNvSpPr/>
              <p:nvPr/>
            </p:nvSpPr>
            <p:spPr>
              <a:xfrm>
                <a:off x="2338125" y="2704075"/>
                <a:ext cx="239000" cy="752350"/>
              </a:xfrm>
              <a:custGeom>
                <a:avLst/>
                <a:gdLst/>
                <a:ahLst/>
                <a:cxnLst/>
                <a:rect l="l" t="t" r="r" b="b"/>
                <a:pathLst>
                  <a:path w="9560" h="30094" extrusionOk="0">
                    <a:moveTo>
                      <a:pt x="9372" y="0"/>
                    </a:moveTo>
                    <a:lnTo>
                      <a:pt x="9372" y="0"/>
                    </a:lnTo>
                    <a:cubicBezTo>
                      <a:pt x="8840" y="1422"/>
                      <a:pt x="8365" y="2717"/>
                      <a:pt x="7939" y="3917"/>
                    </a:cubicBezTo>
                    <a:cubicBezTo>
                      <a:pt x="3628" y="15945"/>
                      <a:pt x="3843" y="17599"/>
                      <a:pt x="1" y="30093"/>
                    </a:cubicBezTo>
                    <a:cubicBezTo>
                      <a:pt x="650" y="30087"/>
                      <a:pt x="1239" y="29760"/>
                      <a:pt x="1806" y="29562"/>
                    </a:cubicBezTo>
                    <a:cubicBezTo>
                      <a:pt x="2060" y="29473"/>
                      <a:pt x="2308" y="29411"/>
                      <a:pt x="2557" y="29411"/>
                    </a:cubicBezTo>
                    <a:cubicBezTo>
                      <a:pt x="2704" y="29411"/>
                      <a:pt x="2851" y="29432"/>
                      <a:pt x="3000" y="29482"/>
                    </a:cubicBezTo>
                    <a:cubicBezTo>
                      <a:pt x="4426" y="22825"/>
                      <a:pt x="5172" y="20022"/>
                      <a:pt x="6358" y="15395"/>
                    </a:cubicBezTo>
                    <a:cubicBezTo>
                      <a:pt x="6767" y="16369"/>
                      <a:pt x="7077" y="18105"/>
                      <a:pt x="7490" y="19092"/>
                    </a:cubicBezTo>
                    <a:cubicBezTo>
                      <a:pt x="8351" y="12826"/>
                      <a:pt x="9559" y="6043"/>
                      <a:pt x="9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9"/>
              <p:cNvSpPr/>
              <p:nvPr/>
            </p:nvSpPr>
            <p:spPr>
              <a:xfrm>
                <a:off x="2352250" y="2714050"/>
                <a:ext cx="210747" cy="692539"/>
              </a:xfrm>
              <a:custGeom>
                <a:avLst/>
                <a:gdLst/>
                <a:ahLst/>
                <a:cxnLst/>
                <a:rect l="l" t="t" r="r" b="b"/>
                <a:pathLst>
                  <a:path w="7940" h="26178" extrusionOk="0">
                    <a:moveTo>
                      <a:pt x="7939" y="1"/>
                    </a:moveTo>
                    <a:lnTo>
                      <a:pt x="7939" y="1"/>
                    </a:lnTo>
                    <a:cubicBezTo>
                      <a:pt x="3628" y="12029"/>
                      <a:pt x="3843" y="13683"/>
                      <a:pt x="1" y="26177"/>
                    </a:cubicBezTo>
                    <a:cubicBezTo>
                      <a:pt x="650" y="26171"/>
                      <a:pt x="1239" y="25844"/>
                      <a:pt x="1806" y="25646"/>
                    </a:cubicBezTo>
                    <a:cubicBezTo>
                      <a:pt x="2454" y="23488"/>
                      <a:pt x="3097" y="21337"/>
                      <a:pt x="3746" y="19179"/>
                    </a:cubicBezTo>
                    <a:lnTo>
                      <a:pt x="3746" y="19179"/>
                    </a:lnTo>
                    <a:cubicBezTo>
                      <a:pt x="3514" y="19605"/>
                      <a:pt x="3181" y="19989"/>
                      <a:pt x="2785" y="20280"/>
                    </a:cubicBezTo>
                    <a:cubicBezTo>
                      <a:pt x="4240" y="15963"/>
                      <a:pt x="5516" y="11582"/>
                      <a:pt x="6606" y="7159"/>
                    </a:cubicBezTo>
                    <a:lnTo>
                      <a:pt x="6606" y="7159"/>
                    </a:lnTo>
                    <a:cubicBezTo>
                      <a:pt x="6349" y="7971"/>
                      <a:pt x="5932" y="8724"/>
                      <a:pt x="5335" y="9332"/>
                    </a:cubicBezTo>
                    <a:cubicBezTo>
                      <a:pt x="6073" y="6189"/>
                      <a:pt x="7324" y="3141"/>
                      <a:pt x="7939" y="1"/>
                    </a:cubicBezTo>
                    <a:close/>
                  </a:path>
                </a:pathLst>
              </a:custGeom>
              <a:solidFill>
                <a:srgbClr val="3F2B2B">
                  <a:alpha val="26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9"/>
              <p:cNvSpPr/>
              <p:nvPr/>
            </p:nvSpPr>
            <p:spPr>
              <a:xfrm>
                <a:off x="1678925" y="3708050"/>
                <a:ext cx="307475" cy="288625"/>
              </a:xfrm>
              <a:custGeom>
                <a:avLst/>
                <a:gdLst/>
                <a:ahLst/>
                <a:cxnLst/>
                <a:rect l="l" t="t" r="r" b="b"/>
                <a:pathLst>
                  <a:path w="12299" h="11545" extrusionOk="0">
                    <a:moveTo>
                      <a:pt x="6334" y="0"/>
                    </a:moveTo>
                    <a:cubicBezTo>
                      <a:pt x="4303" y="0"/>
                      <a:pt x="2442" y="259"/>
                      <a:pt x="768" y="725"/>
                    </a:cubicBezTo>
                    <a:cubicBezTo>
                      <a:pt x="257" y="866"/>
                      <a:pt x="0" y="1442"/>
                      <a:pt x="295" y="1771"/>
                    </a:cubicBezTo>
                    <a:cubicBezTo>
                      <a:pt x="1118" y="2693"/>
                      <a:pt x="2002" y="3431"/>
                      <a:pt x="2932" y="4009"/>
                    </a:cubicBezTo>
                    <a:cubicBezTo>
                      <a:pt x="4202" y="4795"/>
                      <a:pt x="4923" y="6111"/>
                      <a:pt x="5066" y="7579"/>
                    </a:cubicBezTo>
                    <a:cubicBezTo>
                      <a:pt x="5184" y="8801"/>
                      <a:pt x="5530" y="10005"/>
                      <a:pt x="6037" y="11199"/>
                    </a:cubicBezTo>
                    <a:cubicBezTo>
                      <a:pt x="6133" y="11422"/>
                      <a:pt x="6354" y="11544"/>
                      <a:pt x="6586" y="11544"/>
                    </a:cubicBezTo>
                    <a:cubicBezTo>
                      <a:pt x="6743" y="11544"/>
                      <a:pt x="6905" y="11488"/>
                      <a:pt x="7036" y="11370"/>
                    </a:cubicBezTo>
                    <a:cubicBezTo>
                      <a:pt x="9082" y="9535"/>
                      <a:pt x="10719" y="7096"/>
                      <a:pt x="12299" y="4281"/>
                    </a:cubicBezTo>
                    <a:cubicBezTo>
                      <a:pt x="11586" y="2948"/>
                      <a:pt x="10869" y="1617"/>
                      <a:pt x="10151" y="288"/>
                    </a:cubicBezTo>
                    <a:cubicBezTo>
                      <a:pt x="8821" y="92"/>
                      <a:pt x="7547" y="0"/>
                      <a:pt x="6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9"/>
              <p:cNvSpPr/>
              <p:nvPr/>
            </p:nvSpPr>
            <p:spPr>
              <a:xfrm>
                <a:off x="2007000" y="3796550"/>
                <a:ext cx="155350" cy="145975"/>
              </a:xfrm>
              <a:custGeom>
                <a:avLst/>
                <a:gdLst/>
                <a:ahLst/>
                <a:cxnLst/>
                <a:rect l="l" t="t" r="r" b="b"/>
                <a:pathLst>
                  <a:path w="6214" h="5839" extrusionOk="0">
                    <a:moveTo>
                      <a:pt x="2799" y="0"/>
                    </a:moveTo>
                    <a:cubicBezTo>
                      <a:pt x="2084" y="422"/>
                      <a:pt x="1375" y="850"/>
                      <a:pt x="675" y="1289"/>
                    </a:cubicBezTo>
                    <a:cubicBezTo>
                      <a:pt x="220" y="1572"/>
                      <a:pt x="0" y="2055"/>
                      <a:pt x="144" y="2443"/>
                    </a:cubicBezTo>
                    <a:cubicBezTo>
                      <a:pt x="618" y="3731"/>
                      <a:pt x="1118" y="4780"/>
                      <a:pt x="1766" y="5541"/>
                    </a:cubicBezTo>
                    <a:cubicBezTo>
                      <a:pt x="1937" y="5743"/>
                      <a:pt x="2197" y="5839"/>
                      <a:pt x="2475" y="5839"/>
                    </a:cubicBezTo>
                    <a:cubicBezTo>
                      <a:pt x="2844" y="5839"/>
                      <a:pt x="3244" y="5668"/>
                      <a:pt x="3506" y="5351"/>
                    </a:cubicBezTo>
                    <a:cubicBezTo>
                      <a:pt x="4896" y="3666"/>
                      <a:pt x="5828" y="1888"/>
                      <a:pt x="6214" y="258"/>
                    </a:cubicBezTo>
                    <a:cubicBezTo>
                      <a:pt x="5085" y="150"/>
                      <a:pt x="3946" y="64"/>
                      <a:pt x="2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9"/>
              <p:cNvSpPr/>
              <p:nvPr/>
            </p:nvSpPr>
            <p:spPr>
              <a:xfrm>
                <a:off x="2415000" y="3728325"/>
                <a:ext cx="91925" cy="140800"/>
              </a:xfrm>
              <a:custGeom>
                <a:avLst/>
                <a:gdLst/>
                <a:ahLst/>
                <a:cxnLst/>
                <a:rect l="l" t="t" r="r" b="b"/>
                <a:pathLst>
                  <a:path w="3677" h="5632" extrusionOk="0">
                    <a:moveTo>
                      <a:pt x="3048" y="0"/>
                    </a:moveTo>
                    <a:cubicBezTo>
                      <a:pt x="2504" y="152"/>
                      <a:pt x="1964" y="310"/>
                      <a:pt x="1424" y="473"/>
                    </a:cubicBezTo>
                    <a:cubicBezTo>
                      <a:pt x="1026" y="1221"/>
                      <a:pt x="640" y="1970"/>
                      <a:pt x="267" y="2723"/>
                    </a:cubicBezTo>
                    <a:cubicBezTo>
                      <a:pt x="1" y="3261"/>
                      <a:pt x="81" y="3896"/>
                      <a:pt x="484" y="4326"/>
                    </a:cubicBezTo>
                    <a:lnTo>
                      <a:pt x="484" y="4328"/>
                    </a:lnTo>
                    <a:cubicBezTo>
                      <a:pt x="952" y="4826"/>
                      <a:pt x="1532" y="5214"/>
                      <a:pt x="2182" y="5535"/>
                    </a:cubicBezTo>
                    <a:cubicBezTo>
                      <a:pt x="2316" y="5601"/>
                      <a:pt x="2456" y="5631"/>
                      <a:pt x="2594" y="5631"/>
                    </a:cubicBezTo>
                    <a:cubicBezTo>
                      <a:pt x="3033" y="5631"/>
                      <a:pt x="3441" y="5320"/>
                      <a:pt x="3494" y="4849"/>
                    </a:cubicBezTo>
                    <a:cubicBezTo>
                      <a:pt x="3677" y="3181"/>
                      <a:pt x="3378" y="1160"/>
                      <a:pt x="30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9"/>
              <p:cNvSpPr/>
              <p:nvPr/>
            </p:nvSpPr>
            <p:spPr>
              <a:xfrm>
                <a:off x="1974900" y="3310750"/>
                <a:ext cx="357825" cy="312550"/>
              </a:xfrm>
              <a:custGeom>
                <a:avLst/>
                <a:gdLst/>
                <a:ahLst/>
                <a:cxnLst/>
                <a:rect l="l" t="t" r="r" b="b"/>
                <a:pathLst>
                  <a:path w="14313" h="12502" extrusionOk="0">
                    <a:moveTo>
                      <a:pt x="7533" y="0"/>
                    </a:moveTo>
                    <a:cubicBezTo>
                      <a:pt x="7404" y="0"/>
                      <a:pt x="7270" y="39"/>
                      <a:pt x="7158" y="113"/>
                    </a:cubicBezTo>
                    <a:cubicBezTo>
                      <a:pt x="2727" y="3023"/>
                      <a:pt x="1063" y="7587"/>
                      <a:pt x="88" y="11823"/>
                    </a:cubicBezTo>
                    <a:cubicBezTo>
                      <a:pt x="1" y="12204"/>
                      <a:pt x="305" y="12501"/>
                      <a:pt x="705" y="12501"/>
                    </a:cubicBezTo>
                    <a:cubicBezTo>
                      <a:pt x="778" y="12501"/>
                      <a:pt x="854" y="12491"/>
                      <a:pt x="932" y="12470"/>
                    </a:cubicBezTo>
                    <a:cubicBezTo>
                      <a:pt x="1731" y="12225"/>
                      <a:pt x="2533" y="11991"/>
                      <a:pt x="3334" y="11768"/>
                    </a:cubicBezTo>
                    <a:cubicBezTo>
                      <a:pt x="6738" y="8916"/>
                      <a:pt x="10404" y="6252"/>
                      <a:pt x="14312" y="3816"/>
                    </a:cubicBezTo>
                    <a:lnTo>
                      <a:pt x="14310" y="3816"/>
                    </a:lnTo>
                    <a:cubicBezTo>
                      <a:pt x="13053" y="1800"/>
                      <a:pt x="9955" y="726"/>
                      <a:pt x="7715" y="28"/>
                    </a:cubicBezTo>
                    <a:cubicBezTo>
                      <a:pt x="7658" y="10"/>
                      <a:pt x="7596" y="0"/>
                      <a:pt x="75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9"/>
              <p:cNvSpPr/>
              <p:nvPr/>
            </p:nvSpPr>
            <p:spPr>
              <a:xfrm>
                <a:off x="1903900" y="3389825"/>
                <a:ext cx="821750" cy="432450"/>
              </a:xfrm>
              <a:custGeom>
                <a:avLst/>
                <a:gdLst/>
                <a:ahLst/>
                <a:cxnLst/>
                <a:rect l="l" t="t" r="r" b="b"/>
                <a:pathLst>
                  <a:path w="32870" h="17298" extrusionOk="0">
                    <a:moveTo>
                      <a:pt x="18884" y="1"/>
                    </a:moveTo>
                    <a:cubicBezTo>
                      <a:pt x="17858" y="1"/>
                      <a:pt x="16785" y="120"/>
                      <a:pt x="15651" y="392"/>
                    </a:cubicBezTo>
                    <a:cubicBezTo>
                      <a:pt x="12067" y="1862"/>
                      <a:pt x="7178" y="6082"/>
                      <a:pt x="4649" y="10199"/>
                    </a:cubicBezTo>
                    <a:cubicBezTo>
                      <a:pt x="3972" y="11271"/>
                      <a:pt x="2949" y="12150"/>
                      <a:pt x="1747" y="12728"/>
                    </a:cubicBezTo>
                    <a:cubicBezTo>
                      <a:pt x="1494" y="12850"/>
                      <a:pt x="1233" y="12975"/>
                      <a:pt x="980" y="13099"/>
                    </a:cubicBezTo>
                    <a:cubicBezTo>
                      <a:pt x="446" y="13359"/>
                      <a:pt x="87" y="13861"/>
                      <a:pt x="56" y="14388"/>
                    </a:cubicBezTo>
                    <a:cubicBezTo>
                      <a:pt x="1" y="15405"/>
                      <a:pt x="459" y="16299"/>
                      <a:pt x="1513" y="17048"/>
                    </a:cubicBezTo>
                    <a:cubicBezTo>
                      <a:pt x="1741" y="17215"/>
                      <a:pt x="2023" y="17298"/>
                      <a:pt x="2317" y="17298"/>
                    </a:cubicBezTo>
                    <a:cubicBezTo>
                      <a:pt x="2565" y="17298"/>
                      <a:pt x="2822" y="17239"/>
                      <a:pt x="3061" y="17121"/>
                    </a:cubicBezTo>
                    <a:cubicBezTo>
                      <a:pt x="3496" y="16911"/>
                      <a:pt x="3930" y="16702"/>
                      <a:pt x="4369" y="16495"/>
                    </a:cubicBezTo>
                    <a:cubicBezTo>
                      <a:pt x="4809" y="16288"/>
                      <a:pt x="5282" y="16184"/>
                      <a:pt x="5746" y="16184"/>
                    </a:cubicBezTo>
                    <a:cubicBezTo>
                      <a:pt x="6087" y="16184"/>
                      <a:pt x="6423" y="16240"/>
                      <a:pt x="6737" y="16354"/>
                    </a:cubicBezTo>
                    <a:cubicBezTo>
                      <a:pt x="6750" y="16360"/>
                      <a:pt x="6763" y="16360"/>
                      <a:pt x="6775" y="16366"/>
                    </a:cubicBezTo>
                    <a:cubicBezTo>
                      <a:pt x="8122" y="16845"/>
                      <a:pt x="9546" y="17085"/>
                      <a:pt x="10982" y="17085"/>
                    </a:cubicBezTo>
                    <a:cubicBezTo>
                      <a:pt x="11497" y="17085"/>
                      <a:pt x="12012" y="17055"/>
                      <a:pt x="12527" y="16993"/>
                    </a:cubicBezTo>
                    <a:cubicBezTo>
                      <a:pt x="21044" y="16006"/>
                      <a:pt x="26213" y="13880"/>
                      <a:pt x="30168" y="9976"/>
                    </a:cubicBezTo>
                    <a:cubicBezTo>
                      <a:pt x="30410" y="9739"/>
                      <a:pt x="30638" y="9503"/>
                      <a:pt x="30868" y="9256"/>
                    </a:cubicBezTo>
                    <a:cubicBezTo>
                      <a:pt x="31092" y="9014"/>
                      <a:pt x="31309" y="8773"/>
                      <a:pt x="31520" y="8518"/>
                    </a:cubicBezTo>
                    <a:cubicBezTo>
                      <a:pt x="31581" y="8432"/>
                      <a:pt x="31638" y="8345"/>
                      <a:pt x="31699" y="8259"/>
                    </a:cubicBezTo>
                    <a:cubicBezTo>
                      <a:pt x="31760" y="8166"/>
                      <a:pt x="31824" y="8073"/>
                      <a:pt x="31885" y="7980"/>
                    </a:cubicBezTo>
                    <a:cubicBezTo>
                      <a:pt x="32207" y="7495"/>
                      <a:pt x="32534" y="7025"/>
                      <a:pt x="32870" y="6548"/>
                    </a:cubicBezTo>
                    <a:lnTo>
                      <a:pt x="32870" y="6548"/>
                    </a:lnTo>
                    <a:cubicBezTo>
                      <a:pt x="32374" y="6622"/>
                      <a:pt x="31840" y="6801"/>
                      <a:pt x="31402" y="7069"/>
                    </a:cubicBezTo>
                    <a:cubicBezTo>
                      <a:pt x="31402" y="6219"/>
                      <a:pt x="31952" y="5228"/>
                      <a:pt x="32423" y="4545"/>
                    </a:cubicBezTo>
                    <a:lnTo>
                      <a:pt x="32425" y="4545"/>
                    </a:lnTo>
                    <a:cubicBezTo>
                      <a:pt x="27805" y="2833"/>
                      <a:pt x="23894" y="1"/>
                      <a:pt x="188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9"/>
              <p:cNvSpPr/>
              <p:nvPr/>
            </p:nvSpPr>
            <p:spPr>
              <a:xfrm>
                <a:off x="2388125" y="3753900"/>
                <a:ext cx="93175" cy="136325"/>
              </a:xfrm>
              <a:custGeom>
                <a:avLst/>
                <a:gdLst/>
                <a:ahLst/>
                <a:cxnLst/>
                <a:rect l="l" t="t" r="r" b="b"/>
                <a:pathLst>
                  <a:path w="3727" h="5453" extrusionOk="0">
                    <a:moveTo>
                      <a:pt x="3704" y="0"/>
                    </a:moveTo>
                    <a:cubicBezTo>
                      <a:pt x="3615" y="6"/>
                      <a:pt x="3524" y="13"/>
                      <a:pt x="3436" y="19"/>
                    </a:cubicBezTo>
                    <a:cubicBezTo>
                      <a:pt x="3349" y="25"/>
                      <a:pt x="3263" y="32"/>
                      <a:pt x="3176" y="38"/>
                    </a:cubicBezTo>
                    <a:cubicBezTo>
                      <a:pt x="3149" y="40"/>
                      <a:pt x="3120" y="42"/>
                      <a:pt x="3092" y="44"/>
                    </a:cubicBezTo>
                    <a:cubicBezTo>
                      <a:pt x="2995" y="53"/>
                      <a:pt x="2898" y="59"/>
                      <a:pt x="2801" y="65"/>
                    </a:cubicBezTo>
                    <a:cubicBezTo>
                      <a:pt x="2776" y="70"/>
                      <a:pt x="2748" y="72"/>
                      <a:pt x="2723" y="74"/>
                    </a:cubicBezTo>
                    <a:lnTo>
                      <a:pt x="2419" y="97"/>
                    </a:lnTo>
                    <a:cubicBezTo>
                      <a:pt x="2291" y="108"/>
                      <a:pt x="2162" y="118"/>
                      <a:pt x="2033" y="131"/>
                    </a:cubicBezTo>
                    <a:cubicBezTo>
                      <a:pt x="2021" y="146"/>
                      <a:pt x="2008" y="160"/>
                      <a:pt x="1993" y="177"/>
                    </a:cubicBezTo>
                    <a:cubicBezTo>
                      <a:pt x="1453" y="816"/>
                      <a:pt x="924" y="1462"/>
                      <a:pt x="409" y="2111"/>
                    </a:cubicBezTo>
                    <a:cubicBezTo>
                      <a:pt x="99" y="2499"/>
                      <a:pt x="0" y="3008"/>
                      <a:pt x="148" y="3455"/>
                    </a:cubicBezTo>
                    <a:cubicBezTo>
                      <a:pt x="177" y="3550"/>
                      <a:pt x="219" y="3640"/>
                      <a:pt x="270" y="3729"/>
                    </a:cubicBezTo>
                    <a:cubicBezTo>
                      <a:pt x="420" y="3980"/>
                      <a:pt x="595" y="4218"/>
                      <a:pt x="793" y="4440"/>
                    </a:cubicBezTo>
                    <a:cubicBezTo>
                      <a:pt x="1040" y="4716"/>
                      <a:pt x="1314" y="4973"/>
                      <a:pt x="1614" y="5212"/>
                    </a:cubicBezTo>
                    <a:cubicBezTo>
                      <a:pt x="1630" y="5229"/>
                      <a:pt x="1649" y="5241"/>
                      <a:pt x="1671" y="5258"/>
                    </a:cubicBezTo>
                    <a:cubicBezTo>
                      <a:pt x="1840" y="5391"/>
                      <a:pt x="2039" y="5453"/>
                      <a:pt x="2233" y="5453"/>
                    </a:cubicBezTo>
                    <a:cubicBezTo>
                      <a:pt x="2337" y="5453"/>
                      <a:pt x="2439" y="5435"/>
                      <a:pt x="2535" y="5402"/>
                    </a:cubicBezTo>
                    <a:cubicBezTo>
                      <a:pt x="2784" y="5319"/>
                      <a:pt x="2995" y="5127"/>
                      <a:pt x="3086" y="4847"/>
                    </a:cubicBezTo>
                    <a:cubicBezTo>
                      <a:pt x="3560" y="3379"/>
                      <a:pt x="3727" y="1531"/>
                      <a:pt x="3710" y="306"/>
                    </a:cubicBezTo>
                    <a:cubicBezTo>
                      <a:pt x="3710" y="198"/>
                      <a:pt x="3708" y="95"/>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9"/>
              <p:cNvSpPr/>
              <p:nvPr/>
            </p:nvSpPr>
            <p:spPr>
              <a:xfrm>
                <a:off x="2397350" y="3615650"/>
                <a:ext cx="158050" cy="83025"/>
              </a:xfrm>
              <a:custGeom>
                <a:avLst/>
                <a:gdLst/>
                <a:ahLst/>
                <a:cxnLst/>
                <a:rect l="l" t="t" r="r" b="b"/>
                <a:pathLst>
                  <a:path w="6322" h="3321" extrusionOk="0">
                    <a:moveTo>
                      <a:pt x="2886" y="0"/>
                    </a:moveTo>
                    <a:cubicBezTo>
                      <a:pt x="2210" y="0"/>
                      <a:pt x="1524" y="47"/>
                      <a:pt x="886" y="158"/>
                    </a:cubicBezTo>
                    <a:cubicBezTo>
                      <a:pt x="557" y="215"/>
                      <a:pt x="304" y="405"/>
                      <a:pt x="167" y="645"/>
                    </a:cubicBezTo>
                    <a:cubicBezTo>
                      <a:pt x="11" y="913"/>
                      <a:pt x="0" y="1244"/>
                      <a:pt x="184" y="1523"/>
                    </a:cubicBezTo>
                    <a:cubicBezTo>
                      <a:pt x="196" y="1544"/>
                      <a:pt x="209" y="1563"/>
                      <a:pt x="224" y="1582"/>
                    </a:cubicBezTo>
                    <a:cubicBezTo>
                      <a:pt x="441" y="1902"/>
                      <a:pt x="679" y="2198"/>
                      <a:pt x="945" y="2466"/>
                    </a:cubicBezTo>
                    <a:cubicBezTo>
                      <a:pt x="1158" y="2683"/>
                      <a:pt x="1390" y="2879"/>
                      <a:pt x="1641" y="3050"/>
                    </a:cubicBezTo>
                    <a:cubicBezTo>
                      <a:pt x="1730" y="3109"/>
                      <a:pt x="1820" y="3159"/>
                      <a:pt x="1920" y="3197"/>
                    </a:cubicBezTo>
                    <a:cubicBezTo>
                      <a:pt x="2118" y="3280"/>
                      <a:pt x="2334" y="3320"/>
                      <a:pt x="2552" y="3320"/>
                    </a:cubicBezTo>
                    <a:cubicBezTo>
                      <a:pt x="2842" y="3320"/>
                      <a:pt x="3136" y="3249"/>
                      <a:pt x="3402" y="3111"/>
                    </a:cubicBezTo>
                    <a:cubicBezTo>
                      <a:pt x="4178" y="2710"/>
                      <a:pt x="4961" y="2318"/>
                      <a:pt x="5754" y="1936"/>
                    </a:cubicBezTo>
                    <a:cubicBezTo>
                      <a:pt x="5773" y="1926"/>
                      <a:pt x="5792" y="1917"/>
                      <a:pt x="5811" y="1907"/>
                    </a:cubicBezTo>
                    <a:cubicBezTo>
                      <a:pt x="5849" y="1791"/>
                      <a:pt x="5889" y="1672"/>
                      <a:pt x="5927" y="1556"/>
                    </a:cubicBezTo>
                    <a:cubicBezTo>
                      <a:pt x="5959" y="1464"/>
                      <a:pt x="5988" y="1371"/>
                      <a:pt x="6018" y="1278"/>
                    </a:cubicBezTo>
                    <a:cubicBezTo>
                      <a:pt x="6026" y="1253"/>
                      <a:pt x="6034" y="1230"/>
                      <a:pt x="6043" y="1206"/>
                    </a:cubicBezTo>
                    <a:cubicBezTo>
                      <a:pt x="6072" y="1118"/>
                      <a:pt x="6102" y="1029"/>
                      <a:pt x="6131" y="941"/>
                    </a:cubicBezTo>
                    <a:cubicBezTo>
                      <a:pt x="6140" y="913"/>
                      <a:pt x="6148" y="888"/>
                      <a:pt x="6157" y="863"/>
                    </a:cubicBezTo>
                    <a:cubicBezTo>
                      <a:pt x="6184" y="782"/>
                      <a:pt x="6210" y="704"/>
                      <a:pt x="6237" y="626"/>
                    </a:cubicBezTo>
                    <a:cubicBezTo>
                      <a:pt x="6266" y="544"/>
                      <a:pt x="6294" y="462"/>
                      <a:pt x="6321" y="382"/>
                    </a:cubicBezTo>
                    <a:cubicBezTo>
                      <a:pt x="6220" y="356"/>
                      <a:pt x="6113" y="333"/>
                      <a:pt x="5994" y="310"/>
                    </a:cubicBezTo>
                    <a:cubicBezTo>
                      <a:pt x="5167" y="135"/>
                      <a:pt x="4039" y="0"/>
                      <a:pt x="28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9"/>
              <p:cNvSpPr/>
              <p:nvPr/>
            </p:nvSpPr>
            <p:spPr>
              <a:xfrm>
                <a:off x="2663750" y="3509650"/>
                <a:ext cx="20350" cy="16625"/>
              </a:xfrm>
              <a:custGeom>
                <a:avLst/>
                <a:gdLst/>
                <a:ahLst/>
                <a:cxnLst/>
                <a:rect l="l" t="t" r="r" b="b"/>
                <a:pathLst>
                  <a:path w="393" h="321" extrusionOk="0">
                    <a:moveTo>
                      <a:pt x="206" y="0"/>
                    </a:moveTo>
                    <a:cubicBezTo>
                      <a:pt x="196" y="0"/>
                      <a:pt x="186" y="1"/>
                      <a:pt x="175" y="3"/>
                    </a:cubicBezTo>
                    <a:cubicBezTo>
                      <a:pt x="72" y="15"/>
                      <a:pt x="0" y="98"/>
                      <a:pt x="11" y="184"/>
                    </a:cubicBezTo>
                    <a:cubicBezTo>
                      <a:pt x="22" y="265"/>
                      <a:pt x="100" y="321"/>
                      <a:pt x="190" y="321"/>
                    </a:cubicBezTo>
                    <a:cubicBezTo>
                      <a:pt x="199" y="321"/>
                      <a:pt x="208" y="320"/>
                      <a:pt x="218" y="319"/>
                    </a:cubicBezTo>
                    <a:cubicBezTo>
                      <a:pt x="319" y="304"/>
                      <a:pt x="393" y="222"/>
                      <a:pt x="382" y="136"/>
                    </a:cubicBezTo>
                    <a:cubicBezTo>
                      <a:pt x="371" y="58"/>
                      <a:pt x="295"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9"/>
              <p:cNvSpPr/>
              <p:nvPr/>
            </p:nvSpPr>
            <p:spPr>
              <a:xfrm>
                <a:off x="2233525" y="3566500"/>
                <a:ext cx="165000" cy="124775"/>
              </a:xfrm>
              <a:custGeom>
                <a:avLst/>
                <a:gdLst/>
                <a:ahLst/>
                <a:cxnLst/>
                <a:rect l="l" t="t" r="r" b="b"/>
                <a:pathLst>
                  <a:path w="6600" h="4991" extrusionOk="0">
                    <a:moveTo>
                      <a:pt x="5549" y="0"/>
                    </a:moveTo>
                    <a:lnTo>
                      <a:pt x="5549" y="0"/>
                    </a:lnTo>
                    <a:cubicBezTo>
                      <a:pt x="5260" y="435"/>
                      <a:pt x="4973" y="871"/>
                      <a:pt x="4687" y="1308"/>
                    </a:cubicBezTo>
                    <a:cubicBezTo>
                      <a:pt x="4628" y="1396"/>
                      <a:pt x="4566" y="1489"/>
                      <a:pt x="4476" y="1546"/>
                    </a:cubicBezTo>
                    <a:cubicBezTo>
                      <a:pt x="4360" y="1618"/>
                      <a:pt x="4216" y="1624"/>
                      <a:pt x="4079" y="1641"/>
                    </a:cubicBezTo>
                    <a:cubicBezTo>
                      <a:pt x="3626" y="1698"/>
                      <a:pt x="3195" y="1920"/>
                      <a:pt x="2885" y="2255"/>
                    </a:cubicBezTo>
                    <a:cubicBezTo>
                      <a:pt x="2805" y="2341"/>
                      <a:pt x="2729" y="2436"/>
                      <a:pt x="2624" y="2487"/>
                    </a:cubicBezTo>
                    <a:cubicBezTo>
                      <a:pt x="2560" y="2517"/>
                      <a:pt x="2493" y="2528"/>
                      <a:pt x="2424" y="2528"/>
                    </a:cubicBezTo>
                    <a:cubicBezTo>
                      <a:pt x="2234" y="2528"/>
                      <a:pt x="2029" y="2444"/>
                      <a:pt x="1839" y="2444"/>
                    </a:cubicBezTo>
                    <a:cubicBezTo>
                      <a:pt x="1770" y="2444"/>
                      <a:pt x="1703" y="2455"/>
                      <a:pt x="1639" y="2485"/>
                    </a:cubicBezTo>
                    <a:cubicBezTo>
                      <a:pt x="1531" y="2533"/>
                      <a:pt x="1453" y="2632"/>
                      <a:pt x="1379" y="2725"/>
                    </a:cubicBezTo>
                    <a:cubicBezTo>
                      <a:pt x="920" y="3318"/>
                      <a:pt x="460" y="3908"/>
                      <a:pt x="0" y="4499"/>
                    </a:cubicBezTo>
                    <a:cubicBezTo>
                      <a:pt x="648" y="4347"/>
                      <a:pt x="1226" y="3917"/>
                      <a:pt x="1555" y="3339"/>
                    </a:cubicBezTo>
                    <a:lnTo>
                      <a:pt x="1555" y="3339"/>
                    </a:lnTo>
                    <a:cubicBezTo>
                      <a:pt x="1508" y="3877"/>
                      <a:pt x="1462" y="4415"/>
                      <a:pt x="1415" y="4952"/>
                    </a:cubicBezTo>
                    <a:cubicBezTo>
                      <a:pt x="1635" y="4545"/>
                      <a:pt x="1854" y="4138"/>
                      <a:pt x="2071" y="3733"/>
                    </a:cubicBezTo>
                    <a:cubicBezTo>
                      <a:pt x="2147" y="3592"/>
                      <a:pt x="2232" y="3444"/>
                      <a:pt x="2373" y="3371"/>
                    </a:cubicBezTo>
                    <a:cubicBezTo>
                      <a:pt x="2454" y="3327"/>
                      <a:pt x="2545" y="3315"/>
                      <a:pt x="2638" y="3315"/>
                    </a:cubicBezTo>
                    <a:cubicBezTo>
                      <a:pt x="2699" y="3315"/>
                      <a:pt x="2762" y="3320"/>
                      <a:pt x="2822" y="3326"/>
                    </a:cubicBezTo>
                    <a:cubicBezTo>
                      <a:pt x="3700" y="3406"/>
                      <a:pt x="4577" y="3489"/>
                      <a:pt x="5456" y="3569"/>
                    </a:cubicBezTo>
                    <a:cubicBezTo>
                      <a:pt x="5551" y="3579"/>
                      <a:pt x="5653" y="3590"/>
                      <a:pt x="5733" y="3641"/>
                    </a:cubicBezTo>
                    <a:cubicBezTo>
                      <a:pt x="5823" y="3695"/>
                      <a:pt x="5878" y="3790"/>
                      <a:pt x="5931" y="3883"/>
                    </a:cubicBezTo>
                    <a:cubicBezTo>
                      <a:pt x="6138" y="4252"/>
                      <a:pt x="6344" y="4621"/>
                      <a:pt x="6553" y="4990"/>
                    </a:cubicBezTo>
                    <a:cubicBezTo>
                      <a:pt x="6422" y="4590"/>
                      <a:pt x="6454" y="4157"/>
                      <a:pt x="6376" y="3742"/>
                    </a:cubicBezTo>
                    <a:cubicBezTo>
                      <a:pt x="6266" y="3168"/>
                      <a:pt x="5937" y="2637"/>
                      <a:pt x="5471" y="2282"/>
                    </a:cubicBezTo>
                    <a:cubicBezTo>
                      <a:pt x="5847" y="2189"/>
                      <a:pt x="6222" y="2097"/>
                      <a:pt x="6600" y="2004"/>
                    </a:cubicBezTo>
                    <a:cubicBezTo>
                      <a:pt x="6125" y="1911"/>
                      <a:pt x="5650" y="1820"/>
                      <a:pt x="5176" y="1728"/>
                    </a:cubicBezTo>
                    <a:cubicBezTo>
                      <a:pt x="5300" y="1152"/>
                      <a:pt x="5425" y="576"/>
                      <a:pt x="5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9"/>
              <p:cNvSpPr/>
              <p:nvPr/>
            </p:nvSpPr>
            <p:spPr>
              <a:xfrm>
                <a:off x="2013625" y="3617850"/>
                <a:ext cx="349775" cy="1066825"/>
              </a:xfrm>
              <a:custGeom>
                <a:avLst/>
                <a:gdLst/>
                <a:ahLst/>
                <a:cxnLst/>
                <a:rect l="l" t="t" r="r" b="b"/>
                <a:pathLst>
                  <a:path w="13991" h="42673" extrusionOk="0">
                    <a:moveTo>
                      <a:pt x="12979" y="1"/>
                    </a:moveTo>
                    <a:lnTo>
                      <a:pt x="11633" y="749"/>
                    </a:lnTo>
                    <a:lnTo>
                      <a:pt x="10175" y="6503"/>
                    </a:lnTo>
                    <a:lnTo>
                      <a:pt x="6274" y="20575"/>
                    </a:lnTo>
                    <a:lnTo>
                      <a:pt x="847" y="37229"/>
                    </a:lnTo>
                    <a:lnTo>
                      <a:pt x="1" y="41042"/>
                    </a:lnTo>
                    <a:cubicBezTo>
                      <a:pt x="737" y="41603"/>
                      <a:pt x="1492" y="42141"/>
                      <a:pt x="2256" y="42673"/>
                    </a:cubicBezTo>
                    <a:lnTo>
                      <a:pt x="3173" y="38596"/>
                    </a:lnTo>
                    <a:lnTo>
                      <a:pt x="10979" y="10447"/>
                    </a:lnTo>
                    <a:lnTo>
                      <a:pt x="13624" y="2580"/>
                    </a:lnTo>
                    <a:lnTo>
                      <a:pt x="13991" y="749"/>
                    </a:lnTo>
                    <a:lnTo>
                      <a:pt x="1297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26" name="Google Shape;2426;p79"/>
          <p:cNvGrpSpPr/>
          <p:nvPr/>
        </p:nvGrpSpPr>
        <p:grpSpPr>
          <a:xfrm>
            <a:off x="1594216" y="3228395"/>
            <a:ext cx="1321492" cy="833080"/>
            <a:chOff x="3410925" y="355650"/>
            <a:chExt cx="1148025" cy="723725"/>
          </a:xfrm>
        </p:grpSpPr>
        <p:sp>
          <p:nvSpPr>
            <p:cNvPr id="2427" name="Google Shape;2427;p79"/>
            <p:cNvSpPr/>
            <p:nvPr/>
          </p:nvSpPr>
          <p:spPr>
            <a:xfrm>
              <a:off x="3410925" y="355650"/>
              <a:ext cx="1148025" cy="723725"/>
            </a:xfrm>
            <a:custGeom>
              <a:avLst/>
              <a:gdLst/>
              <a:ahLst/>
              <a:cxnLst/>
              <a:rect l="l" t="t" r="r" b="b"/>
              <a:pathLst>
                <a:path w="45921" h="28949" extrusionOk="0">
                  <a:moveTo>
                    <a:pt x="26603" y="0"/>
                  </a:moveTo>
                  <a:lnTo>
                    <a:pt x="21853" y="1253"/>
                  </a:lnTo>
                  <a:lnTo>
                    <a:pt x="17717" y="418"/>
                  </a:lnTo>
                  <a:lnTo>
                    <a:pt x="9306" y="5511"/>
                  </a:lnTo>
                  <a:lnTo>
                    <a:pt x="5915" y="10770"/>
                  </a:lnTo>
                  <a:lnTo>
                    <a:pt x="3259" y="12624"/>
                  </a:lnTo>
                  <a:lnTo>
                    <a:pt x="1" y="21204"/>
                  </a:lnTo>
                  <a:lnTo>
                    <a:pt x="2105" y="25825"/>
                  </a:lnTo>
                  <a:lnTo>
                    <a:pt x="2162" y="25943"/>
                  </a:lnTo>
                  <a:lnTo>
                    <a:pt x="7203" y="27782"/>
                  </a:lnTo>
                  <a:lnTo>
                    <a:pt x="17327" y="28948"/>
                  </a:lnTo>
                  <a:lnTo>
                    <a:pt x="29328" y="27782"/>
                  </a:lnTo>
                  <a:lnTo>
                    <a:pt x="35818" y="28596"/>
                  </a:lnTo>
                  <a:lnTo>
                    <a:pt x="43877" y="26487"/>
                  </a:lnTo>
                  <a:lnTo>
                    <a:pt x="45921" y="21121"/>
                  </a:lnTo>
                  <a:lnTo>
                    <a:pt x="42365" y="12624"/>
                  </a:lnTo>
                  <a:lnTo>
                    <a:pt x="37060" y="9416"/>
                  </a:lnTo>
                  <a:lnTo>
                    <a:pt x="35023" y="8184"/>
                  </a:lnTo>
                  <a:lnTo>
                    <a:pt x="31053" y="2308"/>
                  </a:lnTo>
                  <a:lnTo>
                    <a:pt x="266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9"/>
            <p:cNvSpPr/>
            <p:nvPr/>
          </p:nvSpPr>
          <p:spPr>
            <a:xfrm>
              <a:off x="3454000" y="403050"/>
              <a:ext cx="1104950" cy="676325"/>
            </a:xfrm>
            <a:custGeom>
              <a:avLst/>
              <a:gdLst/>
              <a:ahLst/>
              <a:cxnLst/>
              <a:rect l="l" t="t" r="r" b="b"/>
              <a:pathLst>
                <a:path w="44198" h="27053" extrusionOk="0">
                  <a:moveTo>
                    <a:pt x="17363" y="0"/>
                  </a:moveTo>
                  <a:lnTo>
                    <a:pt x="9367" y="4875"/>
                  </a:lnTo>
                  <a:lnTo>
                    <a:pt x="8024" y="11900"/>
                  </a:lnTo>
                  <a:lnTo>
                    <a:pt x="3780" y="12818"/>
                  </a:lnTo>
                  <a:lnTo>
                    <a:pt x="1" y="19333"/>
                  </a:lnTo>
                  <a:lnTo>
                    <a:pt x="382" y="23929"/>
                  </a:lnTo>
                  <a:lnTo>
                    <a:pt x="439" y="24047"/>
                  </a:lnTo>
                  <a:lnTo>
                    <a:pt x="2019" y="24620"/>
                  </a:lnTo>
                  <a:lnTo>
                    <a:pt x="5480" y="25886"/>
                  </a:lnTo>
                  <a:lnTo>
                    <a:pt x="15604" y="27052"/>
                  </a:lnTo>
                  <a:lnTo>
                    <a:pt x="27605" y="25886"/>
                  </a:lnTo>
                  <a:lnTo>
                    <a:pt x="34095" y="26700"/>
                  </a:lnTo>
                  <a:lnTo>
                    <a:pt x="42154" y="24591"/>
                  </a:lnTo>
                  <a:lnTo>
                    <a:pt x="44198" y="19225"/>
                  </a:lnTo>
                  <a:lnTo>
                    <a:pt x="40642" y="10728"/>
                  </a:lnTo>
                  <a:lnTo>
                    <a:pt x="35337" y="7520"/>
                  </a:lnTo>
                  <a:lnTo>
                    <a:pt x="33192" y="7011"/>
                  </a:lnTo>
                  <a:lnTo>
                    <a:pt x="32462" y="5940"/>
                  </a:lnTo>
                  <a:lnTo>
                    <a:pt x="29305" y="1314"/>
                  </a:lnTo>
                  <a:lnTo>
                    <a:pt x="26840" y="0"/>
                  </a:lnTo>
                  <a:lnTo>
                    <a:pt x="22733" y="713"/>
                  </a:lnTo>
                  <a:lnTo>
                    <a:pt x="173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9"/>
            <p:cNvSpPr/>
            <p:nvPr/>
          </p:nvSpPr>
          <p:spPr>
            <a:xfrm>
              <a:off x="3443100" y="702800"/>
              <a:ext cx="124075" cy="172675"/>
            </a:xfrm>
            <a:custGeom>
              <a:avLst/>
              <a:gdLst/>
              <a:ahLst/>
              <a:cxnLst/>
              <a:rect l="l" t="t" r="r" b="b"/>
              <a:pathLst>
                <a:path w="4963" h="6907" extrusionOk="0">
                  <a:moveTo>
                    <a:pt x="4963" y="1"/>
                  </a:moveTo>
                  <a:lnTo>
                    <a:pt x="4963" y="1"/>
                  </a:lnTo>
                  <a:cubicBezTo>
                    <a:pt x="4592" y="92"/>
                    <a:pt x="3797" y="1087"/>
                    <a:pt x="3516" y="1471"/>
                  </a:cubicBezTo>
                  <a:cubicBezTo>
                    <a:pt x="2995" y="2184"/>
                    <a:pt x="2508" y="2998"/>
                    <a:pt x="2078" y="3770"/>
                  </a:cubicBezTo>
                  <a:cubicBezTo>
                    <a:pt x="1525" y="4765"/>
                    <a:pt x="888" y="6185"/>
                    <a:pt x="0" y="6906"/>
                  </a:cubicBezTo>
                  <a:cubicBezTo>
                    <a:pt x="670" y="6426"/>
                    <a:pt x="1895" y="5801"/>
                    <a:pt x="2757" y="5801"/>
                  </a:cubicBezTo>
                  <a:cubicBezTo>
                    <a:pt x="2785" y="5801"/>
                    <a:pt x="2812" y="5802"/>
                    <a:pt x="2839" y="5803"/>
                  </a:cubicBezTo>
                  <a:cubicBezTo>
                    <a:pt x="2892" y="5386"/>
                    <a:pt x="3033" y="4976"/>
                    <a:pt x="3075" y="4561"/>
                  </a:cubicBezTo>
                  <a:cubicBezTo>
                    <a:pt x="3364" y="4458"/>
                    <a:pt x="4128" y="4274"/>
                    <a:pt x="4328" y="4044"/>
                  </a:cubicBezTo>
                  <a:cubicBezTo>
                    <a:pt x="4539" y="3799"/>
                    <a:pt x="4457" y="3049"/>
                    <a:pt x="4493" y="2688"/>
                  </a:cubicBezTo>
                  <a:cubicBezTo>
                    <a:pt x="4583" y="1792"/>
                    <a:pt x="4731" y="853"/>
                    <a:pt x="49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9"/>
            <p:cNvSpPr/>
            <p:nvPr/>
          </p:nvSpPr>
          <p:spPr>
            <a:xfrm>
              <a:off x="3592300" y="626350"/>
              <a:ext cx="148050" cy="99350"/>
            </a:xfrm>
            <a:custGeom>
              <a:avLst/>
              <a:gdLst/>
              <a:ahLst/>
              <a:cxnLst/>
              <a:rect l="l" t="t" r="r" b="b"/>
              <a:pathLst>
                <a:path w="5922" h="3974" extrusionOk="0">
                  <a:moveTo>
                    <a:pt x="1684" y="1"/>
                  </a:moveTo>
                  <a:cubicBezTo>
                    <a:pt x="1117" y="1053"/>
                    <a:pt x="303" y="1939"/>
                    <a:pt x="1" y="3118"/>
                  </a:cubicBezTo>
                  <a:cubicBezTo>
                    <a:pt x="815" y="3154"/>
                    <a:pt x="1591" y="3460"/>
                    <a:pt x="2357" y="3721"/>
                  </a:cubicBezTo>
                  <a:cubicBezTo>
                    <a:pt x="2572" y="3795"/>
                    <a:pt x="2845" y="3973"/>
                    <a:pt x="3075" y="3973"/>
                  </a:cubicBezTo>
                  <a:cubicBezTo>
                    <a:pt x="3116" y="3973"/>
                    <a:pt x="3155" y="3968"/>
                    <a:pt x="3192" y="3955"/>
                  </a:cubicBezTo>
                  <a:cubicBezTo>
                    <a:pt x="3416" y="3877"/>
                    <a:pt x="3614" y="3451"/>
                    <a:pt x="3778" y="3282"/>
                  </a:cubicBezTo>
                  <a:cubicBezTo>
                    <a:pt x="4521" y="2527"/>
                    <a:pt x="5375" y="1779"/>
                    <a:pt x="5921" y="840"/>
                  </a:cubicBezTo>
                  <a:lnTo>
                    <a:pt x="5921" y="840"/>
                  </a:lnTo>
                  <a:cubicBezTo>
                    <a:pt x="5246" y="1127"/>
                    <a:pt x="4571" y="1831"/>
                    <a:pt x="3823" y="1954"/>
                  </a:cubicBezTo>
                  <a:cubicBezTo>
                    <a:pt x="3790" y="1959"/>
                    <a:pt x="3757" y="1962"/>
                    <a:pt x="3724" y="1962"/>
                  </a:cubicBezTo>
                  <a:cubicBezTo>
                    <a:pt x="2957" y="1962"/>
                    <a:pt x="2060" y="611"/>
                    <a:pt x="1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9"/>
            <p:cNvSpPr/>
            <p:nvPr/>
          </p:nvSpPr>
          <p:spPr>
            <a:xfrm>
              <a:off x="3663550" y="486400"/>
              <a:ext cx="78850" cy="68525"/>
            </a:xfrm>
            <a:custGeom>
              <a:avLst/>
              <a:gdLst/>
              <a:ahLst/>
              <a:cxnLst/>
              <a:rect l="l" t="t" r="r" b="b"/>
              <a:pathLst>
                <a:path w="3154" h="2741" extrusionOk="0">
                  <a:moveTo>
                    <a:pt x="2137" y="1"/>
                  </a:moveTo>
                  <a:cubicBezTo>
                    <a:pt x="1359" y="642"/>
                    <a:pt x="846" y="969"/>
                    <a:pt x="0" y="1486"/>
                  </a:cubicBezTo>
                  <a:cubicBezTo>
                    <a:pt x="914" y="1846"/>
                    <a:pt x="2162" y="2283"/>
                    <a:pt x="3154" y="2741"/>
                  </a:cubicBezTo>
                  <a:cubicBezTo>
                    <a:pt x="2757" y="1882"/>
                    <a:pt x="2593" y="783"/>
                    <a:pt x="2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9"/>
            <p:cNvSpPr/>
            <p:nvPr/>
          </p:nvSpPr>
          <p:spPr>
            <a:xfrm>
              <a:off x="3643925" y="498875"/>
              <a:ext cx="68200" cy="125925"/>
            </a:xfrm>
            <a:custGeom>
              <a:avLst/>
              <a:gdLst/>
              <a:ahLst/>
              <a:cxnLst/>
              <a:rect l="l" t="t" r="r" b="b"/>
              <a:pathLst>
                <a:path w="2728" h="5037" extrusionOk="0">
                  <a:moveTo>
                    <a:pt x="2415" y="1"/>
                  </a:moveTo>
                  <a:cubicBezTo>
                    <a:pt x="2188" y="1"/>
                    <a:pt x="788" y="889"/>
                    <a:pt x="604" y="1137"/>
                  </a:cubicBezTo>
                  <a:cubicBezTo>
                    <a:pt x="336" y="1499"/>
                    <a:pt x="437" y="2486"/>
                    <a:pt x="389" y="2946"/>
                  </a:cubicBezTo>
                  <a:cubicBezTo>
                    <a:pt x="324" y="3573"/>
                    <a:pt x="1" y="4423"/>
                    <a:pt x="83" y="5036"/>
                  </a:cubicBezTo>
                  <a:cubicBezTo>
                    <a:pt x="480" y="4716"/>
                    <a:pt x="709" y="4178"/>
                    <a:pt x="1058" y="3781"/>
                  </a:cubicBezTo>
                  <a:cubicBezTo>
                    <a:pt x="1397" y="3395"/>
                    <a:pt x="1823" y="3069"/>
                    <a:pt x="2165" y="2699"/>
                  </a:cubicBezTo>
                  <a:cubicBezTo>
                    <a:pt x="2498" y="2341"/>
                    <a:pt x="2728" y="2105"/>
                    <a:pt x="2690" y="1603"/>
                  </a:cubicBezTo>
                  <a:cubicBezTo>
                    <a:pt x="2648" y="1065"/>
                    <a:pt x="2428" y="563"/>
                    <a:pt x="2428" y="2"/>
                  </a:cubicBezTo>
                  <a:cubicBezTo>
                    <a:pt x="2425" y="1"/>
                    <a:pt x="2420" y="1"/>
                    <a:pt x="2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9"/>
            <p:cNvSpPr/>
            <p:nvPr/>
          </p:nvSpPr>
          <p:spPr>
            <a:xfrm>
              <a:off x="3752500" y="424750"/>
              <a:ext cx="339375" cy="51325"/>
            </a:xfrm>
            <a:custGeom>
              <a:avLst/>
              <a:gdLst/>
              <a:ahLst/>
              <a:cxnLst/>
              <a:rect l="l" t="t" r="r" b="b"/>
              <a:pathLst>
                <a:path w="13575" h="2053" extrusionOk="0">
                  <a:moveTo>
                    <a:pt x="6658" y="0"/>
                  </a:moveTo>
                  <a:cubicBezTo>
                    <a:pt x="5569" y="0"/>
                    <a:pt x="4315" y="719"/>
                    <a:pt x="3284" y="980"/>
                  </a:cubicBezTo>
                  <a:cubicBezTo>
                    <a:pt x="3114" y="1024"/>
                    <a:pt x="3006" y="1045"/>
                    <a:pt x="2923" y="1045"/>
                  </a:cubicBezTo>
                  <a:cubicBezTo>
                    <a:pt x="2757" y="1045"/>
                    <a:pt x="2690" y="961"/>
                    <a:pt x="2411" y="818"/>
                  </a:cubicBezTo>
                  <a:cubicBezTo>
                    <a:pt x="2155" y="685"/>
                    <a:pt x="2024" y="582"/>
                    <a:pt x="1866" y="582"/>
                  </a:cubicBezTo>
                  <a:cubicBezTo>
                    <a:pt x="1765" y="582"/>
                    <a:pt x="1654" y="623"/>
                    <a:pt x="1492" y="725"/>
                  </a:cubicBezTo>
                  <a:cubicBezTo>
                    <a:pt x="1230" y="887"/>
                    <a:pt x="1053" y="1170"/>
                    <a:pt x="781" y="1336"/>
                  </a:cubicBezTo>
                  <a:cubicBezTo>
                    <a:pt x="298" y="1632"/>
                    <a:pt x="513" y="1798"/>
                    <a:pt x="1" y="2035"/>
                  </a:cubicBezTo>
                  <a:cubicBezTo>
                    <a:pt x="13" y="2035"/>
                    <a:pt x="25" y="2035"/>
                    <a:pt x="37" y="2035"/>
                  </a:cubicBezTo>
                  <a:cubicBezTo>
                    <a:pt x="698" y="2035"/>
                    <a:pt x="1361" y="1597"/>
                    <a:pt x="2030" y="1556"/>
                  </a:cubicBezTo>
                  <a:cubicBezTo>
                    <a:pt x="2049" y="1555"/>
                    <a:pt x="2068" y="1554"/>
                    <a:pt x="2086" y="1554"/>
                  </a:cubicBezTo>
                  <a:cubicBezTo>
                    <a:pt x="2586" y="1554"/>
                    <a:pt x="2680" y="1960"/>
                    <a:pt x="3179" y="2047"/>
                  </a:cubicBezTo>
                  <a:cubicBezTo>
                    <a:pt x="3201" y="2051"/>
                    <a:pt x="3224" y="2053"/>
                    <a:pt x="3248" y="2053"/>
                  </a:cubicBezTo>
                  <a:cubicBezTo>
                    <a:pt x="3618" y="2053"/>
                    <a:pt x="4213" y="1616"/>
                    <a:pt x="4615" y="1431"/>
                  </a:cubicBezTo>
                  <a:cubicBezTo>
                    <a:pt x="5178" y="1176"/>
                    <a:pt x="5742" y="923"/>
                    <a:pt x="6353" y="885"/>
                  </a:cubicBezTo>
                  <a:cubicBezTo>
                    <a:pt x="6387" y="883"/>
                    <a:pt x="6422" y="882"/>
                    <a:pt x="6457" y="882"/>
                  </a:cubicBezTo>
                  <a:cubicBezTo>
                    <a:pt x="7304" y="882"/>
                    <a:pt x="8385" y="1467"/>
                    <a:pt x="9179" y="1467"/>
                  </a:cubicBezTo>
                  <a:cubicBezTo>
                    <a:pt x="9348" y="1467"/>
                    <a:pt x="9504" y="1440"/>
                    <a:pt x="9641" y="1377"/>
                  </a:cubicBezTo>
                  <a:cubicBezTo>
                    <a:pt x="10097" y="1164"/>
                    <a:pt x="10470" y="816"/>
                    <a:pt x="10958" y="668"/>
                  </a:cubicBezTo>
                  <a:cubicBezTo>
                    <a:pt x="11542" y="489"/>
                    <a:pt x="12257" y="389"/>
                    <a:pt x="12885" y="295"/>
                  </a:cubicBezTo>
                  <a:cubicBezTo>
                    <a:pt x="13103" y="261"/>
                    <a:pt x="13323" y="232"/>
                    <a:pt x="13523" y="173"/>
                  </a:cubicBezTo>
                  <a:lnTo>
                    <a:pt x="13523" y="173"/>
                  </a:lnTo>
                  <a:cubicBezTo>
                    <a:pt x="13527" y="174"/>
                    <a:pt x="13530" y="175"/>
                    <a:pt x="13533" y="176"/>
                  </a:cubicBezTo>
                  <a:cubicBezTo>
                    <a:pt x="13575" y="174"/>
                    <a:pt x="13575" y="172"/>
                    <a:pt x="13533" y="170"/>
                  </a:cubicBezTo>
                  <a:cubicBezTo>
                    <a:pt x="13530" y="171"/>
                    <a:pt x="13527" y="172"/>
                    <a:pt x="13523" y="173"/>
                  </a:cubicBezTo>
                  <a:lnTo>
                    <a:pt x="13523" y="173"/>
                  </a:lnTo>
                  <a:cubicBezTo>
                    <a:pt x="13380" y="119"/>
                    <a:pt x="13221" y="98"/>
                    <a:pt x="13054" y="98"/>
                  </a:cubicBezTo>
                  <a:cubicBezTo>
                    <a:pt x="12544" y="98"/>
                    <a:pt x="11957" y="299"/>
                    <a:pt x="11516" y="406"/>
                  </a:cubicBezTo>
                  <a:cubicBezTo>
                    <a:pt x="10704" y="602"/>
                    <a:pt x="9745" y="704"/>
                    <a:pt x="8983" y="969"/>
                  </a:cubicBezTo>
                  <a:cubicBezTo>
                    <a:pt x="8285" y="683"/>
                    <a:pt x="7615" y="71"/>
                    <a:pt x="6847" y="8"/>
                  </a:cubicBezTo>
                  <a:cubicBezTo>
                    <a:pt x="6785" y="3"/>
                    <a:pt x="6722" y="0"/>
                    <a:pt x="66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9"/>
            <p:cNvSpPr/>
            <p:nvPr/>
          </p:nvSpPr>
          <p:spPr>
            <a:xfrm>
              <a:off x="4052850" y="452200"/>
              <a:ext cx="218150" cy="104100"/>
            </a:xfrm>
            <a:custGeom>
              <a:avLst/>
              <a:gdLst/>
              <a:ahLst/>
              <a:cxnLst/>
              <a:rect l="l" t="t" r="r" b="b"/>
              <a:pathLst>
                <a:path w="8726" h="4164" extrusionOk="0">
                  <a:moveTo>
                    <a:pt x="1730" y="1"/>
                  </a:moveTo>
                  <a:cubicBezTo>
                    <a:pt x="1617" y="1"/>
                    <a:pt x="1493" y="48"/>
                    <a:pt x="1230" y="156"/>
                  </a:cubicBezTo>
                  <a:cubicBezTo>
                    <a:pt x="825" y="325"/>
                    <a:pt x="428" y="395"/>
                    <a:pt x="0" y="445"/>
                  </a:cubicBezTo>
                  <a:cubicBezTo>
                    <a:pt x="102" y="454"/>
                    <a:pt x="210" y="458"/>
                    <a:pt x="322" y="458"/>
                  </a:cubicBezTo>
                  <a:cubicBezTo>
                    <a:pt x="633" y="458"/>
                    <a:pt x="977" y="432"/>
                    <a:pt x="1312" y="432"/>
                  </a:cubicBezTo>
                  <a:cubicBezTo>
                    <a:pt x="1737" y="432"/>
                    <a:pt x="2148" y="474"/>
                    <a:pt x="2462" y="662"/>
                  </a:cubicBezTo>
                  <a:cubicBezTo>
                    <a:pt x="2763" y="846"/>
                    <a:pt x="2860" y="1392"/>
                    <a:pt x="3172" y="1525"/>
                  </a:cubicBezTo>
                  <a:cubicBezTo>
                    <a:pt x="3216" y="1544"/>
                    <a:pt x="3262" y="1552"/>
                    <a:pt x="3309" y="1552"/>
                  </a:cubicBezTo>
                  <a:cubicBezTo>
                    <a:pt x="3541" y="1552"/>
                    <a:pt x="3809" y="1361"/>
                    <a:pt x="4081" y="1361"/>
                  </a:cubicBezTo>
                  <a:cubicBezTo>
                    <a:pt x="4135" y="1361"/>
                    <a:pt x="4188" y="1368"/>
                    <a:pt x="4242" y="1386"/>
                  </a:cubicBezTo>
                  <a:cubicBezTo>
                    <a:pt x="4712" y="1546"/>
                    <a:pt x="5106" y="2312"/>
                    <a:pt x="5570" y="2567"/>
                  </a:cubicBezTo>
                  <a:cubicBezTo>
                    <a:pt x="5956" y="2780"/>
                    <a:pt x="6323" y="2744"/>
                    <a:pt x="6733" y="2896"/>
                  </a:cubicBezTo>
                  <a:cubicBezTo>
                    <a:pt x="7483" y="3177"/>
                    <a:pt x="8011" y="3860"/>
                    <a:pt x="8726" y="4164"/>
                  </a:cubicBezTo>
                  <a:cubicBezTo>
                    <a:pt x="8483" y="3708"/>
                    <a:pt x="8542" y="3678"/>
                    <a:pt x="8198" y="3347"/>
                  </a:cubicBezTo>
                  <a:cubicBezTo>
                    <a:pt x="7644" y="2814"/>
                    <a:pt x="7205" y="1698"/>
                    <a:pt x="6446" y="1485"/>
                  </a:cubicBezTo>
                  <a:cubicBezTo>
                    <a:pt x="6376" y="1466"/>
                    <a:pt x="6301" y="1459"/>
                    <a:pt x="6223" y="1459"/>
                  </a:cubicBezTo>
                  <a:cubicBezTo>
                    <a:pt x="6020" y="1459"/>
                    <a:pt x="5798" y="1507"/>
                    <a:pt x="5595" y="1507"/>
                  </a:cubicBezTo>
                  <a:cubicBezTo>
                    <a:pt x="5482" y="1507"/>
                    <a:pt x="5375" y="1492"/>
                    <a:pt x="5279" y="1445"/>
                  </a:cubicBezTo>
                  <a:cubicBezTo>
                    <a:pt x="4965" y="1289"/>
                    <a:pt x="4720" y="772"/>
                    <a:pt x="4476" y="523"/>
                  </a:cubicBezTo>
                  <a:cubicBezTo>
                    <a:pt x="4225" y="273"/>
                    <a:pt x="4093" y="203"/>
                    <a:pt x="3920" y="203"/>
                  </a:cubicBezTo>
                  <a:cubicBezTo>
                    <a:pt x="3798" y="203"/>
                    <a:pt x="3654" y="238"/>
                    <a:pt x="3434" y="268"/>
                  </a:cubicBezTo>
                  <a:cubicBezTo>
                    <a:pt x="3308" y="285"/>
                    <a:pt x="3183" y="294"/>
                    <a:pt x="3059" y="294"/>
                  </a:cubicBezTo>
                  <a:cubicBezTo>
                    <a:pt x="2774" y="294"/>
                    <a:pt x="2498" y="248"/>
                    <a:pt x="2240" y="156"/>
                  </a:cubicBezTo>
                  <a:cubicBezTo>
                    <a:pt x="1968" y="59"/>
                    <a:pt x="185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9"/>
            <p:cNvSpPr/>
            <p:nvPr/>
          </p:nvSpPr>
          <p:spPr>
            <a:xfrm>
              <a:off x="3641700" y="591975"/>
              <a:ext cx="88725" cy="67150"/>
            </a:xfrm>
            <a:custGeom>
              <a:avLst/>
              <a:gdLst/>
              <a:ahLst/>
              <a:cxnLst/>
              <a:rect l="l" t="t" r="r" b="b"/>
              <a:pathLst>
                <a:path w="3549" h="2686" extrusionOk="0">
                  <a:moveTo>
                    <a:pt x="971" y="0"/>
                  </a:moveTo>
                  <a:cubicBezTo>
                    <a:pt x="1" y="0"/>
                    <a:pt x="162" y="2030"/>
                    <a:pt x="162" y="2685"/>
                  </a:cubicBezTo>
                  <a:cubicBezTo>
                    <a:pt x="406" y="1679"/>
                    <a:pt x="1666" y="1578"/>
                    <a:pt x="2685" y="1578"/>
                  </a:cubicBezTo>
                  <a:cubicBezTo>
                    <a:pt x="2942" y="1578"/>
                    <a:pt x="3183" y="1584"/>
                    <a:pt x="3389" y="1584"/>
                  </a:cubicBezTo>
                  <a:cubicBezTo>
                    <a:pt x="3445" y="1584"/>
                    <a:pt x="3499" y="1584"/>
                    <a:pt x="3549" y="1582"/>
                  </a:cubicBezTo>
                  <a:cubicBezTo>
                    <a:pt x="3532" y="1277"/>
                    <a:pt x="3412" y="983"/>
                    <a:pt x="3384" y="665"/>
                  </a:cubicBezTo>
                  <a:cubicBezTo>
                    <a:pt x="3084" y="749"/>
                    <a:pt x="2705" y="876"/>
                    <a:pt x="2367" y="876"/>
                  </a:cubicBezTo>
                  <a:cubicBezTo>
                    <a:pt x="2266" y="876"/>
                    <a:pt x="2169" y="865"/>
                    <a:pt x="2079" y="838"/>
                  </a:cubicBezTo>
                  <a:cubicBezTo>
                    <a:pt x="1684" y="720"/>
                    <a:pt x="1385" y="7"/>
                    <a:pt x="984" y="0"/>
                  </a:cubicBezTo>
                  <a:cubicBezTo>
                    <a:pt x="980" y="0"/>
                    <a:pt x="975" y="0"/>
                    <a:pt x="9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9"/>
            <p:cNvSpPr/>
            <p:nvPr/>
          </p:nvSpPr>
          <p:spPr>
            <a:xfrm>
              <a:off x="3527975" y="744225"/>
              <a:ext cx="83450" cy="51825"/>
            </a:xfrm>
            <a:custGeom>
              <a:avLst/>
              <a:gdLst/>
              <a:ahLst/>
              <a:cxnLst/>
              <a:rect l="l" t="t" r="r" b="b"/>
              <a:pathLst>
                <a:path w="3338" h="2073" extrusionOk="0">
                  <a:moveTo>
                    <a:pt x="1870" y="1"/>
                  </a:moveTo>
                  <a:cubicBezTo>
                    <a:pt x="1763" y="1"/>
                    <a:pt x="1626" y="80"/>
                    <a:pt x="1422" y="265"/>
                  </a:cubicBezTo>
                  <a:cubicBezTo>
                    <a:pt x="728" y="896"/>
                    <a:pt x="399" y="1236"/>
                    <a:pt x="1" y="2073"/>
                  </a:cubicBezTo>
                  <a:cubicBezTo>
                    <a:pt x="494" y="1953"/>
                    <a:pt x="927" y="1499"/>
                    <a:pt x="1424" y="1470"/>
                  </a:cubicBezTo>
                  <a:cubicBezTo>
                    <a:pt x="1451" y="1468"/>
                    <a:pt x="1478" y="1467"/>
                    <a:pt x="1506" y="1467"/>
                  </a:cubicBezTo>
                  <a:cubicBezTo>
                    <a:pt x="2047" y="1467"/>
                    <a:pt x="2852" y="1748"/>
                    <a:pt x="3337" y="1902"/>
                  </a:cubicBezTo>
                  <a:cubicBezTo>
                    <a:pt x="3030" y="1472"/>
                    <a:pt x="2652" y="1035"/>
                    <a:pt x="2367" y="582"/>
                  </a:cubicBezTo>
                  <a:cubicBezTo>
                    <a:pt x="2155" y="243"/>
                    <a:pt x="2058" y="1"/>
                    <a:pt x="1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9"/>
            <p:cNvSpPr/>
            <p:nvPr/>
          </p:nvSpPr>
          <p:spPr>
            <a:xfrm>
              <a:off x="3937900" y="500650"/>
              <a:ext cx="227675" cy="252300"/>
            </a:xfrm>
            <a:custGeom>
              <a:avLst/>
              <a:gdLst/>
              <a:ahLst/>
              <a:cxnLst/>
              <a:rect l="l" t="t" r="r" b="b"/>
              <a:pathLst>
                <a:path w="9107" h="10092" extrusionOk="0">
                  <a:moveTo>
                    <a:pt x="2528" y="0"/>
                  </a:moveTo>
                  <a:cubicBezTo>
                    <a:pt x="2461" y="0"/>
                    <a:pt x="2436" y="98"/>
                    <a:pt x="2508" y="125"/>
                  </a:cubicBezTo>
                  <a:cubicBezTo>
                    <a:pt x="3537" y="502"/>
                    <a:pt x="4560" y="909"/>
                    <a:pt x="5581" y="1312"/>
                  </a:cubicBezTo>
                  <a:cubicBezTo>
                    <a:pt x="5855" y="1422"/>
                    <a:pt x="6127" y="1542"/>
                    <a:pt x="6397" y="1669"/>
                  </a:cubicBezTo>
                  <a:cubicBezTo>
                    <a:pt x="6385" y="1686"/>
                    <a:pt x="6368" y="1696"/>
                    <a:pt x="6361" y="1722"/>
                  </a:cubicBezTo>
                  <a:cubicBezTo>
                    <a:pt x="6305" y="1977"/>
                    <a:pt x="6359" y="3111"/>
                    <a:pt x="6005" y="3124"/>
                  </a:cubicBezTo>
                  <a:cubicBezTo>
                    <a:pt x="5960" y="3125"/>
                    <a:pt x="5915" y="3126"/>
                    <a:pt x="5869" y="3126"/>
                  </a:cubicBezTo>
                  <a:cubicBezTo>
                    <a:pt x="5637" y="3126"/>
                    <a:pt x="5400" y="3111"/>
                    <a:pt x="5164" y="3111"/>
                  </a:cubicBezTo>
                  <a:cubicBezTo>
                    <a:pt x="4946" y="3111"/>
                    <a:pt x="4730" y="3124"/>
                    <a:pt x="4520" y="3173"/>
                  </a:cubicBezTo>
                  <a:cubicBezTo>
                    <a:pt x="4436" y="3054"/>
                    <a:pt x="4351" y="2934"/>
                    <a:pt x="4261" y="2818"/>
                  </a:cubicBezTo>
                  <a:cubicBezTo>
                    <a:pt x="4385" y="2711"/>
                    <a:pt x="4470" y="2563"/>
                    <a:pt x="4472" y="2392"/>
                  </a:cubicBezTo>
                  <a:cubicBezTo>
                    <a:pt x="4474" y="2042"/>
                    <a:pt x="4197" y="1760"/>
                    <a:pt x="3847" y="1760"/>
                  </a:cubicBezTo>
                  <a:cubicBezTo>
                    <a:pt x="3835" y="1760"/>
                    <a:pt x="3822" y="1761"/>
                    <a:pt x="3809" y="1762"/>
                  </a:cubicBezTo>
                  <a:cubicBezTo>
                    <a:pt x="3672" y="1768"/>
                    <a:pt x="3523" y="1852"/>
                    <a:pt x="3411" y="1968"/>
                  </a:cubicBezTo>
                  <a:cubicBezTo>
                    <a:pt x="3354" y="1989"/>
                    <a:pt x="3307" y="2034"/>
                    <a:pt x="3293" y="2114"/>
                  </a:cubicBezTo>
                  <a:cubicBezTo>
                    <a:pt x="3293" y="2122"/>
                    <a:pt x="3293" y="2135"/>
                    <a:pt x="3291" y="2145"/>
                  </a:cubicBezTo>
                  <a:cubicBezTo>
                    <a:pt x="3244" y="2251"/>
                    <a:pt x="3244" y="2363"/>
                    <a:pt x="3305" y="2462"/>
                  </a:cubicBezTo>
                  <a:cubicBezTo>
                    <a:pt x="3358" y="2725"/>
                    <a:pt x="3499" y="2998"/>
                    <a:pt x="3755" y="3008"/>
                  </a:cubicBezTo>
                  <a:cubicBezTo>
                    <a:pt x="3801" y="3008"/>
                    <a:pt x="3845" y="3006"/>
                    <a:pt x="3890" y="2998"/>
                  </a:cubicBezTo>
                  <a:cubicBezTo>
                    <a:pt x="3909" y="3114"/>
                    <a:pt x="3949" y="3227"/>
                    <a:pt x="3999" y="3339"/>
                  </a:cubicBezTo>
                  <a:cubicBezTo>
                    <a:pt x="3987" y="3337"/>
                    <a:pt x="3980" y="3329"/>
                    <a:pt x="3965" y="3327"/>
                  </a:cubicBezTo>
                  <a:cubicBezTo>
                    <a:pt x="3908" y="3322"/>
                    <a:pt x="3851" y="3321"/>
                    <a:pt x="3795" y="3321"/>
                  </a:cubicBezTo>
                  <a:cubicBezTo>
                    <a:pt x="3363" y="3321"/>
                    <a:pt x="2970" y="3428"/>
                    <a:pt x="2547" y="3428"/>
                  </a:cubicBezTo>
                  <a:cubicBezTo>
                    <a:pt x="2373" y="3428"/>
                    <a:pt x="2193" y="3409"/>
                    <a:pt x="2004" y="3358"/>
                  </a:cubicBezTo>
                  <a:cubicBezTo>
                    <a:pt x="1356" y="3183"/>
                    <a:pt x="751" y="2879"/>
                    <a:pt x="127" y="2637"/>
                  </a:cubicBezTo>
                  <a:cubicBezTo>
                    <a:pt x="118" y="2633"/>
                    <a:pt x="109" y="2632"/>
                    <a:pt x="101" y="2632"/>
                  </a:cubicBezTo>
                  <a:cubicBezTo>
                    <a:pt x="40" y="2632"/>
                    <a:pt x="0" y="2717"/>
                    <a:pt x="47" y="2766"/>
                  </a:cubicBezTo>
                  <a:cubicBezTo>
                    <a:pt x="694" y="3403"/>
                    <a:pt x="1895" y="4074"/>
                    <a:pt x="2956" y="4074"/>
                  </a:cubicBezTo>
                  <a:cubicBezTo>
                    <a:pt x="3358" y="4074"/>
                    <a:pt x="3740" y="3978"/>
                    <a:pt x="4065" y="3746"/>
                  </a:cubicBezTo>
                  <a:cubicBezTo>
                    <a:pt x="4107" y="3717"/>
                    <a:pt x="4136" y="3677"/>
                    <a:pt x="4153" y="3632"/>
                  </a:cubicBezTo>
                  <a:cubicBezTo>
                    <a:pt x="4176" y="3670"/>
                    <a:pt x="4202" y="3706"/>
                    <a:pt x="4227" y="3744"/>
                  </a:cubicBezTo>
                  <a:cubicBezTo>
                    <a:pt x="4440" y="4166"/>
                    <a:pt x="4702" y="4567"/>
                    <a:pt x="4953" y="4972"/>
                  </a:cubicBezTo>
                  <a:cubicBezTo>
                    <a:pt x="5094" y="5199"/>
                    <a:pt x="5235" y="5562"/>
                    <a:pt x="5467" y="5733"/>
                  </a:cubicBezTo>
                  <a:cubicBezTo>
                    <a:pt x="5022" y="6322"/>
                    <a:pt x="4984" y="7159"/>
                    <a:pt x="5018" y="7874"/>
                  </a:cubicBezTo>
                  <a:cubicBezTo>
                    <a:pt x="5052" y="8591"/>
                    <a:pt x="5096" y="9496"/>
                    <a:pt x="5590" y="10053"/>
                  </a:cubicBezTo>
                  <a:cubicBezTo>
                    <a:pt x="5613" y="10080"/>
                    <a:pt x="5643" y="10091"/>
                    <a:pt x="5673" y="10091"/>
                  </a:cubicBezTo>
                  <a:cubicBezTo>
                    <a:pt x="5734" y="10091"/>
                    <a:pt x="5794" y="10043"/>
                    <a:pt x="5798" y="9975"/>
                  </a:cubicBezTo>
                  <a:cubicBezTo>
                    <a:pt x="5840" y="9281"/>
                    <a:pt x="5552" y="8604"/>
                    <a:pt x="5564" y="7895"/>
                  </a:cubicBezTo>
                  <a:cubicBezTo>
                    <a:pt x="5573" y="7418"/>
                    <a:pt x="5689" y="6940"/>
                    <a:pt x="5743" y="6463"/>
                  </a:cubicBezTo>
                  <a:cubicBezTo>
                    <a:pt x="5862" y="6754"/>
                    <a:pt x="6022" y="7028"/>
                    <a:pt x="6210" y="7262"/>
                  </a:cubicBezTo>
                  <a:cubicBezTo>
                    <a:pt x="6674" y="7849"/>
                    <a:pt x="7431" y="8646"/>
                    <a:pt x="8194" y="8793"/>
                  </a:cubicBezTo>
                  <a:cubicBezTo>
                    <a:pt x="8204" y="8795"/>
                    <a:pt x="8215" y="8796"/>
                    <a:pt x="8225" y="8796"/>
                  </a:cubicBezTo>
                  <a:cubicBezTo>
                    <a:pt x="8338" y="8796"/>
                    <a:pt x="8457" y="8686"/>
                    <a:pt x="8378" y="8568"/>
                  </a:cubicBezTo>
                  <a:cubicBezTo>
                    <a:pt x="8021" y="8026"/>
                    <a:pt x="7372" y="7709"/>
                    <a:pt x="6912" y="7254"/>
                  </a:cubicBezTo>
                  <a:cubicBezTo>
                    <a:pt x="6446" y="6790"/>
                    <a:pt x="6281" y="6239"/>
                    <a:pt x="6026" y="5695"/>
                  </a:cubicBezTo>
                  <a:cubicBezTo>
                    <a:pt x="6047" y="5672"/>
                    <a:pt x="6060" y="5647"/>
                    <a:pt x="6060" y="5615"/>
                  </a:cubicBezTo>
                  <a:cubicBezTo>
                    <a:pt x="6047" y="5069"/>
                    <a:pt x="5520" y="4582"/>
                    <a:pt x="5206" y="4151"/>
                  </a:cubicBezTo>
                  <a:cubicBezTo>
                    <a:pt x="5058" y="3921"/>
                    <a:pt x="4904" y="3691"/>
                    <a:pt x="4744" y="3468"/>
                  </a:cubicBezTo>
                  <a:lnTo>
                    <a:pt x="4744" y="3468"/>
                  </a:lnTo>
                  <a:cubicBezTo>
                    <a:pt x="4980" y="3502"/>
                    <a:pt x="5223" y="3500"/>
                    <a:pt x="5463" y="3510"/>
                  </a:cubicBezTo>
                  <a:cubicBezTo>
                    <a:pt x="5594" y="3515"/>
                    <a:pt x="5759" y="3537"/>
                    <a:pt x="5919" y="3537"/>
                  </a:cubicBezTo>
                  <a:cubicBezTo>
                    <a:pt x="6055" y="3537"/>
                    <a:pt x="6187" y="3521"/>
                    <a:pt x="6292" y="3464"/>
                  </a:cubicBezTo>
                  <a:cubicBezTo>
                    <a:pt x="6718" y="3232"/>
                    <a:pt x="6825" y="2293"/>
                    <a:pt x="6726" y="1825"/>
                  </a:cubicBezTo>
                  <a:lnTo>
                    <a:pt x="6726" y="1825"/>
                  </a:lnTo>
                  <a:cubicBezTo>
                    <a:pt x="7462" y="2179"/>
                    <a:pt x="8196" y="2546"/>
                    <a:pt x="8970" y="2768"/>
                  </a:cubicBezTo>
                  <a:cubicBezTo>
                    <a:pt x="8981" y="2771"/>
                    <a:pt x="8990" y="2772"/>
                    <a:pt x="8999" y="2772"/>
                  </a:cubicBezTo>
                  <a:cubicBezTo>
                    <a:pt x="9077" y="2772"/>
                    <a:pt x="9106" y="2665"/>
                    <a:pt x="9040" y="2614"/>
                  </a:cubicBezTo>
                  <a:lnTo>
                    <a:pt x="9042" y="2614"/>
                  </a:lnTo>
                  <a:cubicBezTo>
                    <a:pt x="7294" y="1241"/>
                    <a:pt x="4664" y="528"/>
                    <a:pt x="2546" y="3"/>
                  </a:cubicBezTo>
                  <a:cubicBezTo>
                    <a:pt x="2540" y="1"/>
                    <a:pt x="2534" y="0"/>
                    <a:pt x="2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9"/>
            <p:cNvSpPr/>
            <p:nvPr/>
          </p:nvSpPr>
          <p:spPr>
            <a:xfrm>
              <a:off x="4130075" y="620400"/>
              <a:ext cx="141925" cy="157225"/>
            </a:xfrm>
            <a:custGeom>
              <a:avLst/>
              <a:gdLst/>
              <a:ahLst/>
              <a:cxnLst/>
              <a:rect l="l" t="t" r="r" b="b"/>
              <a:pathLst>
                <a:path w="5677" h="6289" extrusionOk="0">
                  <a:moveTo>
                    <a:pt x="1578" y="1"/>
                  </a:moveTo>
                  <a:cubicBezTo>
                    <a:pt x="1536" y="1"/>
                    <a:pt x="1521" y="63"/>
                    <a:pt x="1566" y="78"/>
                  </a:cubicBezTo>
                  <a:cubicBezTo>
                    <a:pt x="2207" y="312"/>
                    <a:pt x="2844" y="568"/>
                    <a:pt x="3481" y="819"/>
                  </a:cubicBezTo>
                  <a:cubicBezTo>
                    <a:pt x="3652" y="886"/>
                    <a:pt x="3821" y="962"/>
                    <a:pt x="3989" y="1040"/>
                  </a:cubicBezTo>
                  <a:cubicBezTo>
                    <a:pt x="3981" y="1051"/>
                    <a:pt x="3971" y="1059"/>
                    <a:pt x="3966" y="1074"/>
                  </a:cubicBezTo>
                  <a:cubicBezTo>
                    <a:pt x="3933" y="1232"/>
                    <a:pt x="3966" y="1939"/>
                    <a:pt x="3745" y="1947"/>
                  </a:cubicBezTo>
                  <a:cubicBezTo>
                    <a:pt x="3719" y="1948"/>
                    <a:pt x="3693" y="1948"/>
                    <a:pt x="3667" y="1948"/>
                  </a:cubicBezTo>
                  <a:cubicBezTo>
                    <a:pt x="3522" y="1948"/>
                    <a:pt x="3374" y="1939"/>
                    <a:pt x="3227" y="1939"/>
                  </a:cubicBezTo>
                  <a:cubicBezTo>
                    <a:pt x="3089" y="1939"/>
                    <a:pt x="2951" y="1947"/>
                    <a:pt x="2819" y="1979"/>
                  </a:cubicBezTo>
                  <a:cubicBezTo>
                    <a:pt x="2766" y="1903"/>
                    <a:pt x="2713" y="1829"/>
                    <a:pt x="2659" y="1757"/>
                  </a:cubicBezTo>
                  <a:cubicBezTo>
                    <a:pt x="2735" y="1690"/>
                    <a:pt x="2787" y="1597"/>
                    <a:pt x="2789" y="1491"/>
                  </a:cubicBezTo>
                  <a:cubicBezTo>
                    <a:pt x="2791" y="1273"/>
                    <a:pt x="2618" y="1096"/>
                    <a:pt x="2399" y="1096"/>
                  </a:cubicBezTo>
                  <a:cubicBezTo>
                    <a:pt x="2391" y="1096"/>
                    <a:pt x="2384" y="1097"/>
                    <a:pt x="2376" y="1097"/>
                  </a:cubicBezTo>
                  <a:cubicBezTo>
                    <a:pt x="2292" y="1101"/>
                    <a:pt x="2197" y="1156"/>
                    <a:pt x="2127" y="1228"/>
                  </a:cubicBezTo>
                  <a:cubicBezTo>
                    <a:pt x="2093" y="1240"/>
                    <a:pt x="2064" y="1268"/>
                    <a:pt x="2055" y="1319"/>
                  </a:cubicBezTo>
                  <a:cubicBezTo>
                    <a:pt x="2053" y="1323"/>
                    <a:pt x="2053" y="1331"/>
                    <a:pt x="2053" y="1338"/>
                  </a:cubicBezTo>
                  <a:cubicBezTo>
                    <a:pt x="2024" y="1403"/>
                    <a:pt x="2024" y="1472"/>
                    <a:pt x="2064" y="1536"/>
                  </a:cubicBezTo>
                  <a:cubicBezTo>
                    <a:pt x="2095" y="1700"/>
                    <a:pt x="2182" y="1869"/>
                    <a:pt x="2342" y="1875"/>
                  </a:cubicBezTo>
                  <a:cubicBezTo>
                    <a:pt x="2370" y="1875"/>
                    <a:pt x="2397" y="1873"/>
                    <a:pt x="2427" y="1869"/>
                  </a:cubicBezTo>
                  <a:cubicBezTo>
                    <a:pt x="2437" y="1941"/>
                    <a:pt x="2462" y="2012"/>
                    <a:pt x="2494" y="2082"/>
                  </a:cubicBezTo>
                  <a:cubicBezTo>
                    <a:pt x="2486" y="2080"/>
                    <a:pt x="2481" y="2074"/>
                    <a:pt x="2473" y="2074"/>
                  </a:cubicBezTo>
                  <a:cubicBezTo>
                    <a:pt x="2438" y="2071"/>
                    <a:pt x="2403" y="2070"/>
                    <a:pt x="2368" y="2070"/>
                  </a:cubicBezTo>
                  <a:cubicBezTo>
                    <a:pt x="2099" y="2070"/>
                    <a:pt x="1855" y="2136"/>
                    <a:pt x="1592" y="2136"/>
                  </a:cubicBezTo>
                  <a:cubicBezTo>
                    <a:pt x="1483" y="2136"/>
                    <a:pt x="1370" y="2125"/>
                    <a:pt x="1252" y="2093"/>
                  </a:cubicBezTo>
                  <a:cubicBezTo>
                    <a:pt x="847" y="1985"/>
                    <a:pt x="471" y="1795"/>
                    <a:pt x="81" y="1643"/>
                  </a:cubicBezTo>
                  <a:cubicBezTo>
                    <a:pt x="76" y="1641"/>
                    <a:pt x="71" y="1641"/>
                    <a:pt x="66" y="1641"/>
                  </a:cubicBezTo>
                  <a:cubicBezTo>
                    <a:pt x="27" y="1641"/>
                    <a:pt x="1" y="1694"/>
                    <a:pt x="33" y="1723"/>
                  </a:cubicBezTo>
                  <a:cubicBezTo>
                    <a:pt x="435" y="2121"/>
                    <a:pt x="1183" y="2539"/>
                    <a:pt x="1844" y="2539"/>
                  </a:cubicBezTo>
                  <a:cubicBezTo>
                    <a:pt x="2095" y="2539"/>
                    <a:pt x="2332" y="2479"/>
                    <a:pt x="2534" y="2335"/>
                  </a:cubicBezTo>
                  <a:cubicBezTo>
                    <a:pt x="2562" y="2316"/>
                    <a:pt x="2578" y="2291"/>
                    <a:pt x="2591" y="2266"/>
                  </a:cubicBezTo>
                  <a:cubicBezTo>
                    <a:pt x="2606" y="2289"/>
                    <a:pt x="2621" y="2310"/>
                    <a:pt x="2635" y="2333"/>
                  </a:cubicBezTo>
                  <a:cubicBezTo>
                    <a:pt x="2770" y="2597"/>
                    <a:pt x="2933" y="2846"/>
                    <a:pt x="3089" y="3099"/>
                  </a:cubicBezTo>
                  <a:cubicBezTo>
                    <a:pt x="3177" y="3240"/>
                    <a:pt x="3264" y="3468"/>
                    <a:pt x="3409" y="3573"/>
                  </a:cubicBezTo>
                  <a:cubicBezTo>
                    <a:pt x="3133" y="3940"/>
                    <a:pt x="3110" y="4461"/>
                    <a:pt x="3131" y="4908"/>
                  </a:cubicBezTo>
                  <a:cubicBezTo>
                    <a:pt x="3152" y="5353"/>
                    <a:pt x="3180" y="5919"/>
                    <a:pt x="3485" y="6264"/>
                  </a:cubicBezTo>
                  <a:cubicBezTo>
                    <a:pt x="3500" y="6281"/>
                    <a:pt x="3519" y="6288"/>
                    <a:pt x="3537" y="6288"/>
                  </a:cubicBezTo>
                  <a:cubicBezTo>
                    <a:pt x="3575" y="6288"/>
                    <a:pt x="3613" y="6258"/>
                    <a:pt x="3616" y="6216"/>
                  </a:cubicBezTo>
                  <a:cubicBezTo>
                    <a:pt x="3641" y="5784"/>
                    <a:pt x="3462" y="5362"/>
                    <a:pt x="3471" y="4921"/>
                  </a:cubicBezTo>
                  <a:cubicBezTo>
                    <a:pt x="3477" y="4621"/>
                    <a:pt x="3547" y="4324"/>
                    <a:pt x="3582" y="4029"/>
                  </a:cubicBezTo>
                  <a:cubicBezTo>
                    <a:pt x="3654" y="4210"/>
                    <a:pt x="3755" y="4381"/>
                    <a:pt x="3871" y="4527"/>
                  </a:cubicBezTo>
                  <a:cubicBezTo>
                    <a:pt x="4162" y="4891"/>
                    <a:pt x="4633" y="5389"/>
                    <a:pt x="5109" y="5480"/>
                  </a:cubicBezTo>
                  <a:cubicBezTo>
                    <a:pt x="5116" y="5481"/>
                    <a:pt x="5122" y="5482"/>
                    <a:pt x="5129" y="5482"/>
                  </a:cubicBezTo>
                  <a:cubicBezTo>
                    <a:pt x="5198" y="5482"/>
                    <a:pt x="5272" y="5412"/>
                    <a:pt x="5223" y="5339"/>
                  </a:cubicBezTo>
                  <a:cubicBezTo>
                    <a:pt x="5002" y="5001"/>
                    <a:pt x="4597" y="4805"/>
                    <a:pt x="4310" y="4520"/>
                  </a:cubicBezTo>
                  <a:cubicBezTo>
                    <a:pt x="4019" y="4231"/>
                    <a:pt x="3916" y="3887"/>
                    <a:pt x="3757" y="3550"/>
                  </a:cubicBezTo>
                  <a:cubicBezTo>
                    <a:pt x="3770" y="3535"/>
                    <a:pt x="3779" y="3518"/>
                    <a:pt x="3779" y="3499"/>
                  </a:cubicBezTo>
                  <a:cubicBezTo>
                    <a:pt x="3772" y="3160"/>
                    <a:pt x="3441" y="2856"/>
                    <a:pt x="3247" y="2588"/>
                  </a:cubicBezTo>
                  <a:cubicBezTo>
                    <a:pt x="3154" y="2445"/>
                    <a:pt x="3059" y="2301"/>
                    <a:pt x="2958" y="2162"/>
                  </a:cubicBezTo>
                  <a:lnTo>
                    <a:pt x="2958" y="2162"/>
                  </a:lnTo>
                  <a:cubicBezTo>
                    <a:pt x="3106" y="2183"/>
                    <a:pt x="3258" y="2181"/>
                    <a:pt x="3407" y="2187"/>
                  </a:cubicBezTo>
                  <a:cubicBezTo>
                    <a:pt x="3490" y="2191"/>
                    <a:pt x="3594" y="2206"/>
                    <a:pt x="3694" y="2206"/>
                  </a:cubicBezTo>
                  <a:cubicBezTo>
                    <a:pt x="3778" y="2206"/>
                    <a:pt x="3859" y="2196"/>
                    <a:pt x="3924" y="2160"/>
                  </a:cubicBezTo>
                  <a:cubicBezTo>
                    <a:pt x="4190" y="2015"/>
                    <a:pt x="4255" y="1430"/>
                    <a:pt x="4194" y="1139"/>
                  </a:cubicBezTo>
                  <a:lnTo>
                    <a:pt x="4194" y="1139"/>
                  </a:lnTo>
                  <a:cubicBezTo>
                    <a:pt x="4654" y="1359"/>
                    <a:pt x="5112" y="1588"/>
                    <a:pt x="5592" y="1726"/>
                  </a:cubicBezTo>
                  <a:cubicBezTo>
                    <a:pt x="5599" y="1728"/>
                    <a:pt x="5605" y="1729"/>
                    <a:pt x="5611" y="1729"/>
                  </a:cubicBezTo>
                  <a:cubicBezTo>
                    <a:pt x="5659" y="1729"/>
                    <a:pt x="5676" y="1663"/>
                    <a:pt x="5637" y="1631"/>
                  </a:cubicBezTo>
                  <a:lnTo>
                    <a:pt x="5637" y="1629"/>
                  </a:lnTo>
                  <a:cubicBezTo>
                    <a:pt x="4548" y="772"/>
                    <a:pt x="2910" y="329"/>
                    <a:pt x="1589" y="2"/>
                  </a:cubicBezTo>
                  <a:cubicBezTo>
                    <a:pt x="1585" y="1"/>
                    <a:pt x="1581" y="1"/>
                    <a:pt x="1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9"/>
            <p:cNvSpPr/>
            <p:nvPr/>
          </p:nvSpPr>
          <p:spPr>
            <a:xfrm>
              <a:off x="4092425" y="747975"/>
              <a:ext cx="105875" cy="117350"/>
            </a:xfrm>
            <a:custGeom>
              <a:avLst/>
              <a:gdLst/>
              <a:ahLst/>
              <a:cxnLst/>
              <a:rect l="l" t="t" r="r" b="b"/>
              <a:pathLst>
                <a:path w="4235" h="4694" extrusionOk="0">
                  <a:moveTo>
                    <a:pt x="1173" y="0"/>
                  </a:moveTo>
                  <a:cubicBezTo>
                    <a:pt x="1144" y="0"/>
                    <a:pt x="1133" y="45"/>
                    <a:pt x="1165" y="58"/>
                  </a:cubicBezTo>
                  <a:cubicBezTo>
                    <a:pt x="1644" y="233"/>
                    <a:pt x="2119" y="423"/>
                    <a:pt x="2595" y="611"/>
                  </a:cubicBezTo>
                  <a:cubicBezTo>
                    <a:pt x="2722" y="659"/>
                    <a:pt x="2849" y="716"/>
                    <a:pt x="2975" y="776"/>
                  </a:cubicBezTo>
                  <a:cubicBezTo>
                    <a:pt x="2969" y="784"/>
                    <a:pt x="2960" y="788"/>
                    <a:pt x="2958" y="801"/>
                  </a:cubicBezTo>
                  <a:cubicBezTo>
                    <a:pt x="2931" y="919"/>
                    <a:pt x="2958" y="1446"/>
                    <a:pt x="2792" y="1453"/>
                  </a:cubicBezTo>
                  <a:cubicBezTo>
                    <a:pt x="2772" y="1453"/>
                    <a:pt x="2752" y="1453"/>
                    <a:pt x="2733" y="1453"/>
                  </a:cubicBezTo>
                  <a:cubicBezTo>
                    <a:pt x="2625" y="1453"/>
                    <a:pt x="2515" y="1446"/>
                    <a:pt x="2405" y="1446"/>
                  </a:cubicBezTo>
                  <a:cubicBezTo>
                    <a:pt x="2303" y="1446"/>
                    <a:pt x="2201" y="1452"/>
                    <a:pt x="2102" y="1476"/>
                  </a:cubicBezTo>
                  <a:cubicBezTo>
                    <a:pt x="2062" y="1421"/>
                    <a:pt x="2024" y="1364"/>
                    <a:pt x="1982" y="1309"/>
                  </a:cubicBezTo>
                  <a:cubicBezTo>
                    <a:pt x="2039" y="1261"/>
                    <a:pt x="2079" y="1191"/>
                    <a:pt x="2079" y="1113"/>
                  </a:cubicBezTo>
                  <a:cubicBezTo>
                    <a:pt x="2081" y="949"/>
                    <a:pt x="1950" y="817"/>
                    <a:pt x="1786" y="817"/>
                  </a:cubicBezTo>
                  <a:cubicBezTo>
                    <a:pt x="1781" y="817"/>
                    <a:pt x="1776" y="817"/>
                    <a:pt x="1771" y="818"/>
                  </a:cubicBezTo>
                  <a:cubicBezTo>
                    <a:pt x="1707" y="822"/>
                    <a:pt x="1638" y="862"/>
                    <a:pt x="1585" y="915"/>
                  </a:cubicBezTo>
                  <a:cubicBezTo>
                    <a:pt x="1560" y="925"/>
                    <a:pt x="1539" y="946"/>
                    <a:pt x="1530" y="982"/>
                  </a:cubicBezTo>
                  <a:cubicBezTo>
                    <a:pt x="1530" y="986"/>
                    <a:pt x="1530" y="993"/>
                    <a:pt x="1530" y="997"/>
                  </a:cubicBezTo>
                  <a:cubicBezTo>
                    <a:pt x="1509" y="1045"/>
                    <a:pt x="1507" y="1098"/>
                    <a:pt x="1537" y="1145"/>
                  </a:cubicBezTo>
                  <a:cubicBezTo>
                    <a:pt x="1562" y="1267"/>
                    <a:pt x="1627" y="1393"/>
                    <a:pt x="1748" y="1398"/>
                  </a:cubicBezTo>
                  <a:cubicBezTo>
                    <a:pt x="1767" y="1398"/>
                    <a:pt x="1788" y="1398"/>
                    <a:pt x="1809" y="1393"/>
                  </a:cubicBezTo>
                  <a:cubicBezTo>
                    <a:pt x="1817" y="1446"/>
                    <a:pt x="1836" y="1501"/>
                    <a:pt x="1859" y="1554"/>
                  </a:cubicBezTo>
                  <a:cubicBezTo>
                    <a:pt x="1853" y="1552"/>
                    <a:pt x="1851" y="1547"/>
                    <a:pt x="1845" y="1547"/>
                  </a:cubicBezTo>
                  <a:cubicBezTo>
                    <a:pt x="1817" y="1545"/>
                    <a:pt x="1790" y="1545"/>
                    <a:pt x="1763" y="1545"/>
                  </a:cubicBezTo>
                  <a:cubicBezTo>
                    <a:pt x="1562" y="1545"/>
                    <a:pt x="1380" y="1594"/>
                    <a:pt x="1183" y="1594"/>
                  </a:cubicBezTo>
                  <a:cubicBezTo>
                    <a:pt x="1103" y="1594"/>
                    <a:pt x="1019" y="1586"/>
                    <a:pt x="931" y="1562"/>
                  </a:cubicBezTo>
                  <a:cubicBezTo>
                    <a:pt x="630" y="1480"/>
                    <a:pt x="349" y="1339"/>
                    <a:pt x="58" y="1227"/>
                  </a:cubicBezTo>
                  <a:cubicBezTo>
                    <a:pt x="54" y="1225"/>
                    <a:pt x="50" y="1224"/>
                    <a:pt x="46" y="1224"/>
                  </a:cubicBezTo>
                  <a:cubicBezTo>
                    <a:pt x="18" y="1224"/>
                    <a:pt x="0" y="1264"/>
                    <a:pt x="22" y="1286"/>
                  </a:cubicBezTo>
                  <a:cubicBezTo>
                    <a:pt x="322" y="1582"/>
                    <a:pt x="881" y="1895"/>
                    <a:pt x="1374" y="1895"/>
                  </a:cubicBezTo>
                  <a:cubicBezTo>
                    <a:pt x="1561" y="1895"/>
                    <a:pt x="1738" y="1849"/>
                    <a:pt x="1889" y="1741"/>
                  </a:cubicBezTo>
                  <a:cubicBezTo>
                    <a:pt x="1910" y="1727"/>
                    <a:pt x="1923" y="1710"/>
                    <a:pt x="1931" y="1689"/>
                  </a:cubicBezTo>
                  <a:cubicBezTo>
                    <a:pt x="1942" y="1706"/>
                    <a:pt x="1954" y="1723"/>
                    <a:pt x="1965" y="1741"/>
                  </a:cubicBezTo>
                  <a:cubicBezTo>
                    <a:pt x="2066" y="1938"/>
                    <a:pt x="2186" y="2123"/>
                    <a:pt x="2302" y="2311"/>
                  </a:cubicBezTo>
                  <a:cubicBezTo>
                    <a:pt x="2370" y="2419"/>
                    <a:pt x="2435" y="2587"/>
                    <a:pt x="2543" y="2665"/>
                  </a:cubicBezTo>
                  <a:cubicBezTo>
                    <a:pt x="2336" y="2939"/>
                    <a:pt x="2319" y="3330"/>
                    <a:pt x="2334" y="3663"/>
                  </a:cubicBezTo>
                  <a:cubicBezTo>
                    <a:pt x="2351" y="3994"/>
                    <a:pt x="2370" y="4416"/>
                    <a:pt x="2600" y="4675"/>
                  </a:cubicBezTo>
                  <a:cubicBezTo>
                    <a:pt x="2611" y="4688"/>
                    <a:pt x="2624" y="4693"/>
                    <a:pt x="2638" y="4693"/>
                  </a:cubicBezTo>
                  <a:cubicBezTo>
                    <a:pt x="2666" y="4693"/>
                    <a:pt x="2694" y="4670"/>
                    <a:pt x="2697" y="4637"/>
                  </a:cubicBezTo>
                  <a:cubicBezTo>
                    <a:pt x="2718" y="4317"/>
                    <a:pt x="2583" y="4000"/>
                    <a:pt x="2587" y="3671"/>
                  </a:cubicBezTo>
                  <a:cubicBezTo>
                    <a:pt x="2591" y="3450"/>
                    <a:pt x="2646" y="3226"/>
                    <a:pt x="2671" y="3005"/>
                  </a:cubicBezTo>
                  <a:cubicBezTo>
                    <a:pt x="2726" y="3140"/>
                    <a:pt x="2802" y="3269"/>
                    <a:pt x="2889" y="3376"/>
                  </a:cubicBezTo>
                  <a:cubicBezTo>
                    <a:pt x="3104" y="3650"/>
                    <a:pt x="3456" y="4021"/>
                    <a:pt x="3810" y="4089"/>
                  </a:cubicBezTo>
                  <a:cubicBezTo>
                    <a:pt x="3815" y="4090"/>
                    <a:pt x="3820" y="4090"/>
                    <a:pt x="3824" y="4090"/>
                  </a:cubicBezTo>
                  <a:cubicBezTo>
                    <a:pt x="3878" y="4090"/>
                    <a:pt x="3934" y="4038"/>
                    <a:pt x="3897" y="3984"/>
                  </a:cubicBezTo>
                  <a:cubicBezTo>
                    <a:pt x="3730" y="3733"/>
                    <a:pt x="3429" y="3585"/>
                    <a:pt x="3216" y="3372"/>
                  </a:cubicBezTo>
                  <a:cubicBezTo>
                    <a:pt x="2998" y="3157"/>
                    <a:pt x="2920" y="2902"/>
                    <a:pt x="2802" y="2648"/>
                  </a:cubicBezTo>
                  <a:cubicBezTo>
                    <a:pt x="2813" y="2638"/>
                    <a:pt x="2819" y="2625"/>
                    <a:pt x="2819" y="2610"/>
                  </a:cubicBezTo>
                  <a:cubicBezTo>
                    <a:pt x="2813" y="2355"/>
                    <a:pt x="2568" y="2130"/>
                    <a:pt x="2422" y="1929"/>
                  </a:cubicBezTo>
                  <a:cubicBezTo>
                    <a:pt x="2353" y="1822"/>
                    <a:pt x="2281" y="1716"/>
                    <a:pt x="2205" y="1613"/>
                  </a:cubicBezTo>
                  <a:lnTo>
                    <a:pt x="2205" y="1613"/>
                  </a:lnTo>
                  <a:cubicBezTo>
                    <a:pt x="2317" y="1628"/>
                    <a:pt x="2429" y="1628"/>
                    <a:pt x="2541" y="1632"/>
                  </a:cubicBezTo>
                  <a:cubicBezTo>
                    <a:pt x="2602" y="1634"/>
                    <a:pt x="2679" y="1644"/>
                    <a:pt x="2753" y="1644"/>
                  </a:cubicBezTo>
                  <a:cubicBezTo>
                    <a:pt x="2817" y="1644"/>
                    <a:pt x="2878" y="1637"/>
                    <a:pt x="2927" y="1611"/>
                  </a:cubicBezTo>
                  <a:cubicBezTo>
                    <a:pt x="3125" y="1503"/>
                    <a:pt x="3175" y="1067"/>
                    <a:pt x="3129" y="847"/>
                  </a:cubicBezTo>
                  <a:lnTo>
                    <a:pt x="3129" y="847"/>
                  </a:lnTo>
                  <a:cubicBezTo>
                    <a:pt x="3471" y="1012"/>
                    <a:pt x="3812" y="1183"/>
                    <a:pt x="4173" y="1286"/>
                  </a:cubicBezTo>
                  <a:cubicBezTo>
                    <a:pt x="4178" y="1288"/>
                    <a:pt x="4183" y="1288"/>
                    <a:pt x="4187" y="1288"/>
                  </a:cubicBezTo>
                  <a:cubicBezTo>
                    <a:pt x="4223" y="1288"/>
                    <a:pt x="4235" y="1239"/>
                    <a:pt x="4205" y="1214"/>
                  </a:cubicBezTo>
                  <a:cubicBezTo>
                    <a:pt x="3393" y="575"/>
                    <a:pt x="2169" y="244"/>
                    <a:pt x="1182" y="1"/>
                  </a:cubicBezTo>
                  <a:cubicBezTo>
                    <a:pt x="1179" y="0"/>
                    <a:pt x="1176" y="0"/>
                    <a:pt x="11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9"/>
            <p:cNvSpPr/>
            <p:nvPr/>
          </p:nvSpPr>
          <p:spPr>
            <a:xfrm>
              <a:off x="3798700" y="609150"/>
              <a:ext cx="237650" cy="195825"/>
            </a:xfrm>
            <a:custGeom>
              <a:avLst/>
              <a:gdLst/>
              <a:ahLst/>
              <a:cxnLst/>
              <a:rect l="l" t="t" r="r" b="b"/>
              <a:pathLst>
                <a:path w="9506" h="7833" extrusionOk="0">
                  <a:moveTo>
                    <a:pt x="3327" y="1"/>
                  </a:moveTo>
                  <a:cubicBezTo>
                    <a:pt x="2719" y="1"/>
                    <a:pt x="2116" y="596"/>
                    <a:pt x="1766" y="1028"/>
                  </a:cubicBezTo>
                  <a:cubicBezTo>
                    <a:pt x="1371" y="1515"/>
                    <a:pt x="1063" y="2180"/>
                    <a:pt x="1175" y="2796"/>
                  </a:cubicBezTo>
                  <a:cubicBezTo>
                    <a:pt x="802" y="2924"/>
                    <a:pt x="414" y="3116"/>
                    <a:pt x="158" y="3395"/>
                  </a:cubicBezTo>
                  <a:cubicBezTo>
                    <a:pt x="108" y="3450"/>
                    <a:pt x="91" y="3515"/>
                    <a:pt x="95" y="3578"/>
                  </a:cubicBezTo>
                  <a:cubicBezTo>
                    <a:pt x="0" y="3689"/>
                    <a:pt x="42" y="3902"/>
                    <a:pt x="201" y="3902"/>
                  </a:cubicBezTo>
                  <a:cubicBezTo>
                    <a:pt x="212" y="3902"/>
                    <a:pt x="223" y="3901"/>
                    <a:pt x="234" y="3899"/>
                  </a:cubicBezTo>
                  <a:cubicBezTo>
                    <a:pt x="570" y="3846"/>
                    <a:pt x="886" y="3732"/>
                    <a:pt x="1198" y="3606"/>
                  </a:cubicBezTo>
                  <a:cubicBezTo>
                    <a:pt x="1312" y="3559"/>
                    <a:pt x="1506" y="3496"/>
                    <a:pt x="1637" y="3395"/>
                  </a:cubicBezTo>
                  <a:cubicBezTo>
                    <a:pt x="1709" y="3479"/>
                    <a:pt x="1793" y="3555"/>
                    <a:pt x="1871" y="3631"/>
                  </a:cubicBezTo>
                  <a:cubicBezTo>
                    <a:pt x="2105" y="3854"/>
                    <a:pt x="2791" y="4447"/>
                    <a:pt x="2873" y="4502"/>
                  </a:cubicBezTo>
                  <a:cubicBezTo>
                    <a:pt x="2930" y="4540"/>
                    <a:pt x="2989" y="4569"/>
                    <a:pt x="3048" y="4601"/>
                  </a:cubicBezTo>
                  <a:cubicBezTo>
                    <a:pt x="2643" y="4692"/>
                    <a:pt x="2244" y="4915"/>
                    <a:pt x="1898" y="5095"/>
                  </a:cubicBezTo>
                  <a:cubicBezTo>
                    <a:pt x="1327" y="5390"/>
                    <a:pt x="669" y="5883"/>
                    <a:pt x="492" y="6531"/>
                  </a:cubicBezTo>
                  <a:cubicBezTo>
                    <a:pt x="483" y="6560"/>
                    <a:pt x="509" y="6587"/>
                    <a:pt x="537" y="6587"/>
                  </a:cubicBezTo>
                  <a:cubicBezTo>
                    <a:pt x="545" y="6587"/>
                    <a:pt x="553" y="6585"/>
                    <a:pt x="561" y="6579"/>
                  </a:cubicBezTo>
                  <a:cubicBezTo>
                    <a:pt x="1044" y="6253"/>
                    <a:pt x="1420" y="5808"/>
                    <a:pt x="1934" y="5510"/>
                  </a:cubicBezTo>
                  <a:cubicBezTo>
                    <a:pt x="2187" y="5363"/>
                    <a:pt x="2466" y="5303"/>
                    <a:pt x="2744" y="5261"/>
                  </a:cubicBezTo>
                  <a:lnTo>
                    <a:pt x="2744" y="5261"/>
                  </a:lnTo>
                  <a:cubicBezTo>
                    <a:pt x="2230" y="5677"/>
                    <a:pt x="1829" y="6187"/>
                    <a:pt x="1453" y="6738"/>
                  </a:cubicBezTo>
                  <a:cubicBezTo>
                    <a:pt x="1394" y="6825"/>
                    <a:pt x="1476" y="6898"/>
                    <a:pt x="1558" y="6898"/>
                  </a:cubicBezTo>
                  <a:cubicBezTo>
                    <a:pt x="1587" y="6898"/>
                    <a:pt x="1616" y="6889"/>
                    <a:pt x="1639" y="6868"/>
                  </a:cubicBezTo>
                  <a:cubicBezTo>
                    <a:pt x="2107" y="6466"/>
                    <a:pt x="2561" y="6040"/>
                    <a:pt x="3037" y="5649"/>
                  </a:cubicBezTo>
                  <a:cubicBezTo>
                    <a:pt x="3231" y="5489"/>
                    <a:pt x="3444" y="5354"/>
                    <a:pt x="3662" y="5228"/>
                  </a:cubicBezTo>
                  <a:cubicBezTo>
                    <a:pt x="3877" y="5103"/>
                    <a:pt x="4117" y="5065"/>
                    <a:pt x="4326" y="4958"/>
                  </a:cubicBezTo>
                  <a:cubicBezTo>
                    <a:pt x="4514" y="4981"/>
                    <a:pt x="4701" y="4996"/>
                    <a:pt x="4889" y="5015"/>
                  </a:cubicBezTo>
                  <a:cubicBezTo>
                    <a:pt x="5423" y="5063"/>
                    <a:pt x="5988" y="5160"/>
                    <a:pt x="6541" y="5181"/>
                  </a:cubicBezTo>
                  <a:cubicBezTo>
                    <a:pt x="6984" y="5493"/>
                    <a:pt x="7336" y="5761"/>
                    <a:pt x="7648" y="6107"/>
                  </a:cubicBezTo>
                  <a:cubicBezTo>
                    <a:pt x="8112" y="6622"/>
                    <a:pt x="8395" y="7316"/>
                    <a:pt x="8899" y="7780"/>
                  </a:cubicBezTo>
                  <a:cubicBezTo>
                    <a:pt x="8939" y="7816"/>
                    <a:pt x="8984" y="7832"/>
                    <a:pt x="9028" y="7832"/>
                  </a:cubicBezTo>
                  <a:cubicBezTo>
                    <a:pt x="9149" y="7832"/>
                    <a:pt x="9261" y="7709"/>
                    <a:pt x="9223" y="7571"/>
                  </a:cubicBezTo>
                  <a:cubicBezTo>
                    <a:pt x="9050" y="6942"/>
                    <a:pt x="8534" y="6343"/>
                    <a:pt x="8116" y="5854"/>
                  </a:cubicBezTo>
                  <a:cubicBezTo>
                    <a:pt x="8106" y="5839"/>
                    <a:pt x="8093" y="5827"/>
                    <a:pt x="8080" y="5814"/>
                  </a:cubicBezTo>
                  <a:lnTo>
                    <a:pt x="8080" y="5814"/>
                  </a:lnTo>
                  <a:cubicBezTo>
                    <a:pt x="8430" y="6078"/>
                    <a:pt x="8831" y="6436"/>
                    <a:pt x="9242" y="6485"/>
                  </a:cubicBezTo>
                  <a:cubicBezTo>
                    <a:pt x="9252" y="6486"/>
                    <a:pt x="9261" y="6486"/>
                    <a:pt x="9269" y="6486"/>
                  </a:cubicBezTo>
                  <a:cubicBezTo>
                    <a:pt x="9408" y="6486"/>
                    <a:pt x="9505" y="6352"/>
                    <a:pt x="9428" y="6219"/>
                  </a:cubicBezTo>
                  <a:cubicBezTo>
                    <a:pt x="9185" y="5797"/>
                    <a:pt x="8584" y="5552"/>
                    <a:pt x="8175" y="5308"/>
                  </a:cubicBezTo>
                  <a:cubicBezTo>
                    <a:pt x="7979" y="5187"/>
                    <a:pt x="7779" y="5093"/>
                    <a:pt x="7572" y="5023"/>
                  </a:cubicBezTo>
                  <a:cubicBezTo>
                    <a:pt x="7572" y="5006"/>
                    <a:pt x="7557" y="4673"/>
                    <a:pt x="7511" y="4595"/>
                  </a:cubicBezTo>
                  <a:cubicBezTo>
                    <a:pt x="7382" y="4386"/>
                    <a:pt x="6880" y="4059"/>
                    <a:pt x="6775" y="4034"/>
                  </a:cubicBezTo>
                  <a:cubicBezTo>
                    <a:pt x="6161" y="3886"/>
                    <a:pt x="5509" y="3907"/>
                    <a:pt x="4881" y="3873"/>
                  </a:cubicBezTo>
                  <a:cubicBezTo>
                    <a:pt x="4402" y="3847"/>
                    <a:pt x="3913" y="3803"/>
                    <a:pt x="3429" y="3803"/>
                  </a:cubicBezTo>
                  <a:cubicBezTo>
                    <a:pt x="3284" y="3803"/>
                    <a:pt x="3139" y="3807"/>
                    <a:pt x="2995" y="3817"/>
                  </a:cubicBezTo>
                  <a:cubicBezTo>
                    <a:pt x="2982" y="3802"/>
                    <a:pt x="2976" y="3787"/>
                    <a:pt x="2961" y="3776"/>
                  </a:cubicBezTo>
                  <a:cubicBezTo>
                    <a:pt x="2727" y="3589"/>
                    <a:pt x="2474" y="3418"/>
                    <a:pt x="2232" y="3236"/>
                  </a:cubicBezTo>
                  <a:cubicBezTo>
                    <a:pt x="2092" y="3133"/>
                    <a:pt x="1962" y="3013"/>
                    <a:pt x="1810" y="2943"/>
                  </a:cubicBezTo>
                  <a:cubicBezTo>
                    <a:pt x="2042" y="2420"/>
                    <a:pt x="2495" y="2087"/>
                    <a:pt x="2957" y="1769"/>
                  </a:cubicBezTo>
                  <a:cubicBezTo>
                    <a:pt x="3182" y="1613"/>
                    <a:pt x="3434" y="1557"/>
                    <a:pt x="3697" y="1557"/>
                  </a:cubicBezTo>
                  <a:cubicBezTo>
                    <a:pt x="4249" y="1557"/>
                    <a:pt x="4848" y="1801"/>
                    <a:pt x="5336" y="1868"/>
                  </a:cubicBezTo>
                  <a:cubicBezTo>
                    <a:pt x="5343" y="1869"/>
                    <a:pt x="5350" y="1869"/>
                    <a:pt x="5357" y="1869"/>
                  </a:cubicBezTo>
                  <a:cubicBezTo>
                    <a:pt x="5477" y="1869"/>
                    <a:pt x="5570" y="1721"/>
                    <a:pt x="5461" y="1629"/>
                  </a:cubicBezTo>
                  <a:cubicBezTo>
                    <a:pt x="5064" y="1295"/>
                    <a:pt x="4519" y="1137"/>
                    <a:pt x="3960" y="1137"/>
                  </a:cubicBezTo>
                  <a:cubicBezTo>
                    <a:pt x="2900" y="1137"/>
                    <a:pt x="1791" y="1704"/>
                    <a:pt x="1550" y="2713"/>
                  </a:cubicBezTo>
                  <a:cubicBezTo>
                    <a:pt x="1539" y="2711"/>
                    <a:pt x="1526" y="2710"/>
                    <a:pt x="1514" y="2710"/>
                  </a:cubicBezTo>
                  <a:cubicBezTo>
                    <a:pt x="1490" y="2710"/>
                    <a:pt x="1465" y="2714"/>
                    <a:pt x="1439" y="2718"/>
                  </a:cubicBezTo>
                  <a:cubicBezTo>
                    <a:pt x="1531" y="2142"/>
                    <a:pt x="1770" y="1591"/>
                    <a:pt x="2137" y="1136"/>
                  </a:cubicBezTo>
                  <a:cubicBezTo>
                    <a:pt x="2523" y="653"/>
                    <a:pt x="3101" y="575"/>
                    <a:pt x="3539" y="199"/>
                  </a:cubicBezTo>
                  <a:cubicBezTo>
                    <a:pt x="3603" y="144"/>
                    <a:pt x="3558" y="26"/>
                    <a:pt x="3480" y="14"/>
                  </a:cubicBezTo>
                  <a:cubicBezTo>
                    <a:pt x="3429" y="5"/>
                    <a:pt x="3378" y="1"/>
                    <a:pt x="33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9"/>
            <p:cNvSpPr/>
            <p:nvPr/>
          </p:nvSpPr>
          <p:spPr>
            <a:xfrm>
              <a:off x="3669075" y="728200"/>
              <a:ext cx="224500" cy="176825"/>
            </a:xfrm>
            <a:custGeom>
              <a:avLst/>
              <a:gdLst/>
              <a:ahLst/>
              <a:cxnLst/>
              <a:rect l="l" t="t" r="r" b="b"/>
              <a:pathLst>
                <a:path w="8980" h="7073" extrusionOk="0">
                  <a:moveTo>
                    <a:pt x="2072" y="1"/>
                  </a:moveTo>
                  <a:cubicBezTo>
                    <a:pt x="2059" y="1"/>
                    <a:pt x="2047" y="3"/>
                    <a:pt x="2036" y="8"/>
                  </a:cubicBezTo>
                  <a:cubicBezTo>
                    <a:pt x="1541" y="248"/>
                    <a:pt x="1283" y="965"/>
                    <a:pt x="1081" y="1450"/>
                  </a:cubicBezTo>
                  <a:cubicBezTo>
                    <a:pt x="876" y="1946"/>
                    <a:pt x="743" y="2587"/>
                    <a:pt x="836" y="3148"/>
                  </a:cubicBezTo>
                  <a:cubicBezTo>
                    <a:pt x="564" y="3298"/>
                    <a:pt x="262" y="3496"/>
                    <a:pt x="64" y="3739"/>
                  </a:cubicBezTo>
                  <a:cubicBezTo>
                    <a:pt x="1" y="3817"/>
                    <a:pt x="26" y="3916"/>
                    <a:pt x="87" y="3988"/>
                  </a:cubicBezTo>
                  <a:cubicBezTo>
                    <a:pt x="76" y="4106"/>
                    <a:pt x="158" y="4232"/>
                    <a:pt x="281" y="4232"/>
                  </a:cubicBezTo>
                  <a:cubicBezTo>
                    <a:pt x="300" y="4232"/>
                    <a:pt x="321" y="4229"/>
                    <a:pt x="343" y="4222"/>
                  </a:cubicBezTo>
                  <a:cubicBezTo>
                    <a:pt x="598" y="4140"/>
                    <a:pt x="811" y="3992"/>
                    <a:pt x="1017" y="3825"/>
                  </a:cubicBezTo>
                  <a:cubicBezTo>
                    <a:pt x="1123" y="3743"/>
                    <a:pt x="1233" y="3640"/>
                    <a:pt x="1296" y="3517"/>
                  </a:cubicBezTo>
                  <a:cubicBezTo>
                    <a:pt x="1460" y="3728"/>
                    <a:pt x="1616" y="3941"/>
                    <a:pt x="1815" y="4133"/>
                  </a:cubicBezTo>
                  <a:cubicBezTo>
                    <a:pt x="1977" y="4289"/>
                    <a:pt x="2675" y="4920"/>
                    <a:pt x="2762" y="4931"/>
                  </a:cubicBezTo>
                  <a:cubicBezTo>
                    <a:pt x="2753" y="4937"/>
                    <a:pt x="2743" y="4945"/>
                    <a:pt x="2734" y="4954"/>
                  </a:cubicBezTo>
                  <a:cubicBezTo>
                    <a:pt x="1914" y="5207"/>
                    <a:pt x="1068" y="5869"/>
                    <a:pt x="606" y="6445"/>
                  </a:cubicBezTo>
                  <a:cubicBezTo>
                    <a:pt x="578" y="6482"/>
                    <a:pt x="616" y="6526"/>
                    <a:pt x="655" y="6526"/>
                  </a:cubicBezTo>
                  <a:cubicBezTo>
                    <a:pt x="663" y="6526"/>
                    <a:pt x="671" y="6525"/>
                    <a:pt x="678" y="6521"/>
                  </a:cubicBezTo>
                  <a:cubicBezTo>
                    <a:pt x="1136" y="6276"/>
                    <a:pt x="1532" y="5918"/>
                    <a:pt x="1967" y="5633"/>
                  </a:cubicBezTo>
                  <a:cubicBezTo>
                    <a:pt x="2076" y="5559"/>
                    <a:pt x="2190" y="5500"/>
                    <a:pt x="2306" y="5443"/>
                  </a:cubicBezTo>
                  <a:lnTo>
                    <a:pt x="2306" y="5443"/>
                  </a:lnTo>
                  <a:cubicBezTo>
                    <a:pt x="2296" y="5456"/>
                    <a:pt x="2285" y="5468"/>
                    <a:pt x="2275" y="5481"/>
                  </a:cubicBezTo>
                  <a:cubicBezTo>
                    <a:pt x="1912" y="5901"/>
                    <a:pt x="1416" y="6373"/>
                    <a:pt x="1465" y="6970"/>
                  </a:cubicBezTo>
                  <a:cubicBezTo>
                    <a:pt x="1469" y="7022"/>
                    <a:pt x="1517" y="7073"/>
                    <a:pt x="1567" y="7073"/>
                  </a:cubicBezTo>
                  <a:cubicBezTo>
                    <a:pt x="1588" y="7073"/>
                    <a:pt x="1609" y="7064"/>
                    <a:pt x="1627" y="7044"/>
                  </a:cubicBezTo>
                  <a:cubicBezTo>
                    <a:pt x="1916" y="6715"/>
                    <a:pt x="2121" y="6314"/>
                    <a:pt x="2386" y="5964"/>
                  </a:cubicBezTo>
                  <a:cubicBezTo>
                    <a:pt x="2553" y="5745"/>
                    <a:pt x="2720" y="5523"/>
                    <a:pt x="2901" y="5314"/>
                  </a:cubicBezTo>
                  <a:cubicBezTo>
                    <a:pt x="2962" y="5243"/>
                    <a:pt x="3034" y="5184"/>
                    <a:pt x="3106" y="5127"/>
                  </a:cubicBezTo>
                  <a:cubicBezTo>
                    <a:pt x="3165" y="5106"/>
                    <a:pt x="3718" y="5103"/>
                    <a:pt x="4152" y="5103"/>
                  </a:cubicBezTo>
                  <a:cubicBezTo>
                    <a:pt x="4285" y="5103"/>
                    <a:pt x="4407" y="5104"/>
                    <a:pt x="4500" y="5104"/>
                  </a:cubicBezTo>
                  <a:cubicBezTo>
                    <a:pt x="4503" y="5104"/>
                    <a:pt x="4506" y="5104"/>
                    <a:pt x="4509" y="5104"/>
                  </a:cubicBezTo>
                  <a:cubicBezTo>
                    <a:pt x="4887" y="5104"/>
                    <a:pt x="5316" y="5227"/>
                    <a:pt x="5706" y="5227"/>
                  </a:cubicBezTo>
                  <a:cubicBezTo>
                    <a:pt x="5729" y="5227"/>
                    <a:pt x="5753" y="5227"/>
                    <a:pt x="5776" y="5226"/>
                  </a:cubicBezTo>
                  <a:cubicBezTo>
                    <a:pt x="5991" y="5363"/>
                    <a:pt x="6210" y="5496"/>
                    <a:pt x="6406" y="5656"/>
                  </a:cubicBezTo>
                  <a:cubicBezTo>
                    <a:pt x="6750" y="5939"/>
                    <a:pt x="6986" y="6375"/>
                    <a:pt x="7349" y="6614"/>
                  </a:cubicBezTo>
                  <a:cubicBezTo>
                    <a:pt x="7376" y="6632"/>
                    <a:pt x="7405" y="6639"/>
                    <a:pt x="7433" y="6639"/>
                  </a:cubicBezTo>
                  <a:cubicBezTo>
                    <a:pt x="7530" y="6639"/>
                    <a:pt x="7620" y="6544"/>
                    <a:pt x="7596" y="6439"/>
                  </a:cubicBezTo>
                  <a:cubicBezTo>
                    <a:pt x="7488" y="5996"/>
                    <a:pt x="7012" y="5608"/>
                    <a:pt x="6668" y="5338"/>
                  </a:cubicBezTo>
                  <a:cubicBezTo>
                    <a:pt x="6520" y="5222"/>
                    <a:pt x="6360" y="5106"/>
                    <a:pt x="6193" y="5002"/>
                  </a:cubicBezTo>
                  <a:cubicBezTo>
                    <a:pt x="6189" y="4979"/>
                    <a:pt x="6181" y="4958"/>
                    <a:pt x="6166" y="4935"/>
                  </a:cubicBezTo>
                  <a:lnTo>
                    <a:pt x="6166" y="4935"/>
                  </a:lnTo>
                  <a:cubicBezTo>
                    <a:pt x="6558" y="5082"/>
                    <a:pt x="6934" y="5304"/>
                    <a:pt x="7299" y="5485"/>
                  </a:cubicBezTo>
                  <a:cubicBezTo>
                    <a:pt x="7779" y="5722"/>
                    <a:pt x="8267" y="6114"/>
                    <a:pt x="8800" y="6196"/>
                  </a:cubicBezTo>
                  <a:cubicBezTo>
                    <a:pt x="8809" y="6197"/>
                    <a:pt x="8816" y="6198"/>
                    <a:pt x="8824" y="6198"/>
                  </a:cubicBezTo>
                  <a:cubicBezTo>
                    <a:pt x="8946" y="6198"/>
                    <a:pt x="8980" y="6031"/>
                    <a:pt x="8914" y="5949"/>
                  </a:cubicBezTo>
                  <a:cubicBezTo>
                    <a:pt x="8528" y="5462"/>
                    <a:pt x="7708" y="5230"/>
                    <a:pt x="7153" y="4975"/>
                  </a:cubicBezTo>
                  <a:cubicBezTo>
                    <a:pt x="6887" y="4853"/>
                    <a:pt x="6626" y="4722"/>
                    <a:pt x="6356" y="4659"/>
                  </a:cubicBezTo>
                  <a:cubicBezTo>
                    <a:pt x="6360" y="4610"/>
                    <a:pt x="6354" y="4561"/>
                    <a:pt x="6324" y="4524"/>
                  </a:cubicBezTo>
                  <a:cubicBezTo>
                    <a:pt x="5957" y="4047"/>
                    <a:pt x="5257" y="3988"/>
                    <a:pt x="4690" y="3967"/>
                  </a:cubicBezTo>
                  <a:cubicBezTo>
                    <a:pt x="4654" y="3965"/>
                    <a:pt x="4618" y="3965"/>
                    <a:pt x="4583" y="3965"/>
                  </a:cubicBezTo>
                  <a:cubicBezTo>
                    <a:pt x="4261" y="3965"/>
                    <a:pt x="3934" y="4022"/>
                    <a:pt x="3620" y="4078"/>
                  </a:cubicBezTo>
                  <a:cubicBezTo>
                    <a:pt x="3361" y="4125"/>
                    <a:pt x="3110" y="4203"/>
                    <a:pt x="2859" y="4277"/>
                  </a:cubicBezTo>
                  <a:cubicBezTo>
                    <a:pt x="2791" y="4298"/>
                    <a:pt x="2722" y="4302"/>
                    <a:pt x="2669" y="4313"/>
                  </a:cubicBezTo>
                  <a:cubicBezTo>
                    <a:pt x="2570" y="4127"/>
                    <a:pt x="2325" y="4003"/>
                    <a:pt x="2169" y="3876"/>
                  </a:cubicBezTo>
                  <a:cubicBezTo>
                    <a:pt x="1933" y="3686"/>
                    <a:pt x="1661" y="3534"/>
                    <a:pt x="1414" y="3355"/>
                  </a:cubicBezTo>
                  <a:cubicBezTo>
                    <a:pt x="1600" y="2889"/>
                    <a:pt x="1787" y="2452"/>
                    <a:pt x="2144" y="2079"/>
                  </a:cubicBezTo>
                  <a:cubicBezTo>
                    <a:pt x="2642" y="1554"/>
                    <a:pt x="3283" y="1533"/>
                    <a:pt x="3918" y="1328"/>
                  </a:cubicBezTo>
                  <a:cubicBezTo>
                    <a:pt x="4012" y="1297"/>
                    <a:pt x="4029" y="1157"/>
                    <a:pt x="3924" y="1126"/>
                  </a:cubicBezTo>
                  <a:cubicBezTo>
                    <a:pt x="3780" y="1082"/>
                    <a:pt x="3634" y="1061"/>
                    <a:pt x="3487" y="1061"/>
                  </a:cubicBezTo>
                  <a:cubicBezTo>
                    <a:pt x="2437" y="1061"/>
                    <a:pt x="1370" y="2110"/>
                    <a:pt x="1222" y="3131"/>
                  </a:cubicBezTo>
                  <a:cubicBezTo>
                    <a:pt x="1218" y="3129"/>
                    <a:pt x="1214" y="3127"/>
                    <a:pt x="1209" y="3125"/>
                  </a:cubicBezTo>
                  <a:cubicBezTo>
                    <a:pt x="1228" y="2592"/>
                    <a:pt x="1243" y="2100"/>
                    <a:pt x="1435" y="1558"/>
                  </a:cubicBezTo>
                  <a:cubicBezTo>
                    <a:pt x="1616" y="1048"/>
                    <a:pt x="2076" y="615"/>
                    <a:pt x="2161" y="86"/>
                  </a:cubicBezTo>
                  <a:cubicBezTo>
                    <a:pt x="2169" y="33"/>
                    <a:pt x="2118" y="1"/>
                    <a:pt x="20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2" name="Google Shape;2442;p79"/>
          <p:cNvGrpSpPr/>
          <p:nvPr/>
        </p:nvGrpSpPr>
        <p:grpSpPr>
          <a:xfrm rot="-997372">
            <a:off x="801160" y="2944683"/>
            <a:ext cx="638007" cy="1220329"/>
            <a:chOff x="441250" y="3100475"/>
            <a:chExt cx="496100" cy="948900"/>
          </a:xfrm>
        </p:grpSpPr>
        <p:sp>
          <p:nvSpPr>
            <p:cNvPr id="2443" name="Google Shape;2443;p79"/>
            <p:cNvSpPr/>
            <p:nvPr/>
          </p:nvSpPr>
          <p:spPr>
            <a:xfrm>
              <a:off x="648100" y="3100475"/>
              <a:ext cx="101375" cy="948900"/>
            </a:xfrm>
            <a:custGeom>
              <a:avLst/>
              <a:gdLst/>
              <a:ahLst/>
              <a:cxnLst/>
              <a:rect l="l" t="t" r="r" b="b"/>
              <a:pathLst>
                <a:path w="4055" h="37956" extrusionOk="0">
                  <a:moveTo>
                    <a:pt x="2279" y="1"/>
                  </a:moveTo>
                  <a:cubicBezTo>
                    <a:pt x="1750" y="1"/>
                    <a:pt x="1250" y="126"/>
                    <a:pt x="781" y="385"/>
                  </a:cubicBezTo>
                  <a:lnTo>
                    <a:pt x="123" y="13776"/>
                  </a:lnTo>
                  <a:lnTo>
                    <a:pt x="1" y="26825"/>
                  </a:lnTo>
                  <a:lnTo>
                    <a:pt x="433" y="37541"/>
                  </a:lnTo>
                  <a:cubicBezTo>
                    <a:pt x="1025" y="37820"/>
                    <a:pt x="1595" y="37956"/>
                    <a:pt x="2144" y="37956"/>
                  </a:cubicBezTo>
                  <a:cubicBezTo>
                    <a:pt x="2684" y="37956"/>
                    <a:pt x="3205" y="37825"/>
                    <a:pt x="3706" y="37571"/>
                  </a:cubicBezTo>
                  <a:lnTo>
                    <a:pt x="3780" y="29757"/>
                  </a:lnTo>
                  <a:lnTo>
                    <a:pt x="3358" y="13885"/>
                  </a:lnTo>
                  <a:lnTo>
                    <a:pt x="4054" y="416"/>
                  </a:lnTo>
                  <a:cubicBezTo>
                    <a:pt x="3432" y="142"/>
                    <a:pt x="2839" y="1"/>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9"/>
            <p:cNvSpPr/>
            <p:nvPr/>
          </p:nvSpPr>
          <p:spPr>
            <a:xfrm>
              <a:off x="441250" y="3131325"/>
              <a:ext cx="496050" cy="258550"/>
            </a:xfrm>
            <a:custGeom>
              <a:avLst/>
              <a:gdLst/>
              <a:ahLst/>
              <a:cxnLst/>
              <a:rect l="l" t="t" r="r" b="b"/>
              <a:pathLst>
                <a:path w="19842" h="10342" extrusionOk="0">
                  <a:moveTo>
                    <a:pt x="9631" y="1"/>
                  </a:moveTo>
                  <a:lnTo>
                    <a:pt x="5033" y="616"/>
                  </a:lnTo>
                  <a:lnTo>
                    <a:pt x="4651" y="842"/>
                  </a:lnTo>
                  <a:lnTo>
                    <a:pt x="4312" y="1034"/>
                  </a:lnTo>
                  <a:lnTo>
                    <a:pt x="3192" y="1686"/>
                  </a:lnTo>
                  <a:lnTo>
                    <a:pt x="941" y="2373"/>
                  </a:lnTo>
                  <a:lnTo>
                    <a:pt x="819" y="2641"/>
                  </a:lnTo>
                  <a:lnTo>
                    <a:pt x="1" y="4432"/>
                  </a:lnTo>
                  <a:lnTo>
                    <a:pt x="618" y="6969"/>
                  </a:lnTo>
                  <a:lnTo>
                    <a:pt x="1844" y="9177"/>
                  </a:lnTo>
                  <a:lnTo>
                    <a:pt x="3913" y="8891"/>
                  </a:lnTo>
                  <a:lnTo>
                    <a:pt x="6303" y="9665"/>
                  </a:lnTo>
                  <a:lnTo>
                    <a:pt x="11012" y="10342"/>
                  </a:lnTo>
                  <a:lnTo>
                    <a:pt x="14663" y="8960"/>
                  </a:lnTo>
                  <a:lnTo>
                    <a:pt x="17131" y="8707"/>
                  </a:lnTo>
                  <a:lnTo>
                    <a:pt x="18321" y="7509"/>
                  </a:lnTo>
                  <a:lnTo>
                    <a:pt x="19841" y="6317"/>
                  </a:lnTo>
                  <a:lnTo>
                    <a:pt x="19616" y="5084"/>
                  </a:lnTo>
                  <a:lnTo>
                    <a:pt x="19373" y="3780"/>
                  </a:lnTo>
                  <a:lnTo>
                    <a:pt x="17599" y="2797"/>
                  </a:lnTo>
                  <a:lnTo>
                    <a:pt x="17382" y="2677"/>
                  </a:lnTo>
                  <a:lnTo>
                    <a:pt x="17279" y="2624"/>
                  </a:lnTo>
                  <a:lnTo>
                    <a:pt x="16365" y="1251"/>
                  </a:lnTo>
                  <a:lnTo>
                    <a:pt x="12750" y="956"/>
                  </a:lnTo>
                  <a:lnTo>
                    <a:pt x="96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9"/>
            <p:cNvSpPr/>
            <p:nvPr/>
          </p:nvSpPr>
          <p:spPr>
            <a:xfrm>
              <a:off x="441250" y="3217325"/>
              <a:ext cx="496100" cy="172450"/>
            </a:xfrm>
            <a:custGeom>
              <a:avLst/>
              <a:gdLst/>
              <a:ahLst/>
              <a:cxnLst/>
              <a:rect l="l" t="t" r="r" b="b"/>
              <a:pathLst>
                <a:path w="19844" h="6898" extrusionOk="0">
                  <a:moveTo>
                    <a:pt x="454" y="1"/>
                  </a:moveTo>
                  <a:lnTo>
                    <a:pt x="1" y="994"/>
                  </a:lnTo>
                  <a:lnTo>
                    <a:pt x="616" y="3527"/>
                  </a:lnTo>
                  <a:lnTo>
                    <a:pt x="1848" y="5737"/>
                  </a:lnTo>
                  <a:lnTo>
                    <a:pt x="3911" y="5446"/>
                  </a:lnTo>
                  <a:lnTo>
                    <a:pt x="6301" y="6223"/>
                  </a:lnTo>
                  <a:lnTo>
                    <a:pt x="11008" y="6898"/>
                  </a:lnTo>
                  <a:lnTo>
                    <a:pt x="14665" y="5520"/>
                  </a:lnTo>
                  <a:lnTo>
                    <a:pt x="17129" y="5265"/>
                  </a:lnTo>
                  <a:lnTo>
                    <a:pt x="18323" y="4071"/>
                  </a:lnTo>
                  <a:lnTo>
                    <a:pt x="19843" y="2875"/>
                  </a:lnTo>
                  <a:lnTo>
                    <a:pt x="19575" y="1439"/>
                  </a:lnTo>
                  <a:lnTo>
                    <a:pt x="19377" y="2551"/>
                  </a:lnTo>
                  <a:lnTo>
                    <a:pt x="17026" y="4253"/>
                  </a:lnTo>
                  <a:lnTo>
                    <a:pt x="13777" y="4000"/>
                  </a:lnTo>
                  <a:lnTo>
                    <a:pt x="9892" y="5643"/>
                  </a:lnTo>
                  <a:lnTo>
                    <a:pt x="7104" y="4253"/>
                  </a:lnTo>
                  <a:lnTo>
                    <a:pt x="3989" y="3854"/>
                  </a:lnTo>
                  <a:lnTo>
                    <a:pt x="2468" y="4253"/>
                  </a:lnTo>
                  <a:lnTo>
                    <a:pt x="912" y="2369"/>
                  </a:lnTo>
                  <a:lnTo>
                    <a:pt x="454" y="1"/>
                  </a:lnTo>
                  <a:close/>
                </a:path>
              </a:pathLst>
            </a:custGeom>
            <a:solidFill>
              <a:srgbClr val="3F2B2B">
                <a:alpha val="265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9"/>
            <p:cNvSpPr/>
            <p:nvPr/>
          </p:nvSpPr>
          <p:spPr>
            <a:xfrm>
              <a:off x="643350" y="3372875"/>
              <a:ext cx="103650" cy="22700"/>
            </a:xfrm>
            <a:custGeom>
              <a:avLst/>
              <a:gdLst/>
              <a:ahLst/>
              <a:cxnLst/>
              <a:rect l="l" t="t" r="r" b="b"/>
              <a:pathLst>
                <a:path w="4146" h="908" extrusionOk="0">
                  <a:moveTo>
                    <a:pt x="442" y="1"/>
                  </a:moveTo>
                  <a:cubicBezTo>
                    <a:pt x="201" y="1"/>
                    <a:pt x="7" y="194"/>
                    <a:pt x="3" y="433"/>
                  </a:cubicBezTo>
                  <a:cubicBezTo>
                    <a:pt x="1" y="676"/>
                    <a:pt x="195" y="874"/>
                    <a:pt x="437" y="876"/>
                  </a:cubicBezTo>
                  <a:lnTo>
                    <a:pt x="3700" y="908"/>
                  </a:lnTo>
                  <a:cubicBezTo>
                    <a:pt x="3702" y="908"/>
                    <a:pt x="3703" y="908"/>
                    <a:pt x="3704" y="908"/>
                  </a:cubicBezTo>
                  <a:cubicBezTo>
                    <a:pt x="3945" y="908"/>
                    <a:pt x="4141" y="714"/>
                    <a:pt x="4143" y="473"/>
                  </a:cubicBezTo>
                  <a:cubicBezTo>
                    <a:pt x="4145" y="230"/>
                    <a:pt x="3951" y="32"/>
                    <a:pt x="3709" y="30"/>
                  </a:cubicBezTo>
                  <a:lnTo>
                    <a:pt x="446" y="1"/>
                  </a:lnTo>
                  <a:cubicBezTo>
                    <a:pt x="445" y="1"/>
                    <a:pt x="443"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9"/>
            <p:cNvSpPr/>
            <p:nvPr/>
          </p:nvSpPr>
          <p:spPr>
            <a:xfrm>
              <a:off x="643150" y="3394025"/>
              <a:ext cx="103625" cy="22700"/>
            </a:xfrm>
            <a:custGeom>
              <a:avLst/>
              <a:gdLst/>
              <a:ahLst/>
              <a:cxnLst/>
              <a:rect l="l" t="t" r="r" b="b"/>
              <a:pathLst>
                <a:path w="4145" h="908" extrusionOk="0">
                  <a:moveTo>
                    <a:pt x="442" y="0"/>
                  </a:moveTo>
                  <a:cubicBezTo>
                    <a:pt x="201" y="0"/>
                    <a:pt x="7" y="194"/>
                    <a:pt x="3" y="435"/>
                  </a:cubicBezTo>
                  <a:cubicBezTo>
                    <a:pt x="0" y="675"/>
                    <a:pt x="197" y="874"/>
                    <a:pt x="437" y="876"/>
                  </a:cubicBezTo>
                  <a:lnTo>
                    <a:pt x="3700" y="907"/>
                  </a:lnTo>
                  <a:cubicBezTo>
                    <a:pt x="3701" y="907"/>
                    <a:pt x="3702" y="907"/>
                    <a:pt x="3704" y="907"/>
                  </a:cubicBezTo>
                  <a:cubicBezTo>
                    <a:pt x="3945" y="907"/>
                    <a:pt x="4141" y="714"/>
                    <a:pt x="4143" y="473"/>
                  </a:cubicBezTo>
                  <a:cubicBezTo>
                    <a:pt x="4145" y="230"/>
                    <a:pt x="3951" y="32"/>
                    <a:pt x="3708" y="30"/>
                  </a:cubicBezTo>
                  <a:lnTo>
                    <a:pt x="445" y="0"/>
                  </a:lnTo>
                  <a:cubicBezTo>
                    <a:pt x="444" y="0"/>
                    <a:pt x="44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9"/>
            <p:cNvSpPr/>
            <p:nvPr/>
          </p:nvSpPr>
          <p:spPr>
            <a:xfrm>
              <a:off x="642925" y="3414325"/>
              <a:ext cx="103650" cy="22700"/>
            </a:xfrm>
            <a:custGeom>
              <a:avLst/>
              <a:gdLst/>
              <a:ahLst/>
              <a:cxnLst/>
              <a:rect l="l" t="t" r="r" b="b"/>
              <a:pathLst>
                <a:path w="4146" h="908" extrusionOk="0">
                  <a:moveTo>
                    <a:pt x="442" y="0"/>
                  </a:moveTo>
                  <a:cubicBezTo>
                    <a:pt x="203" y="0"/>
                    <a:pt x="7" y="194"/>
                    <a:pt x="5" y="435"/>
                  </a:cubicBezTo>
                  <a:cubicBezTo>
                    <a:pt x="1" y="675"/>
                    <a:pt x="197" y="874"/>
                    <a:pt x="438" y="876"/>
                  </a:cubicBezTo>
                  <a:lnTo>
                    <a:pt x="3703" y="907"/>
                  </a:lnTo>
                  <a:cubicBezTo>
                    <a:pt x="3704" y="907"/>
                    <a:pt x="3705" y="907"/>
                    <a:pt x="3706" y="907"/>
                  </a:cubicBezTo>
                  <a:cubicBezTo>
                    <a:pt x="3945" y="907"/>
                    <a:pt x="4141" y="714"/>
                    <a:pt x="4143" y="473"/>
                  </a:cubicBezTo>
                  <a:cubicBezTo>
                    <a:pt x="4145" y="230"/>
                    <a:pt x="3951" y="32"/>
                    <a:pt x="3709" y="30"/>
                  </a:cubicBezTo>
                  <a:lnTo>
                    <a:pt x="446" y="0"/>
                  </a:lnTo>
                  <a:cubicBezTo>
                    <a:pt x="445" y="0"/>
                    <a:pt x="44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9"/>
            <p:cNvSpPr/>
            <p:nvPr/>
          </p:nvSpPr>
          <p:spPr>
            <a:xfrm>
              <a:off x="642775" y="3434875"/>
              <a:ext cx="103600" cy="22700"/>
            </a:xfrm>
            <a:custGeom>
              <a:avLst/>
              <a:gdLst/>
              <a:ahLst/>
              <a:cxnLst/>
              <a:rect l="l" t="t" r="r" b="b"/>
              <a:pathLst>
                <a:path w="4144" h="908" extrusionOk="0">
                  <a:moveTo>
                    <a:pt x="442" y="1"/>
                  </a:moveTo>
                  <a:cubicBezTo>
                    <a:pt x="201" y="1"/>
                    <a:pt x="5" y="194"/>
                    <a:pt x="3" y="433"/>
                  </a:cubicBezTo>
                  <a:cubicBezTo>
                    <a:pt x="1" y="676"/>
                    <a:pt x="195" y="874"/>
                    <a:pt x="437" y="876"/>
                  </a:cubicBezTo>
                  <a:lnTo>
                    <a:pt x="3700" y="908"/>
                  </a:lnTo>
                  <a:cubicBezTo>
                    <a:pt x="3701" y="908"/>
                    <a:pt x="3703" y="908"/>
                    <a:pt x="3704" y="908"/>
                  </a:cubicBezTo>
                  <a:cubicBezTo>
                    <a:pt x="3943" y="908"/>
                    <a:pt x="4139" y="715"/>
                    <a:pt x="4141" y="473"/>
                  </a:cubicBezTo>
                  <a:cubicBezTo>
                    <a:pt x="4143" y="231"/>
                    <a:pt x="3949" y="33"/>
                    <a:pt x="3709" y="30"/>
                  </a:cubicBezTo>
                  <a:lnTo>
                    <a:pt x="446" y="1"/>
                  </a:lnTo>
                  <a:cubicBezTo>
                    <a:pt x="444" y="1"/>
                    <a:pt x="443" y="1"/>
                    <a:pt x="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9"/>
            <p:cNvSpPr/>
            <p:nvPr/>
          </p:nvSpPr>
          <p:spPr>
            <a:xfrm>
              <a:off x="642575" y="3455400"/>
              <a:ext cx="103575" cy="22700"/>
            </a:xfrm>
            <a:custGeom>
              <a:avLst/>
              <a:gdLst/>
              <a:ahLst/>
              <a:cxnLst/>
              <a:rect l="l" t="t" r="r" b="b"/>
              <a:pathLst>
                <a:path w="4143" h="908" extrusionOk="0">
                  <a:moveTo>
                    <a:pt x="441" y="0"/>
                  </a:moveTo>
                  <a:cubicBezTo>
                    <a:pt x="201" y="0"/>
                    <a:pt x="4" y="196"/>
                    <a:pt x="2" y="435"/>
                  </a:cubicBezTo>
                  <a:cubicBezTo>
                    <a:pt x="0" y="677"/>
                    <a:pt x="194" y="876"/>
                    <a:pt x="437" y="878"/>
                  </a:cubicBezTo>
                  <a:lnTo>
                    <a:pt x="3700" y="907"/>
                  </a:lnTo>
                  <a:cubicBezTo>
                    <a:pt x="3702" y="907"/>
                    <a:pt x="3705" y="907"/>
                    <a:pt x="3707" y="907"/>
                  </a:cubicBezTo>
                  <a:cubicBezTo>
                    <a:pt x="3944" y="907"/>
                    <a:pt x="4138" y="713"/>
                    <a:pt x="4140" y="475"/>
                  </a:cubicBezTo>
                  <a:cubicBezTo>
                    <a:pt x="4143" y="232"/>
                    <a:pt x="3949" y="34"/>
                    <a:pt x="3708" y="32"/>
                  </a:cubicBezTo>
                  <a:lnTo>
                    <a:pt x="445" y="0"/>
                  </a:lnTo>
                  <a:cubicBezTo>
                    <a:pt x="444" y="0"/>
                    <a:pt x="443"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9"/>
            <p:cNvSpPr/>
            <p:nvPr/>
          </p:nvSpPr>
          <p:spPr>
            <a:xfrm>
              <a:off x="642350" y="3476650"/>
              <a:ext cx="103600" cy="22700"/>
            </a:xfrm>
            <a:custGeom>
              <a:avLst/>
              <a:gdLst/>
              <a:ahLst/>
              <a:cxnLst/>
              <a:rect l="l" t="t" r="r" b="b"/>
              <a:pathLst>
                <a:path w="4144" h="908" extrusionOk="0">
                  <a:moveTo>
                    <a:pt x="442" y="0"/>
                  </a:moveTo>
                  <a:cubicBezTo>
                    <a:pt x="201" y="0"/>
                    <a:pt x="5" y="194"/>
                    <a:pt x="3" y="435"/>
                  </a:cubicBezTo>
                  <a:cubicBezTo>
                    <a:pt x="1" y="677"/>
                    <a:pt x="195" y="874"/>
                    <a:pt x="437" y="878"/>
                  </a:cubicBezTo>
                  <a:lnTo>
                    <a:pt x="3700" y="907"/>
                  </a:lnTo>
                  <a:cubicBezTo>
                    <a:pt x="3702" y="907"/>
                    <a:pt x="3703" y="907"/>
                    <a:pt x="3704" y="907"/>
                  </a:cubicBezTo>
                  <a:cubicBezTo>
                    <a:pt x="3945" y="907"/>
                    <a:pt x="4139" y="714"/>
                    <a:pt x="4141" y="473"/>
                  </a:cubicBezTo>
                  <a:cubicBezTo>
                    <a:pt x="4143" y="230"/>
                    <a:pt x="3949" y="34"/>
                    <a:pt x="3709" y="30"/>
                  </a:cubicBezTo>
                  <a:lnTo>
                    <a:pt x="446" y="0"/>
                  </a:lnTo>
                  <a:cubicBezTo>
                    <a:pt x="445" y="0"/>
                    <a:pt x="443" y="0"/>
                    <a:pt x="4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9"/>
            <p:cNvSpPr/>
            <p:nvPr/>
          </p:nvSpPr>
          <p:spPr>
            <a:xfrm>
              <a:off x="642150" y="3497900"/>
              <a:ext cx="103575" cy="22700"/>
            </a:xfrm>
            <a:custGeom>
              <a:avLst/>
              <a:gdLst/>
              <a:ahLst/>
              <a:cxnLst/>
              <a:rect l="l" t="t" r="r" b="b"/>
              <a:pathLst>
                <a:path w="4143" h="908" extrusionOk="0">
                  <a:moveTo>
                    <a:pt x="441" y="0"/>
                  </a:moveTo>
                  <a:cubicBezTo>
                    <a:pt x="201" y="0"/>
                    <a:pt x="5" y="194"/>
                    <a:pt x="2" y="435"/>
                  </a:cubicBezTo>
                  <a:cubicBezTo>
                    <a:pt x="0" y="675"/>
                    <a:pt x="194" y="874"/>
                    <a:pt x="437" y="876"/>
                  </a:cubicBezTo>
                  <a:lnTo>
                    <a:pt x="3700" y="907"/>
                  </a:lnTo>
                  <a:cubicBezTo>
                    <a:pt x="3701" y="907"/>
                    <a:pt x="3702" y="907"/>
                    <a:pt x="3704" y="907"/>
                  </a:cubicBezTo>
                  <a:cubicBezTo>
                    <a:pt x="3944" y="907"/>
                    <a:pt x="4138" y="714"/>
                    <a:pt x="4141" y="473"/>
                  </a:cubicBezTo>
                  <a:cubicBezTo>
                    <a:pt x="4143" y="230"/>
                    <a:pt x="3949" y="32"/>
                    <a:pt x="3708" y="30"/>
                  </a:cubicBezTo>
                  <a:lnTo>
                    <a:pt x="445" y="0"/>
                  </a:lnTo>
                  <a:cubicBezTo>
                    <a:pt x="444" y="0"/>
                    <a:pt x="443" y="0"/>
                    <a:pt x="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9"/>
            <p:cNvSpPr/>
            <p:nvPr/>
          </p:nvSpPr>
          <p:spPr>
            <a:xfrm>
              <a:off x="622350" y="3131325"/>
              <a:ext cx="150800" cy="254475"/>
            </a:xfrm>
            <a:custGeom>
              <a:avLst/>
              <a:gdLst/>
              <a:ahLst/>
              <a:cxnLst/>
              <a:rect l="l" t="t" r="r" b="b"/>
              <a:pathLst>
                <a:path w="6032" h="10179" extrusionOk="0">
                  <a:moveTo>
                    <a:pt x="628" y="0"/>
                  </a:moveTo>
                  <a:cubicBezTo>
                    <a:pt x="309" y="0"/>
                    <a:pt x="1" y="173"/>
                    <a:pt x="54" y="336"/>
                  </a:cubicBezTo>
                  <a:cubicBezTo>
                    <a:pt x="54" y="355"/>
                    <a:pt x="54" y="365"/>
                    <a:pt x="63" y="374"/>
                  </a:cubicBezTo>
                  <a:lnTo>
                    <a:pt x="900" y="2019"/>
                  </a:lnTo>
                  <a:lnTo>
                    <a:pt x="919" y="2068"/>
                  </a:lnTo>
                  <a:lnTo>
                    <a:pt x="1980" y="4143"/>
                  </a:lnTo>
                  <a:lnTo>
                    <a:pt x="3380" y="6885"/>
                  </a:lnTo>
                  <a:lnTo>
                    <a:pt x="4987" y="10046"/>
                  </a:lnTo>
                  <a:cubicBezTo>
                    <a:pt x="5018" y="10138"/>
                    <a:pt x="5134" y="10178"/>
                    <a:pt x="5277" y="10178"/>
                  </a:cubicBezTo>
                  <a:cubicBezTo>
                    <a:pt x="5591" y="10178"/>
                    <a:pt x="6031" y="9982"/>
                    <a:pt x="5966" y="9692"/>
                  </a:cubicBezTo>
                  <a:lnTo>
                    <a:pt x="4952" y="7703"/>
                  </a:lnTo>
                  <a:lnTo>
                    <a:pt x="4952" y="7693"/>
                  </a:lnTo>
                  <a:lnTo>
                    <a:pt x="3127" y="4126"/>
                  </a:lnTo>
                  <a:lnTo>
                    <a:pt x="2632" y="3145"/>
                  </a:lnTo>
                  <a:lnTo>
                    <a:pt x="1634" y="1175"/>
                  </a:lnTo>
                  <a:lnTo>
                    <a:pt x="1174" y="281"/>
                  </a:lnTo>
                  <a:cubicBezTo>
                    <a:pt x="1055" y="76"/>
                    <a:pt x="839" y="0"/>
                    <a:pt x="6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9"/>
            <p:cNvSpPr/>
            <p:nvPr/>
          </p:nvSpPr>
          <p:spPr>
            <a:xfrm>
              <a:off x="615950" y="3146675"/>
              <a:ext cx="182700" cy="243100"/>
            </a:xfrm>
            <a:custGeom>
              <a:avLst/>
              <a:gdLst/>
              <a:ahLst/>
              <a:cxnLst/>
              <a:rect l="l" t="t" r="r" b="b"/>
              <a:pathLst>
                <a:path w="7308" h="9724" extrusionOk="0">
                  <a:moveTo>
                    <a:pt x="6626" y="0"/>
                  </a:moveTo>
                  <a:cubicBezTo>
                    <a:pt x="6425" y="0"/>
                    <a:pt x="6226" y="55"/>
                    <a:pt x="6115" y="188"/>
                  </a:cubicBezTo>
                  <a:lnTo>
                    <a:pt x="5250" y="1462"/>
                  </a:lnTo>
                  <a:lnTo>
                    <a:pt x="4619" y="2403"/>
                  </a:lnTo>
                  <a:lnTo>
                    <a:pt x="3716" y="3744"/>
                  </a:lnTo>
                  <a:lnTo>
                    <a:pt x="1641" y="6845"/>
                  </a:lnTo>
                  <a:lnTo>
                    <a:pt x="108" y="9116"/>
                  </a:lnTo>
                  <a:cubicBezTo>
                    <a:pt x="19" y="9259"/>
                    <a:pt x="0" y="9422"/>
                    <a:pt x="55" y="9565"/>
                  </a:cubicBezTo>
                  <a:lnTo>
                    <a:pt x="65" y="9565"/>
                  </a:lnTo>
                  <a:cubicBezTo>
                    <a:pt x="153" y="9677"/>
                    <a:pt x="294" y="9724"/>
                    <a:pt x="449" y="9724"/>
                  </a:cubicBezTo>
                  <a:cubicBezTo>
                    <a:pt x="729" y="9724"/>
                    <a:pt x="1054" y="9573"/>
                    <a:pt x="1185" y="9384"/>
                  </a:cubicBezTo>
                  <a:lnTo>
                    <a:pt x="2759" y="7045"/>
                  </a:lnTo>
                  <a:lnTo>
                    <a:pt x="4495" y="4470"/>
                  </a:lnTo>
                  <a:lnTo>
                    <a:pt x="5338" y="3194"/>
                  </a:lnTo>
                  <a:lnTo>
                    <a:pt x="6640" y="1274"/>
                  </a:lnTo>
                  <a:lnTo>
                    <a:pt x="7260" y="353"/>
                  </a:lnTo>
                  <a:cubicBezTo>
                    <a:pt x="7307" y="154"/>
                    <a:pt x="6963" y="0"/>
                    <a:pt x="6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79"/>
          <p:cNvGrpSpPr/>
          <p:nvPr/>
        </p:nvGrpSpPr>
        <p:grpSpPr>
          <a:xfrm>
            <a:off x="4454741" y="2344608"/>
            <a:ext cx="1637285" cy="2311390"/>
            <a:chOff x="4331014" y="2344608"/>
            <a:chExt cx="1637285" cy="2311390"/>
          </a:xfrm>
        </p:grpSpPr>
        <p:grpSp>
          <p:nvGrpSpPr>
            <p:cNvPr id="2456" name="Google Shape;2456;p79"/>
            <p:cNvGrpSpPr/>
            <p:nvPr/>
          </p:nvGrpSpPr>
          <p:grpSpPr>
            <a:xfrm>
              <a:off x="4331014" y="2344608"/>
              <a:ext cx="1637285" cy="2311390"/>
              <a:chOff x="4055175" y="1710800"/>
              <a:chExt cx="1487900" cy="2100500"/>
            </a:xfrm>
          </p:grpSpPr>
          <p:sp>
            <p:nvSpPr>
              <p:cNvPr id="2457" name="Google Shape;2457;p79"/>
              <p:cNvSpPr/>
              <p:nvPr/>
            </p:nvSpPr>
            <p:spPr>
              <a:xfrm>
                <a:off x="5351125" y="1892575"/>
                <a:ext cx="191950" cy="318775"/>
              </a:xfrm>
              <a:custGeom>
                <a:avLst/>
                <a:gdLst/>
                <a:ahLst/>
                <a:cxnLst/>
                <a:rect l="l" t="t" r="r" b="b"/>
                <a:pathLst>
                  <a:path w="7678" h="12751" extrusionOk="0">
                    <a:moveTo>
                      <a:pt x="5971" y="1"/>
                    </a:moveTo>
                    <a:cubicBezTo>
                      <a:pt x="5545" y="1"/>
                      <a:pt x="4478" y="2293"/>
                      <a:pt x="4478" y="2293"/>
                    </a:cubicBezTo>
                    <a:cubicBezTo>
                      <a:pt x="4478" y="2293"/>
                      <a:pt x="4951" y="26"/>
                      <a:pt x="4518" y="26"/>
                    </a:cubicBezTo>
                    <a:cubicBezTo>
                      <a:pt x="4491" y="26"/>
                      <a:pt x="4460" y="35"/>
                      <a:pt x="4425" y="53"/>
                    </a:cubicBezTo>
                    <a:cubicBezTo>
                      <a:pt x="3839" y="374"/>
                      <a:pt x="1812" y="5067"/>
                      <a:pt x="1812" y="5067"/>
                    </a:cubicBezTo>
                    <a:cubicBezTo>
                      <a:pt x="1812" y="5067"/>
                      <a:pt x="1409" y="3249"/>
                      <a:pt x="896" y="3249"/>
                    </a:cubicBezTo>
                    <a:cubicBezTo>
                      <a:pt x="882" y="3249"/>
                      <a:pt x="867" y="3250"/>
                      <a:pt x="853" y="3253"/>
                    </a:cubicBezTo>
                    <a:cubicBezTo>
                      <a:pt x="319" y="3361"/>
                      <a:pt x="745" y="6195"/>
                      <a:pt x="1173" y="7999"/>
                    </a:cubicBezTo>
                    <a:cubicBezTo>
                      <a:pt x="1487" y="9327"/>
                      <a:pt x="0" y="11306"/>
                      <a:pt x="0" y="11306"/>
                    </a:cubicBezTo>
                    <a:lnTo>
                      <a:pt x="5552" y="12750"/>
                    </a:lnTo>
                    <a:cubicBezTo>
                      <a:pt x="7153" y="10137"/>
                      <a:pt x="7678" y="3574"/>
                      <a:pt x="7412" y="3093"/>
                    </a:cubicBezTo>
                    <a:cubicBezTo>
                      <a:pt x="7340" y="2962"/>
                      <a:pt x="7247" y="2914"/>
                      <a:pt x="7151" y="2914"/>
                    </a:cubicBezTo>
                    <a:cubicBezTo>
                      <a:pt x="6895" y="2914"/>
                      <a:pt x="6613" y="3253"/>
                      <a:pt x="6613" y="3253"/>
                    </a:cubicBezTo>
                    <a:cubicBezTo>
                      <a:pt x="6613" y="3253"/>
                      <a:pt x="7252" y="1492"/>
                      <a:pt x="6878" y="1226"/>
                    </a:cubicBezTo>
                    <a:cubicBezTo>
                      <a:pt x="6850" y="1206"/>
                      <a:pt x="6818" y="1196"/>
                      <a:pt x="6785" y="1196"/>
                    </a:cubicBezTo>
                    <a:cubicBezTo>
                      <a:pt x="6379" y="1196"/>
                      <a:pt x="5653" y="2559"/>
                      <a:pt x="5653" y="2559"/>
                    </a:cubicBezTo>
                    <a:cubicBezTo>
                      <a:pt x="5653" y="2559"/>
                      <a:pt x="6400" y="1"/>
                      <a:pt x="5971"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9"/>
              <p:cNvSpPr/>
              <p:nvPr/>
            </p:nvSpPr>
            <p:spPr>
              <a:xfrm>
                <a:off x="5396425" y="2011325"/>
                <a:ext cx="70725" cy="76375"/>
              </a:xfrm>
              <a:custGeom>
                <a:avLst/>
                <a:gdLst/>
                <a:ahLst/>
                <a:cxnLst/>
                <a:rect l="l" t="t" r="r" b="b"/>
                <a:pathLst>
                  <a:path w="2829" h="3055" fill="none" extrusionOk="0">
                    <a:moveTo>
                      <a:pt x="1744" y="3055"/>
                    </a:moveTo>
                    <a:cubicBezTo>
                      <a:pt x="1744" y="3055"/>
                      <a:pt x="2240" y="1329"/>
                      <a:pt x="0" y="317"/>
                    </a:cubicBezTo>
                    <a:cubicBezTo>
                      <a:pt x="0" y="317"/>
                      <a:pt x="1785" y="0"/>
                      <a:pt x="2829" y="734"/>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9"/>
              <p:cNvSpPr/>
              <p:nvPr/>
            </p:nvSpPr>
            <p:spPr>
              <a:xfrm>
                <a:off x="5449050" y="1949900"/>
                <a:ext cx="14050" cy="44575"/>
              </a:xfrm>
              <a:custGeom>
                <a:avLst/>
                <a:gdLst/>
                <a:ahLst/>
                <a:cxnLst/>
                <a:rect l="l" t="t" r="r" b="b"/>
                <a:pathLst>
                  <a:path w="562" h="1783" fill="none" extrusionOk="0">
                    <a:moveTo>
                      <a:pt x="561" y="0"/>
                    </a:moveTo>
                    <a:lnTo>
                      <a:pt x="0" y="1783"/>
                    </a:ln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9"/>
              <p:cNvSpPr/>
              <p:nvPr/>
            </p:nvSpPr>
            <p:spPr>
              <a:xfrm>
                <a:off x="5479525" y="1952100"/>
                <a:ext cx="16200" cy="52350"/>
              </a:xfrm>
              <a:custGeom>
                <a:avLst/>
                <a:gdLst/>
                <a:ahLst/>
                <a:cxnLst/>
                <a:rect l="l" t="t" r="r" b="b"/>
                <a:pathLst>
                  <a:path w="648" h="2094" fill="none" extrusionOk="0">
                    <a:moveTo>
                      <a:pt x="648" y="1"/>
                    </a:moveTo>
                    <a:lnTo>
                      <a:pt x="0" y="2093"/>
                    </a:ln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9"/>
              <p:cNvSpPr/>
              <p:nvPr/>
            </p:nvSpPr>
            <p:spPr>
              <a:xfrm>
                <a:off x="5503200" y="1973875"/>
                <a:ext cx="13250" cy="43650"/>
              </a:xfrm>
              <a:custGeom>
                <a:avLst/>
                <a:gdLst/>
                <a:ahLst/>
                <a:cxnLst/>
                <a:rect l="l" t="t" r="r" b="b"/>
                <a:pathLst>
                  <a:path w="530" h="1746" fill="none" extrusionOk="0">
                    <a:moveTo>
                      <a:pt x="530" y="1"/>
                    </a:moveTo>
                    <a:lnTo>
                      <a:pt x="0" y="1745"/>
                    </a:ln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9"/>
              <p:cNvSpPr/>
              <p:nvPr/>
            </p:nvSpPr>
            <p:spPr>
              <a:xfrm>
                <a:off x="4745725" y="1846550"/>
                <a:ext cx="79300" cy="90350"/>
              </a:xfrm>
              <a:custGeom>
                <a:avLst/>
                <a:gdLst/>
                <a:ahLst/>
                <a:cxnLst/>
                <a:rect l="l" t="t" r="r" b="b"/>
                <a:pathLst>
                  <a:path w="3172" h="3614" extrusionOk="0">
                    <a:moveTo>
                      <a:pt x="1269" y="1"/>
                    </a:moveTo>
                    <a:cubicBezTo>
                      <a:pt x="7" y="1"/>
                      <a:pt x="0" y="3614"/>
                      <a:pt x="1350" y="3614"/>
                    </a:cubicBezTo>
                    <a:cubicBezTo>
                      <a:pt x="1393" y="3614"/>
                      <a:pt x="1437" y="3610"/>
                      <a:pt x="1482" y="3603"/>
                    </a:cubicBezTo>
                    <a:cubicBezTo>
                      <a:pt x="3171" y="3327"/>
                      <a:pt x="1898" y="1831"/>
                      <a:pt x="1898" y="1831"/>
                    </a:cubicBezTo>
                    <a:cubicBezTo>
                      <a:pt x="2644" y="973"/>
                      <a:pt x="1965" y="302"/>
                      <a:pt x="1898" y="251"/>
                    </a:cubicBezTo>
                    <a:cubicBezTo>
                      <a:pt x="1662" y="77"/>
                      <a:pt x="1452" y="1"/>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9"/>
              <p:cNvSpPr/>
              <p:nvPr/>
            </p:nvSpPr>
            <p:spPr>
              <a:xfrm>
                <a:off x="4920975" y="1963075"/>
                <a:ext cx="595150" cy="650300"/>
              </a:xfrm>
              <a:custGeom>
                <a:avLst/>
                <a:gdLst/>
                <a:ahLst/>
                <a:cxnLst/>
                <a:rect l="l" t="t" r="r" b="b"/>
                <a:pathLst>
                  <a:path w="23806" h="26012" extrusionOk="0">
                    <a:moveTo>
                      <a:pt x="287" y="1"/>
                    </a:moveTo>
                    <a:cubicBezTo>
                      <a:pt x="211" y="943"/>
                      <a:pt x="0" y="3852"/>
                      <a:pt x="21" y="7402"/>
                    </a:cubicBezTo>
                    <a:cubicBezTo>
                      <a:pt x="25" y="8096"/>
                      <a:pt x="36" y="8817"/>
                      <a:pt x="61" y="9551"/>
                    </a:cubicBezTo>
                    <a:cubicBezTo>
                      <a:pt x="74" y="9962"/>
                      <a:pt x="91" y="10376"/>
                      <a:pt x="112" y="10793"/>
                    </a:cubicBezTo>
                    <a:cubicBezTo>
                      <a:pt x="129" y="11122"/>
                      <a:pt x="148" y="11453"/>
                      <a:pt x="169" y="11787"/>
                    </a:cubicBezTo>
                    <a:cubicBezTo>
                      <a:pt x="181" y="11976"/>
                      <a:pt x="196" y="12170"/>
                      <a:pt x="209" y="12362"/>
                    </a:cubicBezTo>
                    <a:cubicBezTo>
                      <a:pt x="517" y="16433"/>
                      <a:pt x="1257" y="20565"/>
                      <a:pt x="2854" y="23195"/>
                    </a:cubicBezTo>
                    <a:cubicBezTo>
                      <a:pt x="3455" y="24186"/>
                      <a:pt x="4178" y="24964"/>
                      <a:pt x="5045" y="25445"/>
                    </a:cubicBezTo>
                    <a:cubicBezTo>
                      <a:pt x="5446" y="25669"/>
                      <a:pt x="5880" y="25829"/>
                      <a:pt x="6347" y="25916"/>
                    </a:cubicBezTo>
                    <a:cubicBezTo>
                      <a:pt x="6690" y="25980"/>
                      <a:pt x="7035" y="26011"/>
                      <a:pt x="7381" y="26011"/>
                    </a:cubicBezTo>
                    <a:cubicBezTo>
                      <a:pt x="9210" y="26011"/>
                      <a:pt x="11074" y="25148"/>
                      <a:pt x="12864" y="23813"/>
                    </a:cubicBezTo>
                    <a:cubicBezTo>
                      <a:pt x="18980" y="19247"/>
                      <a:pt x="21908" y="13415"/>
                      <a:pt x="23447" y="8387"/>
                    </a:cubicBezTo>
                    <a:lnTo>
                      <a:pt x="23447" y="8389"/>
                    </a:lnTo>
                    <a:cubicBezTo>
                      <a:pt x="23806" y="7214"/>
                      <a:pt x="19088" y="6252"/>
                      <a:pt x="19088" y="6252"/>
                    </a:cubicBezTo>
                    <a:lnTo>
                      <a:pt x="9479" y="12364"/>
                    </a:lnTo>
                    <a:cubicBezTo>
                      <a:pt x="9417" y="12164"/>
                      <a:pt x="9358" y="11968"/>
                      <a:pt x="9295" y="11776"/>
                    </a:cubicBezTo>
                    <a:cubicBezTo>
                      <a:pt x="8970" y="10764"/>
                      <a:pt x="8620" y="9833"/>
                      <a:pt x="8251" y="8977"/>
                    </a:cubicBezTo>
                    <a:cubicBezTo>
                      <a:pt x="8103" y="8635"/>
                      <a:pt x="7954" y="8309"/>
                      <a:pt x="7802" y="7990"/>
                    </a:cubicBezTo>
                    <a:cubicBezTo>
                      <a:pt x="7608" y="7585"/>
                      <a:pt x="7410" y="7199"/>
                      <a:pt x="7209" y="6830"/>
                    </a:cubicBezTo>
                    <a:cubicBezTo>
                      <a:pt x="6669" y="5837"/>
                      <a:pt x="6112" y="4974"/>
                      <a:pt x="5558" y="4225"/>
                    </a:cubicBezTo>
                    <a:cubicBezTo>
                      <a:pt x="5262" y="3827"/>
                      <a:pt x="4969" y="3462"/>
                      <a:pt x="4680" y="3126"/>
                    </a:cubicBezTo>
                    <a:cubicBezTo>
                      <a:pt x="4153" y="2517"/>
                      <a:pt x="3643" y="2009"/>
                      <a:pt x="3168" y="1585"/>
                    </a:cubicBezTo>
                    <a:cubicBezTo>
                      <a:pt x="2689" y="1213"/>
                      <a:pt x="2160" y="884"/>
                      <a:pt x="1588" y="589"/>
                    </a:cubicBezTo>
                    <a:cubicBezTo>
                      <a:pt x="1223" y="399"/>
                      <a:pt x="842" y="226"/>
                      <a:pt x="447" y="64"/>
                    </a:cubicBezTo>
                    <a:cubicBezTo>
                      <a:pt x="395" y="43"/>
                      <a:pt x="342" y="22"/>
                      <a:pt x="287"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9"/>
              <p:cNvSpPr/>
              <p:nvPr/>
            </p:nvSpPr>
            <p:spPr>
              <a:xfrm>
                <a:off x="4159775" y="1926700"/>
                <a:ext cx="380250" cy="796475"/>
              </a:xfrm>
              <a:custGeom>
                <a:avLst/>
                <a:gdLst/>
                <a:ahLst/>
                <a:cxnLst/>
                <a:rect l="l" t="t" r="r" b="b"/>
                <a:pathLst>
                  <a:path w="15210" h="31859" extrusionOk="0">
                    <a:moveTo>
                      <a:pt x="13241" y="0"/>
                    </a:moveTo>
                    <a:cubicBezTo>
                      <a:pt x="13236" y="0"/>
                      <a:pt x="13233" y="0"/>
                      <a:pt x="13233" y="0"/>
                    </a:cubicBezTo>
                    <a:cubicBezTo>
                      <a:pt x="13233" y="0"/>
                      <a:pt x="6552" y="422"/>
                      <a:pt x="5351" y="8327"/>
                    </a:cubicBezTo>
                    <a:cubicBezTo>
                      <a:pt x="5339" y="8401"/>
                      <a:pt x="5328" y="8475"/>
                      <a:pt x="5320" y="8551"/>
                    </a:cubicBezTo>
                    <a:cubicBezTo>
                      <a:pt x="5269" y="8914"/>
                      <a:pt x="5219" y="9276"/>
                      <a:pt x="5166" y="9643"/>
                    </a:cubicBezTo>
                    <a:cubicBezTo>
                      <a:pt x="5119" y="9985"/>
                      <a:pt x="5069" y="10327"/>
                      <a:pt x="5016" y="10670"/>
                    </a:cubicBezTo>
                    <a:cubicBezTo>
                      <a:pt x="4875" y="11641"/>
                      <a:pt x="4721" y="12617"/>
                      <a:pt x="4561" y="13590"/>
                    </a:cubicBezTo>
                    <a:cubicBezTo>
                      <a:pt x="3464" y="20155"/>
                      <a:pt x="1722" y="26301"/>
                      <a:pt x="1" y="29269"/>
                    </a:cubicBezTo>
                    <a:lnTo>
                      <a:pt x="4002" y="31859"/>
                    </a:lnTo>
                    <a:cubicBezTo>
                      <a:pt x="4002" y="31859"/>
                      <a:pt x="10761" y="25550"/>
                      <a:pt x="13360" y="16397"/>
                    </a:cubicBezTo>
                    <a:cubicBezTo>
                      <a:pt x="13623" y="15467"/>
                      <a:pt x="13845" y="14509"/>
                      <a:pt x="14009" y="13522"/>
                    </a:cubicBezTo>
                    <a:cubicBezTo>
                      <a:pt x="14073" y="13163"/>
                      <a:pt x="14125" y="12801"/>
                      <a:pt x="14170" y="12436"/>
                    </a:cubicBezTo>
                    <a:cubicBezTo>
                      <a:pt x="14210" y="12128"/>
                      <a:pt x="14241" y="11816"/>
                      <a:pt x="14269" y="11504"/>
                    </a:cubicBezTo>
                    <a:cubicBezTo>
                      <a:pt x="14279" y="11383"/>
                      <a:pt x="14290" y="11263"/>
                      <a:pt x="14298" y="11145"/>
                    </a:cubicBezTo>
                    <a:cubicBezTo>
                      <a:pt x="15209" y="198"/>
                      <a:pt x="13375" y="0"/>
                      <a:pt x="13241"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9"/>
              <p:cNvSpPr/>
              <p:nvPr/>
            </p:nvSpPr>
            <p:spPr>
              <a:xfrm>
                <a:off x="5037975" y="2041225"/>
                <a:ext cx="21950" cy="27500"/>
              </a:xfrm>
              <a:custGeom>
                <a:avLst/>
                <a:gdLst/>
                <a:ahLst/>
                <a:cxnLst/>
                <a:rect l="l" t="t" r="r" b="b"/>
                <a:pathLst>
                  <a:path w="878" h="1100" extrusionOk="0">
                    <a:moveTo>
                      <a:pt x="0" y="0"/>
                    </a:moveTo>
                    <a:lnTo>
                      <a:pt x="0" y="0"/>
                    </a:lnTo>
                    <a:cubicBezTo>
                      <a:pt x="38" y="53"/>
                      <a:pt x="76" y="108"/>
                      <a:pt x="114" y="165"/>
                    </a:cubicBezTo>
                    <a:cubicBezTo>
                      <a:pt x="365" y="540"/>
                      <a:pt x="620" y="850"/>
                      <a:pt x="878" y="1099"/>
                    </a:cubicBezTo>
                    <a:cubicBezTo>
                      <a:pt x="582" y="701"/>
                      <a:pt x="289" y="336"/>
                      <a:pt x="0" y="0"/>
                    </a:cubicBezTo>
                    <a:close/>
                  </a:path>
                </a:pathLst>
              </a:custGeom>
              <a:solidFill>
                <a:srgbClr val="EF76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9"/>
              <p:cNvSpPr/>
              <p:nvPr/>
            </p:nvSpPr>
            <p:spPr>
              <a:xfrm>
                <a:off x="4055175" y="2545525"/>
                <a:ext cx="296125" cy="420725"/>
              </a:xfrm>
              <a:custGeom>
                <a:avLst/>
                <a:gdLst/>
                <a:ahLst/>
                <a:cxnLst/>
                <a:rect l="l" t="t" r="r" b="b"/>
                <a:pathLst>
                  <a:path w="11845" h="16829" extrusionOk="0">
                    <a:moveTo>
                      <a:pt x="7251" y="0"/>
                    </a:moveTo>
                    <a:cubicBezTo>
                      <a:pt x="7251" y="0"/>
                      <a:pt x="1329" y="8348"/>
                      <a:pt x="664" y="10717"/>
                    </a:cubicBezTo>
                    <a:cubicBezTo>
                      <a:pt x="0" y="13085"/>
                      <a:pt x="1251" y="15907"/>
                      <a:pt x="1251" y="15907"/>
                    </a:cubicBezTo>
                    <a:cubicBezTo>
                      <a:pt x="1293" y="15934"/>
                      <a:pt x="1331" y="15946"/>
                      <a:pt x="1365" y="15946"/>
                    </a:cubicBezTo>
                    <a:cubicBezTo>
                      <a:pt x="1632" y="15946"/>
                      <a:pt x="1632" y="15190"/>
                      <a:pt x="1632" y="15190"/>
                    </a:cubicBezTo>
                    <a:cubicBezTo>
                      <a:pt x="1632" y="15190"/>
                      <a:pt x="1987" y="16549"/>
                      <a:pt x="2398" y="16768"/>
                    </a:cubicBezTo>
                    <a:cubicBezTo>
                      <a:pt x="2476" y="16810"/>
                      <a:pt x="2543" y="16828"/>
                      <a:pt x="2600" y="16828"/>
                    </a:cubicBezTo>
                    <a:cubicBezTo>
                      <a:pt x="3163" y="16828"/>
                      <a:pt x="2782" y="14999"/>
                      <a:pt x="2782" y="14998"/>
                    </a:cubicBezTo>
                    <a:lnTo>
                      <a:pt x="2782" y="14998"/>
                    </a:lnTo>
                    <a:cubicBezTo>
                      <a:pt x="2782" y="14999"/>
                      <a:pt x="3352" y="16339"/>
                      <a:pt x="3901" y="16339"/>
                    </a:cubicBezTo>
                    <a:cubicBezTo>
                      <a:pt x="3910" y="16339"/>
                      <a:pt x="3920" y="16339"/>
                      <a:pt x="3929" y="16338"/>
                    </a:cubicBezTo>
                    <a:cubicBezTo>
                      <a:pt x="4847" y="16262"/>
                      <a:pt x="3737" y="13946"/>
                      <a:pt x="3642" y="13324"/>
                    </a:cubicBezTo>
                    <a:cubicBezTo>
                      <a:pt x="3545" y="12702"/>
                      <a:pt x="3976" y="12320"/>
                      <a:pt x="3976" y="12320"/>
                    </a:cubicBezTo>
                    <a:cubicBezTo>
                      <a:pt x="3976" y="12320"/>
                      <a:pt x="4213" y="12770"/>
                      <a:pt x="4637" y="12770"/>
                    </a:cubicBezTo>
                    <a:cubicBezTo>
                      <a:pt x="4816" y="12770"/>
                      <a:pt x="5027" y="12690"/>
                      <a:pt x="5269" y="12463"/>
                    </a:cubicBezTo>
                    <a:cubicBezTo>
                      <a:pt x="6081" y="11698"/>
                      <a:pt x="6751" y="10694"/>
                      <a:pt x="7755" y="9546"/>
                    </a:cubicBezTo>
                    <a:cubicBezTo>
                      <a:pt x="8759" y="8397"/>
                      <a:pt x="8186" y="7106"/>
                      <a:pt x="8186" y="7106"/>
                    </a:cubicBezTo>
                    <a:lnTo>
                      <a:pt x="8188" y="7106"/>
                    </a:lnTo>
                    <a:lnTo>
                      <a:pt x="11845" y="2396"/>
                    </a:lnTo>
                    <a:lnTo>
                      <a:pt x="7251" y="0"/>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9"/>
              <p:cNvSpPr/>
              <p:nvPr/>
            </p:nvSpPr>
            <p:spPr>
              <a:xfrm>
                <a:off x="4148650" y="2749475"/>
                <a:ext cx="40150" cy="104050"/>
              </a:xfrm>
              <a:custGeom>
                <a:avLst/>
                <a:gdLst/>
                <a:ahLst/>
                <a:cxnLst/>
                <a:rect l="l" t="t" r="r" b="b"/>
                <a:pathLst>
                  <a:path w="1606" h="4162" fill="none" extrusionOk="0">
                    <a:moveTo>
                      <a:pt x="1412" y="0"/>
                    </a:moveTo>
                    <a:cubicBezTo>
                      <a:pt x="1412" y="0"/>
                      <a:pt x="1606" y="553"/>
                      <a:pt x="1163" y="1489"/>
                    </a:cubicBezTo>
                    <a:cubicBezTo>
                      <a:pt x="722" y="2428"/>
                      <a:pt x="1" y="3552"/>
                      <a:pt x="237" y="4162"/>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9"/>
              <p:cNvSpPr/>
              <p:nvPr/>
            </p:nvSpPr>
            <p:spPr>
              <a:xfrm>
                <a:off x="4106725" y="2848075"/>
                <a:ext cx="20025" cy="73800"/>
              </a:xfrm>
              <a:custGeom>
                <a:avLst/>
                <a:gdLst/>
                <a:ahLst/>
                <a:cxnLst/>
                <a:rect l="l" t="t" r="r" b="b"/>
                <a:pathLst>
                  <a:path w="801" h="2952" fill="none" extrusionOk="0">
                    <a:moveTo>
                      <a:pt x="718" y="2896"/>
                    </a:moveTo>
                    <a:cubicBezTo>
                      <a:pt x="800" y="2951"/>
                      <a:pt x="1" y="1186"/>
                      <a:pt x="28" y="1"/>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9"/>
              <p:cNvSpPr/>
              <p:nvPr/>
            </p:nvSpPr>
            <p:spPr>
              <a:xfrm>
                <a:off x="4075725" y="2839800"/>
                <a:ext cx="18650" cy="90300"/>
              </a:xfrm>
              <a:custGeom>
                <a:avLst/>
                <a:gdLst/>
                <a:ahLst/>
                <a:cxnLst/>
                <a:rect l="l" t="t" r="r" b="b"/>
                <a:pathLst>
                  <a:path w="746" h="3612" fill="none" extrusionOk="0">
                    <a:moveTo>
                      <a:pt x="745" y="3611"/>
                    </a:moveTo>
                    <a:cubicBezTo>
                      <a:pt x="745" y="3611"/>
                      <a:pt x="1" y="1213"/>
                      <a:pt x="414" y="0"/>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9"/>
              <p:cNvSpPr/>
              <p:nvPr/>
            </p:nvSpPr>
            <p:spPr>
              <a:xfrm>
                <a:off x="4796150" y="3175825"/>
                <a:ext cx="466200" cy="635475"/>
              </a:xfrm>
              <a:custGeom>
                <a:avLst/>
                <a:gdLst/>
                <a:ahLst/>
                <a:cxnLst/>
                <a:rect l="l" t="t" r="r" b="b"/>
                <a:pathLst>
                  <a:path w="18648" h="25419" extrusionOk="0">
                    <a:moveTo>
                      <a:pt x="667" y="1"/>
                    </a:moveTo>
                    <a:cubicBezTo>
                      <a:pt x="667" y="1"/>
                      <a:pt x="1" y="11766"/>
                      <a:pt x="4886" y="25418"/>
                    </a:cubicBezTo>
                    <a:lnTo>
                      <a:pt x="17648" y="25418"/>
                    </a:lnTo>
                    <a:cubicBezTo>
                      <a:pt x="17648" y="25418"/>
                      <a:pt x="18648" y="24973"/>
                      <a:pt x="15317" y="22976"/>
                    </a:cubicBezTo>
                    <a:cubicBezTo>
                      <a:pt x="11987" y="20979"/>
                      <a:pt x="11544" y="1"/>
                      <a:pt x="11544"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9"/>
              <p:cNvSpPr/>
              <p:nvPr/>
            </p:nvSpPr>
            <p:spPr>
              <a:xfrm>
                <a:off x="4227525" y="3175825"/>
                <a:ext cx="466200" cy="635475"/>
              </a:xfrm>
              <a:custGeom>
                <a:avLst/>
                <a:gdLst/>
                <a:ahLst/>
                <a:cxnLst/>
                <a:rect l="l" t="t" r="r" b="b"/>
                <a:pathLst>
                  <a:path w="18648" h="25419" extrusionOk="0">
                    <a:moveTo>
                      <a:pt x="7104" y="1"/>
                    </a:moveTo>
                    <a:cubicBezTo>
                      <a:pt x="7104" y="1"/>
                      <a:pt x="6661" y="20979"/>
                      <a:pt x="3331" y="22976"/>
                    </a:cubicBezTo>
                    <a:cubicBezTo>
                      <a:pt x="1" y="24973"/>
                      <a:pt x="1001" y="25418"/>
                      <a:pt x="1001" y="25418"/>
                    </a:cubicBezTo>
                    <a:lnTo>
                      <a:pt x="13763" y="25418"/>
                    </a:lnTo>
                    <a:cubicBezTo>
                      <a:pt x="18648" y="11766"/>
                      <a:pt x="17981" y="1"/>
                      <a:pt x="17981"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9"/>
              <p:cNvSpPr/>
              <p:nvPr/>
            </p:nvSpPr>
            <p:spPr>
              <a:xfrm>
                <a:off x="4268500" y="2520475"/>
                <a:ext cx="904575" cy="970450"/>
              </a:xfrm>
              <a:custGeom>
                <a:avLst/>
                <a:gdLst/>
                <a:ahLst/>
                <a:cxnLst/>
                <a:rect l="l" t="t" r="r" b="b"/>
                <a:pathLst>
                  <a:path w="36183" h="38818" extrusionOk="0">
                    <a:moveTo>
                      <a:pt x="7016" y="0"/>
                    </a:moveTo>
                    <a:cubicBezTo>
                      <a:pt x="6923" y="682"/>
                      <a:pt x="6828" y="1359"/>
                      <a:pt x="6731" y="2034"/>
                    </a:cubicBezTo>
                    <a:cubicBezTo>
                      <a:pt x="6562" y="3202"/>
                      <a:pt x="6387" y="4360"/>
                      <a:pt x="6206" y="5507"/>
                    </a:cubicBezTo>
                    <a:cubicBezTo>
                      <a:pt x="6098" y="6187"/>
                      <a:pt x="5988" y="6861"/>
                      <a:pt x="5879" y="7530"/>
                    </a:cubicBezTo>
                    <a:cubicBezTo>
                      <a:pt x="3957" y="19162"/>
                      <a:pt x="1549" y="29250"/>
                      <a:pt x="1" y="35223"/>
                    </a:cubicBezTo>
                    <a:cubicBezTo>
                      <a:pt x="4067" y="36356"/>
                      <a:pt x="14181" y="38818"/>
                      <a:pt x="25344" y="38818"/>
                    </a:cubicBezTo>
                    <a:cubicBezTo>
                      <a:pt x="28848" y="38818"/>
                      <a:pt x="32454" y="38576"/>
                      <a:pt x="36010" y="37973"/>
                    </a:cubicBezTo>
                    <a:cubicBezTo>
                      <a:pt x="36183" y="27571"/>
                      <a:pt x="35322" y="16578"/>
                      <a:pt x="33854" y="6760"/>
                    </a:cubicBezTo>
                    <a:cubicBezTo>
                      <a:pt x="33766" y="6172"/>
                      <a:pt x="33675" y="5588"/>
                      <a:pt x="33582" y="5010"/>
                    </a:cubicBezTo>
                    <a:cubicBezTo>
                      <a:pt x="33576" y="4965"/>
                      <a:pt x="33570" y="4923"/>
                      <a:pt x="33563" y="4881"/>
                    </a:cubicBezTo>
                    <a:cubicBezTo>
                      <a:pt x="33365" y="3677"/>
                      <a:pt x="33108" y="2559"/>
                      <a:pt x="32815" y="1422"/>
                    </a:cubicBezTo>
                    <a:cubicBezTo>
                      <a:pt x="32737" y="1114"/>
                      <a:pt x="32654" y="806"/>
                      <a:pt x="32572" y="496"/>
                    </a:cubicBezTo>
                    <a:cubicBezTo>
                      <a:pt x="32572" y="492"/>
                      <a:pt x="32570" y="490"/>
                      <a:pt x="32570" y="488"/>
                    </a:cubicBezTo>
                    <a:cubicBezTo>
                      <a:pt x="32553" y="429"/>
                      <a:pt x="32538" y="369"/>
                      <a:pt x="32521" y="308"/>
                    </a:cubicBezTo>
                    <a:cubicBezTo>
                      <a:pt x="32515" y="308"/>
                      <a:pt x="32509" y="313"/>
                      <a:pt x="32502" y="313"/>
                    </a:cubicBezTo>
                    <a:cubicBezTo>
                      <a:pt x="28525" y="924"/>
                      <a:pt x="24742" y="1160"/>
                      <a:pt x="21345" y="1160"/>
                    </a:cubicBezTo>
                    <a:cubicBezTo>
                      <a:pt x="18881" y="1160"/>
                      <a:pt x="16619" y="1036"/>
                      <a:pt x="14632" y="840"/>
                    </a:cubicBezTo>
                    <a:cubicBezTo>
                      <a:pt x="13794" y="783"/>
                      <a:pt x="12991" y="718"/>
                      <a:pt x="12225" y="644"/>
                    </a:cubicBezTo>
                    <a:cubicBezTo>
                      <a:pt x="10108" y="443"/>
                      <a:pt x="8306" y="199"/>
                      <a:pt x="70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9"/>
              <p:cNvSpPr/>
              <p:nvPr/>
            </p:nvSpPr>
            <p:spPr>
              <a:xfrm>
                <a:off x="4444350" y="1919600"/>
                <a:ext cx="641675" cy="647425"/>
              </a:xfrm>
              <a:custGeom>
                <a:avLst/>
                <a:gdLst/>
                <a:ahLst/>
                <a:cxnLst/>
                <a:rect l="l" t="t" r="r" b="b"/>
                <a:pathLst>
                  <a:path w="25667" h="25897" extrusionOk="0">
                    <a:moveTo>
                      <a:pt x="7587" y="1"/>
                    </a:moveTo>
                    <a:cubicBezTo>
                      <a:pt x="7395" y="1"/>
                      <a:pt x="7205" y="2"/>
                      <a:pt x="7020" y="4"/>
                    </a:cubicBezTo>
                    <a:cubicBezTo>
                      <a:pt x="5708" y="16"/>
                      <a:pt x="4554" y="71"/>
                      <a:pt x="3675" y="130"/>
                    </a:cubicBezTo>
                    <a:cubicBezTo>
                      <a:pt x="2622" y="198"/>
                      <a:pt x="1956" y="272"/>
                      <a:pt x="1863" y="282"/>
                    </a:cubicBezTo>
                    <a:lnTo>
                      <a:pt x="1859" y="282"/>
                    </a:lnTo>
                    <a:cubicBezTo>
                      <a:pt x="1852" y="284"/>
                      <a:pt x="1850" y="284"/>
                      <a:pt x="1850" y="284"/>
                    </a:cubicBezTo>
                    <a:cubicBezTo>
                      <a:pt x="2011" y="7006"/>
                      <a:pt x="1422" y="14059"/>
                      <a:pt x="452" y="20846"/>
                    </a:cubicBezTo>
                    <a:lnTo>
                      <a:pt x="452" y="20848"/>
                    </a:lnTo>
                    <a:cubicBezTo>
                      <a:pt x="393" y="21270"/>
                      <a:pt x="332" y="21692"/>
                      <a:pt x="266" y="22114"/>
                    </a:cubicBezTo>
                    <a:cubicBezTo>
                      <a:pt x="201" y="22565"/>
                      <a:pt x="70" y="23780"/>
                      <a:pt x="1" y="24227"/>
                    </a:cubicBezTo>
                    <a:cubicBezTo>
                      <a:pt x="585" y="24404"/>
                      <a:pt x="1395" y="24632"/>
                      <a:pt x="2397" y="24873"/>
                    </a:cubicBezTo>
                    <a:cubicBezTo>
                      <a:pt x="2400" y="24873"/>
                      <a:pt x="2872" y="25572"/>
                      <a:pt x="3052" y="25572"/>
                    </a:cubicBezTo>
                    <a:cubicBezTo>
                      <a:pt x="3126" y="25572"/>
                      <a:pt x="3150" y="25453"/>
                      <a:pt x="3071" y="25117"/>
                    </a:cubicBezTo>
                    <a:lnTo>
                      <a:pt x="3071" y="25117"/>
                    </a:lnTo>
                    <a:cubicBezTo>
                      <a:pt x="3865" y="25307"/>
                      <a:pt x="4116" y="25261"/>
                      <a:pt x="5132" y="25446"/>
                    </a:cubicBezTo>
                    <a:cubicBezTo>
                      <a:pt x="6810" y="25750"/>
                      <a:pt x="8780" y="25897"/>
                      <a:pt x="10958" y="25897"/>
                    </a:cubicBezTo>
                    <a:cubicBezTo>
                      <a:pt x="14233" y="25897"/>
                      <a:pt x="17980" y="25565"/>
                      <a:pt x="21919" y="24934"/>
                    </a:cubicBezTo>
                    <a:cubicBezTo>
                      <a:pt x="22056" y="24912"/>
                      <a:pt x="22197" y="24902"/>
                      <a:pt x="22339" y="24902"/>
                    </a:cubicBezTo>
                    <a:cubicBezTo>
                      <a:pt x="23199" y="24902"/>
                      <a:pt x="24137" y="25247"/>
                      <a:pt x="25023" y="25247"/>
                    </a:cubicBezTo>
                    <a:cubicBezTo>
                      <a:pt x="25240" y="25247"/>
                      <a:pt x="25455" y="25226"/>
                      <a:pt x="25665" y="25174"/>
                    </a:cubicBezTo>
                    <a:lnTo>
                      <a:pt x="25667" y="25174"/>
                    </a:lnTo>
                    <a:cubicBezTo>
                      <a:pt x="25644" y="25063"/>
                      <a:pt x="25595" y="24814"/>
                      <a:pt x="25538" y="24531"/>
                    </a:cubicBezTo>
                    <a:cubicBezTo>
                      <a:pt x="25538" y="24527"/>
                      <a:pt x="25538" y="24527"/>
                      <a:pt x="25538" y="24525"/>
                    </a:cubicBezTo>
                    <a:cubicBezTo>
                      <a:pt x="25475" y="24206"/>
                      <a:pt x="25407" y="23850"/>
                      <a:pt x="25355" y="23595"/>
                    </a:cubicBezTo>
                    <a:cubicBezTo>
                      <a:pt x="25331" y="23470"/>
                      <a:pt x="25310" y="23369"/>
                      <a:pt x="25298" y="23310"/>
                    </a:cubicBezTo>
                    <a:cubicBezTo>
                      <a:pt x="23530" y="15057"/>
                      <a:pt x="21552" y="8257"/>
                      <a:pt x="20390" y="4526"/>
                    </a:cubicBezTo>
                    <a:cubicBezTo>
                      <a:pt x="19983" y="3218"/>
                      <a:pt x="19675" y="2288"/>
                      <a:pt x="19514" y="1803"/>
                    </a:cubicBezTo>
                    <a:cubicBezTo>
                      <a:pt x="19462" y="1782"/>
                      <a:pt x="19409" y="1761"/>
                      <a:pt x="19354" y="1740"/>
                    </a:cubicBezTo>
                    <a:cubicBezTo>
                      <a:pt x="18236" y="1299"/>
                      <a:pt x="17015" y="963"/>
                      <a:pt x="15754" y="710"/>
                    </a:cubicBezTo>
                    <a:cubicBezTo>
                      <a:pt x="15412" y="643"/>
                      <a:pt x="15068" y="580"/>
                      <a:pt x="14722" y="523"/>
                    </a:cubicBezTo>
                    <a:cubicBezTo>
                      <a:pt x="12493" y="156"/>
                      <a:pt x="10196" y="23"/>
                      <a:pt x="8174" y="4"/>
                    </a:cubicBezTo>
                    <a:cubicBezTo>
                      <a:pt x="7975" y="2"/>
                      <a:pt x="7780" y="1"/>
                      <a:pt x="7587"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9"/>
              <p:cNvSpPr/>
              <p:nvPr/>
            </p:nvSpPr>
            <p:spPr>
              <a:xfrm>
                <a:off x="4595950" y="1729925"/>
                <a:ext cx="158675" cy="195525"/>
              </a:xfrm>
              <a:custGeom>
                <a:avLst/>
                <a:gdLst/>
                <a:ahLst/>
                <a:cxnLst/>
                <a:rect l="l" t="t" r="r" b="b"/>
                <a:pathLst>
                  <a:path w="6347" h="7821" extrusionOk="0">
                    <a:moveTo>
                      <a:pt x="5143" y="1"/>
                    </a:moveTo>
                    <a:cubicBezTo>
                      <a:pt x="4391" y="1"/>
                      <a:pt x="4016" y="917"/>
                      <a:pt x="4016" y="917"/>
                    </a:cubicBezTo>
                    <a:cubicBezTo>
                      <a:pt x="4016" y="917"/>
                      <a:pt x="3739" y="698"/>
                      <a:pt x="3426" y="698"/>
                    </a:cubicBezTo>
                    <a:cubicBezTo>
                      <a:pt x="3302" y="698"/>
                      <a:pt x="3173" y="732"/>
                      <a:pt x="3052" y="829"/>
                    </a:cubicBezTo>
                    <a:cubicBezTo>
                      <a:pt x="2658" y="1145"/>
                      <a:pt x="2930" y="1751"/>
                      <a:pt x="2930" y="1751"/>
                    </a:cubicBezTo>
                    <a:cubicBezTo>
                      <a:pt x="2930" y="1751"/>
                      <a:pt x="2822" y="1741"/>
                      <a:pt x="2671" y="1741"/>
                    </a:cubicBezTo>
                    <a:cubicBezTo>
                      <a:pt x="2169" y="1741"/>
                      <a:pt x="1186" y="1850"/>
                      <a:pt x="2046" y="2795"/>
                    </a:cubicBezTo>
                    <a:cubicBezTo>
                      <a:pt x="2046" y="2795"/>
                      <a:pt x="842" y="2826"/>
                      <a:pt x="1645" y="3520"/>
                    </a:cubicBezTo>
                    <a:cubicBezTo>
                      <a:pt x="1645" y="3520"/>
                      <a:pt x="15" y="4079"/>
                      <a:pt x="1287" y="4895"/>
                    </a:cubicBezTo>
                    <a:cubicBezTo>
                      <a:pt x="1287" y="4895"/>
                      <a:pt x="0" y="5520"/>
                      <a:pt x="1281" y="5975"/>
                    </a:cubicBezTo>
                    <a:cubicBezTo>
                      <a:pt x="1281" y="5975"/>
                      <a:pt x="566" y="6836"/>
                      <a:pt x="1702" y="7053"/>
                    </a:cubicBezTo>
                    <a:cubicBezTo>
                      <a:pt x="1702" y="7053"/>
                      <a:pt x="1160" y="7778"/>
                      <a:pt x="2086" y="7814"/>
                    </a:cubicBezTo>
                    <a:cubicBezTo>
                      <a:pt x="2195" y="7819"/>
                      <a:pt x="2298" y="7820"/>
                      <a:pt x="2396" y="7820"/>
                    </a:cubicBezTo>
                    <a:cubicBezTo>
                      <a:pt x="3134" y="7820"/>
                      <a:pt x="3565" y="7715"/>
                      <a:pt x="3565" y="7715"/>
                    </a:cubicBezTo>
                    <a:cubicBezTo>
                      <a:pt x="3565" y="7715"/>
                      <a:pt x="4398" y="2944"/>
                      <a:pt x="6347" y="2217"/>
                    </a:cubicBezTo>
                    <a:cubicBezTo>
                      <a:pt x="6347" y="2217"/>
                      <a:pt x="6340" y="190"/>
                      <a:pt x="5305" y="15"/>
                    </a:cubicBezTo>
                    <a:cubicBezTo>
                      <a:pt x="5249" y="5"/>
                      <a:pt x="5195" y="1"/>
                      <a:pt x="5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9"/>
              <p:cNvSpPr/>
              <p:nvPr/>
            </p:nvSpPr>
            <p:spPr>
              <a:xfrm>
                <a:off x="4684275" y="1710800"/>
                <a:ext cx="129575" cy="103575"/>
              </a:xfrm>
              <a:custGeom>
                <a:avLst/>
                <a:gdLst/>
                <a:ahLst/>
                <a:cxnLst/>
                <a:rect l="l" t="t" r="r" b="b"/>
                <a:pathLst>
                  <a:path w="5183" h="4143" extrusionOk="0">
                    <a:moveTo>
                      <a:pt x="3530" y="1"/>
                    </a:moveTo>
                    <a:cubicBezTo>
                      <a:pt x="3288" y="1"/>
                      <a:pt x="3009" y="35"/>
                      <a:pt x="2691" y="111"/>
                    </a:cubicBezTo>
                    <a:cubicBezTo>
                      <a:pt x="371" y="668"/>
                      <a:pt x="0" y="3884"/>
                      <a:pt x="0" y="3884"/>
                    </a:cubicBezTo>
                    <a:cubicBezTo>
                      <a:pt x="270" y="4066"/>
                      <a:pt x="587" y="4143"/>
                      <a:pt x="929" y="4143"/>
                    </a:cubicBezTo>
                    <a:cubicBezTo>
                      <a:pt x="2509" y="4143"/>
                      <a:pt x="4610" y="2496"/>
                      <a:pt x="4889" y="1936"/>
                    </a:cubicBezTo>
                    <a:cubicBezTo>
                      <a:pt x="5182" y="1348"/>
                      <a:pt x="5061" y="1"/>
                      <a:pt x="35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9"/>
              <p:cNvSpPr/>
              <p:nvPr/>
            </p:nvSpPr>
            <p:spPr>
              <a:xfrm>
                <a:off x="4637275" y="1730325"/>
                <a:ext cx="178700" cy="228550"/>
              </a:xfrm>
              <a:custGeom>
                <a:avLst/>
                <a:gdLst/>
                <a:ahLst/>
                <a:cxnLst/>
                <a:rect l="l" t="t" r="r" b="b"/>
                <a:pathLst>
                  <a:path w="7148" h="9142" extrusionOk="0">
                    <a:moveTo>
                      <a:pt x="5482" y="0"/>
                    </a:moveTo>
                    <a:cubicBezTo>
                      <a:pt x="5418" y="0"/>
                      <a:pt x="5353" y="3"/>
                      <a:pt x="5284" y="9"/>
                    </a:cubicBezTo>
                    <a:cubicBezTo>
                      <a:pt x="3414" y="176"/>
                      <a:pt x="2602" y="2878"/>
                      <a:pt x="2602" y="2878"/>
                    </a:cubicBezTo>
                    <a:cubicBezTo>
                      <a:pt x="2602" y="2878"/>
                      <a:pt x="2334" y="2811"/>
                      <a:pt x="2025" y="2811"/>
                    </a:cubicBezTo>
                    <a:cubicBezTo>
                      <a:pt x="1553" y="2811"/>
                      <a:pt x="985" y="2968"/>
                      <a:pt x="1138" y="3761"/>
                    </a:cubicBezTo>
                    <a:cubicBezTo>
                      <a:pt x="1308" y="4652"/>
                      <a:pt x="1807" y="4795"/>
                      <a:pt x="2110" y="4795"/>
                    </a:cubicBezTo>
                    <a:cubicBezTo>
                      <a:pt x="2253" y="4795"/>
                      <a:pt x="2353" y="4763"/>
                      <a:pt x="2353" y="4763"/>
                    </a:cubicBezTo>
                    <a:lnTo>
                      <a:pt x="2353" y="4763"/>
                    </a:lnTo>
                    <a:lnTo>
                      <a:pt x="1823" y="7596"/>
                    </a:lnTo>
                    <a:lnTo>
                      <a:pt x="1" y="7596"/>
                    </a:lnTo>
                    <a:cubicBezTo>
                      <a:pt x="1" y="7596"/>
                      <a:pt x="1923" y="9142"/>
                      <a:pt x="3773" y="9142"/>
                    </a:cubicBezTo>
                    <a:cubicBezTo>
                      <a:pt x="4592" y="9142"/>
                      <a:pt x="5397" y="8838"/>
                      <a:pt x="6014" y="7963"/>
                    </a:cubicBezTo>
                    <a:lnTo>
                      <a:pt x="5265" y="7868"/>
                    </a:lnTo>
                    <a:lnTo>
                      <a:pt x="5407" y="5704"/>
                    </a:lnTo>
                    <a:cubicBezTo>
                      <a:pt x="5407" y="5704"/>
                      <a:pt x="5488" y="5725"/>
                      <a:pt x="5613" y="5725"/>
                    </a:cubicBezTo>
                    <a:cubicBezTo>
                      <a:pt x="5986" y="5725"/>
                      <a:pt x="6748" y="5536"/>
                      <a:pt x="6879" y="4021"/>
                    </a:cubicBezTo>
                    <a:cubicBezTo>
                      <a:pt x="7047" y="2074"/>
                      <a:pt x="7148" y="0"/>
                      <a:pt x="5482"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9"/>
              <p:cNvSpPr/>
              <p:nvPr/>
            </p:nvSpPr>
            <p:spPr>
              <a:xfrm>
                <a:off x="4748125" y="1784900"/>
                <a:ext cx="6250" cy="8475"/>
              </a:xfrm>
              <a:custGeom>
                <a:avLst/>
                <a:gdLst/>
                <a:ahLst/>
                <a:cxnLst/>
                <a:rect l="l" t="t" r="r" b="b"/>
                <a:pathLst>
                  <a:path w="250" h="339" extrusionOk="0">
                    <a:moveTo>
                      <a:pt x="125" y="1"/>
                    </a:moveTo>
                    <a:cubicBezTo>
                      <a:pt x="55" y="1"/>
                      <a:pt x="0" y="77"/>
                      <a:pt x="0" y="170"/>
                    </a:cubicBezTo>
                    <a:cubicBezTo>
                      <a:pt x="0" y="262"/>
                      <a:pt x="55" y="338"/>
                      <a:pt x="125" y="338"/>
                    </a:cubicBezTo>
                    <a:cubicBezTo>
                      <a:pt x="194" y="338"/>
                      <a:pt x="249" y="262"/>
                      <a:pt x="249" y="170"/>
                    </a:cubicBezTo>
                    <a:cubicBezTo>
                      <a:pt x="249" y="77"/>
                      <a:pt x="194"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9"/>
              <p:cNvSpPr/>
              <p:nvPr/>
            </p:nvSpPr>
            <p:spPr>
              <a:xfrm>
                <a:off x="4796150" y="1784900"/>
                <a:ext cx="6250" cy="8475"/>
              </a:xfrm>
              <a:custGeom>
                <a:avLst/>
                <a:gdLst/>
                <a:ahLst/>
                <a:cxnLst/>
                <a:rect l="l" t="t" r="r" b="b"/>
                <a:pathLst>
                  <a:path w="250" h="339" extrusionOk="0">
                    <a:moveTo>
                      <a:pt x="125" y="1"/>
                    </a:moveTo>
                    <a:cubicBezTo>
                      <a:pt x="56" y="1"/>
                      <a:pt x="1" y="77"/>
                      <a:pt x="1" y="170"/>
                    </a:cubicBezTo>
                    <a:cubicBezTo>
                      <a:pt x="1" y="262"/>
                      <a:pt x="56" y="338"/>
                      <a:pt x="125" y="338"/>
                    </a:cubicBezTo>
                    <a:cubicBezTo>
                      <a:pt x="193" y="338"/>
                      <a:pt x="250" y="262"/>
                      <a:pt x="250" y="170"/>
                    </a:cubicBezTo>
                    <a:cubicBezTo>
                      <a:pt x="250" y="77"/>
                      <a:pt x="193"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9"/>
              <p:cNvSpPr/>
              <p:nvPr/>
            </p:nvSpPr>
            <p:spPr>
              <a:xfrm>
                <a:off x="4680425" y="1811850"/>
                <a:ext cx="18325" cy="11150"/>
              </a:xfrm>
              <a:custGeom>
                <a:avLst/>
                <a:gdLst/>
                <a:ahLst/>
                <a:cxnLst/>
                <a:rect l="l" t="t" r="r" b="b"/>
                <a:pathLst>
                  <a:path w="733" h="446" fill="none" extrusionOk="0">
                    <a:moveTo>
                      <a:pt x="0" y="176"/>
                    </a:moveTo>
                    <a:cubicBezTo>
                      <a:pt x="0" y="176"/>
                      <a:pt x="367" y="1"/>
                      <a:pt x="732" y="446"/>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9"/>
              <p:cNvSpPr/>
              <p:nvPr/>
            </p:nvSpPr>
            <p:spPr>
              <a:xfrm>
                <a:off x="5125025" y="2272125"/>
                <a:ext cx="32925" cy="125625"/>
              </a:xfrm>
              <a:custGeom>
                <a:avLst/>
                <a:gdLst/>
                <a:ahLst/>
                <a:cxnLst/>
                <a:rect l="l" t="t" r="r" b="b"/>
                <a:pathLst>
                  <a:path w="1317" h="5025" fill="none" extrusionOk="0">
                    <a:moveTo>
                      <a:pt x="1317" y="0"/>
                    </a:moveTo>
                    <a:cubicBezTo>
                      <a:pt x="1304" y="163"/>
                      <a:pt x="0" y="2297"/>
                      <a:pt x="888" y="5024"/>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9"/>
              <p:cNvSpPr/>
              <p:nvPr/>
            </p:nvSpPr>
            <p:spPr>
              <a:xfrm>
                <a:off x="4750600" y="2055775"/>
                <a:ext cx="17625" cy="31550"/>
              </a:xfrm>
              <a:custGeom>
                <a:avLst/>
                <a:gdLst/>
                <a:ahLst/>
                <a:cxnLst/>
                <a:rect l="l" t="t" r="r" b="b"/>
                <a:pathLst>
                  <a:path w="705" h="1262" extrusionOk="0">
                    <a:moveTo>
                      <a:pt x="353" y="0"/>
                    </a:moveTo>
                    <a:cubicBezTo>
                      <a:pt x="159" y="0"/>
                      <a:pt x="0" y="283"/>
                      <a:pt x="0" y="631"/>
                    </a:cubicBezTo>
                    <a:cubicBezTo>
                      <a:pt x="0" y="979"/>
                      <a:pt x="159" y="1262"/>
                      <a:pt x="353" y="1262"/>
                    </a:cubicBezTo>
                    <a:cubicBezTo>
                      <a:pt x="547" y="1262"/>
                      <a:pt x="705" y="979"/>
                      <a:pt x="705" y="631"/>
                    </a:cubicBezTo>
                    <a:cubicBezTo>
                      <a:pt x="705" y="283"/>
                      <a:pt x="547" y="0"/>
                      <a:pt x="3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9"/>
              <p:cNvSpPr/>
              <p:nvPr/>
            </p:nvSpPr>
            <p:spPr>
              <a:xfrm>
                <a:off x="4684225" y="2033150"/>
                <a:ext cx="18375" cy="24300"/>
              </a:xfrm>
              <a:custGeom>
                <a:avLst/>
                <a:gdLst/>
                <a:ahLst/>
                <a:cxnLst/>
                <a:rect l="l" t="t" r="r" b="b"/>
                <a:pathLst>
                  <a:path w="735" h="972" extrusionOk="0">
                    <a:moveTo>
                      <a:pt x="466" y="0"/>
                    </a:moveTo>
                    <a:cubicBezTo>
                      <a:pt x="322" y="0"/>
                      <a:pt x="161" y="161"/>
                      <a:pt x="84" y="393"/>
                    </a:cubicBezTo>
                    <a:cubicBezTo>
                      <a:pt x="0" y="657"/>
                      <a:pt x="57" y="912"/>
                      <a:pt x="211" y="962"/>
                    </a:cubicBezTo>
                    <a:cubicBezTo>
                      <a:pt x="229" y="968"/>
                      <a:pt x="248" y="971"/>
                      <a:pt x="267" y="971"/>
                    </a:cubicBezTo>
                    <a:cubicBezTo>
                      <a:pt x="412" y="971"/>
                      <a:pt x="573" y="809"/>
                      <a:pt x="650" y="576"/>
                    </a:cubicBezTo>
                    <a:cubicBezTo>
                      <a:pt x="734" y="315"/>
                      <a:pt x="677" y="60"/>
                      <a:pt x="523" y="9"/>
                    </a:cubicBezTo>
                    <a:cubicBezTo>
                      <a:pt x="505" y="3"/>
                      <a:pt x="486" y="0"/>
                      <a:pt x="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9"/>
              <p:cNvSpPr/>
              <p:nvPr/>
            </p:nvSpPr>
            <p:spPr>
              <a:xfrm>
                <a:off x="4807025" y="2026575"/>
                <a:ext cx="19325" cy="23625"/>
              </a:xfrm>
              <a:custGeom>
                <a:avLst/>
                <a:gdLst/>
                <a:ahLst/>
                <a:cxnLst/>
                <a:rect l="l" t="t" r="r" b="b"/>
                <a:pathLst>
                  <a:path w="773" h="945" extrusionOk="0">
                    <a:moveTo>
                      <a:pt x="255" y="1"/>
                    </a:moveTo>
                    <a:cubicBezTo>
                      <a:pt x="228" y="1"/>
                      <a:pt x="202" y="6"/>
                      <a:pt x="177" y="17"/>
                    </a:cubicBezTo>
                    <a:cubicBezTo>
                      <a:pt x="28" y="86"/>
                      <a:pt x="0" y="344"/>
                      <a:pt x="116" y="597"/>
                    </a:cubicBezTo>
                    <a:cubicBezTo>
                      <a:pt x="213" y="807"/>
                      <a:pt x="378" y="944"/>
                      <a:pt x="517" y="944"/>
                    </a:cubicBezTo>
                    <a:cubicBezTo>
                      <a:pt x="544" y="944"/>
                      <a:pt x="570" y="939"/>
                      <a:pt x="595" y="928"/>
                    </a:cubicBezTo>
                    <a:cubicBezTo>
                      <a:pt x="745" y="858"/>
                      <a:pt x="772" y="599"/>
                      <a:pt x="656" y="348"/>
                    </a:cubicBezTo>
                    <a:cubicBezTo>
                      <a:pt x="559" y="138"/>
                      <a:pt x="393" y="1"/>
                      <a:pt x="2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9"/>
              <p:cNvSpPr/>
              <p:nvPr/>
            </p:nvSpPr>
            <p:spPr>
              <a:xfrm>
                <a:off x="4824725" y="1970800"/>
                <a:ext cx="20600" cy="18025"/>
              </a:xfrm>
              <a:custGeom>
                <a:avLst/>
                <a:gdLst/>
                <a:ahLst/>
                <a:cxnLst/>
                <a:rect l="l" t="t" r="r" b="b"/>
                <a:pathLst>
                  <a:path w="824" h="721" extrusionOk="0">
                    <a:moveTo>
                      <a:pt x="238" y="0"/>
                    </a:moveTo>
                    <a:cubicBezTo>
                      <a:pt x="184" y="0"/>
                      <a:pt x="136" y="16"/>
                      <a:pt x="102" y="50"/>
                    </a:cubicBezTo>
                    <a:cubicBezTo>
                      <a:pt x="1" y="151"/>
                      <a:pt x="58" y="373"/>
                      <a:pt x="229" y="544"/>
                    </a:cubicBezTo>
                    <a:cubicBezTo>
                      <a:pt x="342" y="658"/>
                      <a:pt x="477" y="721"/>
                      <a:pt x="585" y="721"/>
                    </a:cubicBezTo>
                    <a:cubicBezTo>
                      <a:pt x="640" y="721"/>
                      <a:pt x="688" y="704"/>
                      <a:pt x="722" y="670"/>
                    </a:cubicBezTo>
                    <a:cubicBezTo>
                      <a:pt x="823" y="569"/>
                      <a:pt x="767" y="348"/>
                      <a:pt x="596" y="177"/>
                    </a:cubicBezTo>
                    <a:cubicBezTo>
                      <a:pt x="482" y="63"/>
                      <a:pt x="346"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9"/>
              <p:cNvSpPr/>
              <p:nvPr/>
            </p:nvSpPr>
            <p:spPr>
              <a:xfrm>
                <a:off x="4627050" y="1985125"/>
                <a:ext cx="20600" cy="18050"/>
              </a:xfrm>
              <a:custGeom>
                <a:avLst/>
                <a:gdLst/>
                <a:ahLst/>
                <a:cxnLst/>
                <a:rect l="l" t="t" r="r" b="b"/>
                <a:pathLst>
                  <a:path w="824" h="722" extrusionOk="0">
                    <a:moveTo>
                      <a:pt x="586" y="1"/>
                    </a:moveTo>
                    <a:cubicBezTo>
                      <a:pt x="478" y="1"/>
                      <a:pt x="342" y="64"/>
                      <a:pt x="229" y="177"/>
                    </a:cubicBezTo>
                    <a:cubicBezTo>
                      <a:pt x="58" y="348"/>
                      <a:pt x="1" y="570"/>
                      <a:pt x="102" y="671"/>
                    </a:cubicBezTo>
                    <a:cubicBezTo>
                      <a:pt x="136" y="705"/>
                      <a:pt x="184" y="721"/>
                      <a:pt x="238" y="721"/>
                    </a:cubicBezTo>
                    <a:cubicBezTo>
                      <a:pt x="346" y="721"/>
                      <a:pt x="482" y="658"/>
                      <a:pt x="596" y="544"/>
                    </a:cubicBezTo>
                    <a:cubicBezTo>
                      <a:pt x="766" y="374"/>
                      <a:pt x="823" y="152"/>
                      <a:pt x="722" y="51"/>
                    </a:cubicBezTo>
                    <a:cubicBezTo>
                      <a:pt x="688" y="17"/>
                      <a:pt x="641" y="1"/>
                      <a:pt x="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9"/>
              <p:cNvSpPr/>
              <p:nvPr/>
            </p:nvSpPr>
            <p:spPr>
              <a:xfrm>
                <a:off x="4603600" y="1925050"/>
                <a:ext cx="17575" cy="12275"/>
              </a:xfrm>
              <a:custGeom>
                <a:avLst/>
                <a:gdLst/>
                <a:ahLst/>
                <a:cxnLst/>
                <a:rect l="l" t="t" r="r" b="b"/>
                <a:pathLst>
                  <a:path w="703" h="491" extrusionOk="0">
                    <a:moveTo>
                      <a:pt x="485" y="1"/>
                    </a:moveTo>
                    <a:cubicBezTo>
                      <a:pt x="414" y="1"/>
                      <a:pt x="331" y="24"/>
                      <a:pt x="251" y="71"/>
                    </a:cubicBezTo>
                    <a:cubicBezTo>
                      <a:pt x="89" y="165"/>
                      <a:pt x="0" y="319"/>
                      <a:pt x="57" y="416"/>
                    </a:cubicBezTo>
                    <a:cubicBezTo>
                      <a:pt x="85" y="466"/>
                      <a:pt x="144" y="491"/>
                      <a:pt x="218" y="491"/>
                    </a:cubicBezTo>
                    <a:cubicBezTo>
                      <a:pt x="289" y="491"/>
                      <a:pt x="373" y="467"/>
                      <a:pt x="454" y="421"/>
                    </a:cubicBezTo>
                    <a:cubicBezTo>
                      <a:pt x="616" y="326"/>
                      <a:pt x="703" y="172"/>
                      <a:pt x="648" y="75"/>
                    </a:cubicBezTo>
                    <a:cubicBezTo>
                      <a:pt x="619" y="25"/>
                      <a:pt x="559" y="1"/>
                      <a:pt x="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9"/>
              <p:cNvSpPr/>
              <p:nvPr/>
            </p:nvSpPr>
            <p:spPr>
              <a:xfrm>
                <a:off x="4436750" y="2509450"/>
                <a:ext cx="652125" cy="87825"/>
              </a:xfrm>
              <a:custGeom>
                <a:avLst/>
                <a:gdLst/>
                <a:ahLst/>
                <a:cxnLst/>
                <a:rect l="l" t="t" r="r" b="b"/>
                <a:pathLst>
                  <a:path w="26085" h="3513" extrusionOk="0">
                    <a:moveTo>
                      <a:pt x="25659" y="1"/>
                    </a:moveTo>
                    <a:cubicBezTo>
                      <a:pt x="21767" y="1102"/>
                      <a:pt x="17353" y="1467"/>
                      <a:pt x="13217" y="1467"/>
                    </a:cubicBezTo>
                    <a:cubicBezTo>
                      <a:pt x="11366" y="1467"/>
                      <a:pt x="9570" y="1394"/>
                      <a:pt x="7902" y="1281"/>
                    </a:cubicBezTo>
                    <a:cubicBezTo>
                      <a:pt x="7064" y="1224"/>
                      <a:pt x="6261" y="1159"/>
                      <a:pt x="5495" y="1085"/>
                    </a:cubicBezTo>
                    <a:cubicBezTo>
                      <a:pt x="3378" y="884"/>
                      <a:pt x="1576" y="642"/>
                      <a:pt x="286" y="444"/>
                    </a:cubicBezTo>
                    <a:cubicBezTo>
                      <a:pt x="193" y="1123"/>
                      <a:pt x="98" y="1800"/>
                      <a:pt x="1" y="2475"/>
                    </a:cubicBezTo>
                    <a:cubicBezTo>
                      <a:pt x="2666" y="2886"/>
                      <a:pt x="7610" y="3512"/>
                      <a:pt x="13030" y="3512"/>
                    </a:cubicBezTo>
                    <a:cubicBezTo>
                      <a:pt x="17386" y="3512"/>
                      <a:pt x="22049" y="3108"/>
                      <a:pt x="26085" y="1863"/>
                    </a:cubicBezTo>
                    <a:cubicBezTo>
                      <a:pt x="26007" y="1555"/>
                      <a:pt x="25924" y="1247"/>
                      <a:pt x="25842" y="937"/>
                    </a:cubicBezTo>
                    <a:cubicBezTo>
                      <a:pt x="25842" y="933"/>
                      <a:pt x="25840" y="931"/>
                      <a:pt x="25840" y="931"/>
                    </a:cubicBezTo>
                    <a:cubicBezTo>
                      <a:pt x="25779" y="612"/>
                      <a:pt x="25709" y="256"/>
                      <a:pt x="256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9"/>
              <p:cNvSpPr/>
              <p:nvPr/>
            </p:nvSpPr>
            <p:spPr>
              <a:xfrm>
                <a:off x="4581175" y="2202900"/>
                <a:ext cx="381850" cy="50800"/>
              </a:xfrm>
              <a:custGeom>
                <a:avLst/>
                <a:gdLst/>
                <a:ahLst/>
                <a:cxnLst/>
                <a:rect l="l" t="t" r="r" b="b"/>
                <a:pathLst>
                  <a:path w="15274" h="2032" fill="none" extrusionOk="0">
                    <a:moveTo>
                      <a:pt x="1" y="0"/>
                    </a:moveTo>
                    <a:cubicBezTo>
                      <a:pt x="1" y="0"/>
                      <a:pt x="2032" y="1472"/>
                      <a:pt x="6586" y="770"/>
                    </a:cubicBezTo>
                    <a:cubicBezTo>
                      <a:pt x="11141" y="70"/>
                      <a:pt x="11772" y="2031"/>
                      <a:pt x="15273" y="631"/>
                    </a:cubicBezTo>
                  </a:path>
                </a:pathLst>
              </a:custGeom>
              <a:noFill/>
              <a:ln w="3950"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9"/>
              <p:cNvSpPr/>
              <p:nvPr/>
            </p:nvSpPr>
            <p:spPr>
              <a:xfrm>
                <a:off x="4619775" y="1919600"/>
                <a:ext cx="218375" cy="136225"/>
              </a:xfrm>
              <a:custGeom>
                <a:avLst/>
                <a:gdLst/>
                <a:ahLst/>
                <a:cxnLst/>
                <a:rect l="l" t="t" r="r" b="b"/>
                <a:pathLst>
                  <a:path w="8735" h="5449" extrusionOk="0">
                    <a:moveTo>
                      <a:pt x="570" y="1"/>
                    </a:moveTo>
                    <a:cubicBezTo>
                      <a:pt x="377" y="1"/>
                      <a:pt x="187" y="2"/>
                      <a:pt x="1" y="4"/>
                    </a:cubicBezTo>
                    <a:cubicBezTo>
                      <a:pt x="473" y="1331"/>
                      <a:pt x="2205" y="5449"/>
                      <a:pt x="5496" y="5449"/>
                    </a:cubicBezTo>
                    <a:cubicBezTo>
                      <a:pt x="5526" y="5449"/>
                      <a:pt x="5556" y="5448"/>
                      <a:pt x="5586" y="5447"/>
                    </a:cubicBezTo>
                    <a:cubicBezTo>
                      <a:pt x="8167" y="5386"/>
                      <a:pt x="8688" y="2640"/>
                      <a:pt x="8735" y="710"/>
                    </a:cubicBezTo>
                    <a:cubicBezTo>
                      <a:pt x="8395" y="643"/>
                      <a:pt x="8049" y="580"/>
                      <a:pt x="7703" y="523"/>
                    </a:cubicBezTo>
                    <a:cubicBezTo>
                      <a:pt x="7583" y="2020"/>
                      <a:pt x="7153" y="4163"/>
                      <a:pt x="5672" y="4195"/>
                    </a:cubicBezTo>
                    <a:cubicBezTo>
                      <a:pt x="5657" y="4195"/>
                      <a:pt x="5641" y="4195"/>
                      <a:pt x="5626" y="4195"/>
                    </a:cubicBezTo>
                    <a:cubicBezTo>
                      <a:pt x="3632" y="4195"/>
                      <a:pt x="1858" y="1647"/>
                      <a:pt x="1154" y="4"/>
                    </a:cubicBezTo>
                    <a:cubicBezTo>
                      <a:pt x="957" y="2"/>
                      <a:pt x="762" y="1"/>
                      <a:pt x="5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9"/>
              <p:cNvSpPr/>
              <p:nvPr/>
            </p:nvSpPr>
            <p:spPr>
              <a:xfrm>
                <a:off x="5070075" y="3111400"/>
                <a:ext cx="97100" cy="153175"/>
              </a:xfrm>
              <a:custGeom>
                <a:avLst/>
                <a:gdLst/>
                <a:ahLst/>
                <a:cxnLst/>
                <a:rect l="l" t="t" r="r" b="b"/>
                <a:pathLst>
                  <a:path w="3884" h="6127" extrusionOk="0">
                    <a:moveTo>
                      <a:pt x="3558" y="20"/>
                    </a:moveTo>
                    <a:lnTo>
                      <a:pt x="3717" y="45"/>
                    </a:lnTo>
                    <a:cubicBezTo>
                      <a:pt x="3664" y="35"/>
                      <a:pt x="3611" y="27"/>
                      <a:pt x="3558" y="20"/>
                    </a:cubicBezTo>
                    <a:close/>
                    <a:moveTo>
                      <a:pt x="3130" y="1"/>
                    </a:moveTo>
                    <a:cubicBezTo>
                      <a:pt x="2056" y="1"/>
                      <a:pt x="652" y="290"/>
                      <a:pt x="210" y="1319"/>
                    </a:cubicBezTo>
                    <a:cubicBezTo>
                      <a:pt x="1" y="1806"/>
                      <a:pt x="53" y="2375"/>
                      <a:pt x="239" y="2871"/>
                    </a:cubicBezTo>
                    <a:cubicBezTo>
                      <a:pt x="425" y="3367"/>
                      <a:pt x="733" y="3805"/>
                      <a:pt x="1038" y="4240"/>
                    </a:cubicBezTo>
                    <a:cubicBezTo>
                      <a:pt x="1610" y="5054"/>
                      <a:pt x="2289" y="5938"/>
                      <a:pt x="3272" y="6094"/>
                    </a:cubicBezTo>
                    <a:cubicBezTo>
                      <a:pt x="3388" y="6113"/>
                      <a:pt x="3582" y="6127"/>
                      <a:pt x="3738" y="6127"/>
                    </a:cubicBezTo>
                    <a:cubicBezTo>
                      <a:pt x="3792" y="6127"/>
                      <a:pt x="3841" y="6125"/>
                      <a:pt x="3882" y="6121"/>
                    </a:cubicBezTo>
                    <a:cubicBezTo>
                      <a:pt x="3884" y="4143"/>
                      <a:pt x="3662" y="1783"/>
                      <a:pt x="3555" y="20"/>
                    </a:cubicBezTo>
                    <a:lnTo>
                      <a:pt x="3555" y="20"/>
                    </a:lnTo>
                    <a:cubicBezTo>
                      <a:pt x="3556" y="20"/>
                      <a:pt x="3557" y="20"/>
                      <a:pt x="3558" y="20"/>
                    </a:cubicBezTo>
                    <a:lnTo>
                      <a:pt x="3558" y="20"/>
                    </a:lnTo>
                    <a:lnTo>
                      <a:pt x="3555" y="20"/>
                    </a:lnTo>
                    <a:lnTo>
                      <a:pt x="3555" y="20"/>
                    </a:lnTo>
                    <a:cubicBezTo>
                      <a:pt x="3555" y="20"/>
                      <a:pt x="3555" y="20"/>
                      <a:pt x="3555" y="20"/>
                    </a:cubicBezTo>
                    <a:lnTo>
                      <a:pt x="3555" y="20"/>
                    </a:lnTo>
                    <a:cubicBezTo>
                      <a:pt x="3518" y="15"/>
                      <a:pt x="3480" y="12"/>
                      <a:pt x="3443" y="9"/>
                    </a:cubicBezTo>
                    <a:cubicBezTo>
                      <a:pt x="3343" y="4"/>
                      <a:pt x="3238" y="1"/>
                      <a:pt x="31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9"/>
              <p:cNvSpPr/>
              <p:nvPr/>
            </p:nvSpPr>
            <p:spPr>
              <a:xfrm>
                <a:off x="4333250" y="3000425"/>
                <a:ext cx="126325" cy="132275"/>
              </a:xfrm>
              <a:custGeom>
                <a:avLst/>
                <a:gdLst/>
                <a:ahLst/>
                <a:cxnLst/>
                <a:rect l="l" t="t" r="r" b="b"/>
                <a:pathLst>
                  <a:path w="5053" h="5291" extrusionOk="0">
                    <a:moveTo>
                      <a:pt x="3008" y="0"/>
                    </a:moveTo>
                    <a:cubicBezTo>
                      <a:pt x="2905" y="0"/>
                      <a:pt x="2799" y="9"/>
                      <a:pt x="2688" y="27"/>
                    </a:cubicBezTo>
                    <a:cubicBezTo>
                      <a:pt x="2316" y="88"/>
                      <a:pt x="1416" y="202"/>
                      <a:pt x="1087" y="417"/>
                    </a:cubicBezTo>
                    <a:cubicBezTo>
                      <a:pt x="661" y="1862"/>
                      <a:pt x="163" y="4189"/>
                      <a:pt x="1" y="5271"/>
                    </a:cubicBezTo>
                    <a:cubicBezTo>
                      <a:pt x="83" y="5284"/>
                      <a:pt x="171" y="5291"/>
                      <a:pt x="262" y="5291"/>
                    </a:cubicBezTo>
                    <a:cubicBezTo>
                      <a:pt x="1277" y="5291"/>
                      <a:pt x="2795" y="4496"/>
                      <a:pt x="3633" y="3832"/>
                    </a:cubicBezTo>
                    <a:cubicBezTo>
                      <a:pt x="4474" y="3166"/>
                      <a:pt x="5052" y="2103"/>
                      <a:pt x="4788" y="1400"/>
                    </a:cubicBezTo>
                    <a:cubicBezTo>
                      <a:pt x="4559" y="784"/>
                      <a:pt x="3980" y="0"/>
                      <a:pt x="30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9"/>
              <p:cNvSpPr/>
              <p:nvPr/>
            </p:nvSpPr>
            <p:spPr>
              <a:xfrm>
                <a:off x="4407175" y="2647375"/>
                <a:ext cx="139975" cy="148300"/>
              </a:xfrm>
              <a:custGeom>
                <a:avLst/>
                <a:gdLst/>
                <a:ahLst/>
                <a:cxnLst/>
                <a:rect l="l" t="t" r="r" b="b"/>
                <a:pathLst>
                  <a:path w="5599" h="5932" extrusionOk="0">
                    <a:moveTo>
                      <a:pt x="2241" y="1"/>
                    </a:moveTo>
                    <a:cubicBezTo>
                      <a:pt x="2032" y="1"/>
                      <a:pt x="1824" y="26"/>
                      <a:pt x="1625" y="81"/>
                    </a:cubicBezTo>
                    <a:cubicBezTo>
                      <a:pt x="1401" y="142"/>
                      <a:pt x="903" y="275"/>
                      <a:pt x="659" y="379"/>
                    </a:cubicBezTo>
                    <a:cubicBezTo>
                      <a:pt x="351" y="1638"/>
                      <a:pt x="237" y="2967"/>
                      <a:pt x="1" y="4424"/>
                    </a:cubicBezTo>
                    <a:cubicBezTo>
                      <a:pt x="182" y="4572"/>
                      <a:pt x="501" y="4719"/>
                      <a:pt x="688" y="4856"/>
                    </a:cubicBezTo>
                    <a:cubicBezTo>
                      <a:pt x="1401" y="5381"/>
                      <a:pt x="2210" y="5931"/>
                      <a:pt x="3071" y="5931"/>
                    </a:cubicBezTo>
                    <a:cubicBezTo>
                      <a:pt x="3179" y="5931"/>
                      <a:pt x="3287" y="5923"/>
                      <a:pt x="3396" y="5905"/>
                    </a:cubicBezTo>
                    <a:cubicBezTo>
                      <a:pt x="4088" y="5789"/>
                      <a:pt x="4670" y="5280"/>
                      <a:pt x="5010" y="4667"/>
                    </a:cubicBezTo>
                    <a:cubicBezTo>
                      <a:pt x="5598" y="3599"/>
                      <a:pt x="5484" y="2188"/>
                      <a:pt x="4734" y="1229"/>
                    </a:cubicBezTo>
                    <a:cubicBezTo>
                      <a:pt x="4176" y="518"/>
                      <a:pt x="3183" y="1"/>
                      <a:pt x="22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9"/>
              <p:cNvSpPr/>
              <p:nvPr/>
            </p:nvSpPr>
            <p:spPr>
              <a:xfrm>
                <a:off x="4605275" y="2647375"/>
                <a:ext cx="98725" cy="107900"/>
              </a:xfrm>
              <a:custGeom>
                <a:avLst/>
                <a:gdLst/>
                <a:ahLst/>
                <a:cxnLst/>
                <a:rect l="l" t="t" r="r" b="b"/>
                <a:pathLst>
                  <a:path w="3949" h="4316" extrusionOk="0">
                    <a:moveTo>
                      <a:pt x="1407" y="1"/>
                    </a:moveTo>
                    <a:cubicBezTo>
                      <a:pt x="989" y="1"/>
                      <a:pt x="589" y="203"/>
                      <a:pt x="279" y="716"/>
                    </a:cubicBezTo>
                    <a:cubicBezTo>
                      <a:pt x="1" y="1178"/>
                      <a:pt x="7" y="1743"/>
                      <a:pt x="184" y="2254"/>
                    </a:cubicBezTo>
                    <a:cubicBezTo>
                      <a:pt x="363" y="2762"/>
                      <a:pt x="697" y="3222"/>
                      <a:pt x="1053" y="3658"/>
                    </a:cubicBezTo>
                    <a:cubicBezTo>
                      <a:pt x="1313" y="3976"/>
                      <a:pt x="1661" y="4315"/>
                      <a:pt x="2096" y="4315"/>
                    </a:cubicBezTo>
                    <a:cubicBezTo>
                      <a:pt x="2109" y="4315"/>
                      <a:pt x="2122" y="4315"/>
                      <a:pt x="2135" y="4314"/>
                    </a:cubicBezTo>
                    <a:cubicBezTo>
                      <a:pt x="3356" y="4257"/>
                      <a:pt x="3949" y="2342"/>
                      <a:pt x="3508" y="1515"/>
                    </a:cubicBezTo>
                    <a:cubicBezTo>
                      <a:pt x="3124" y="790"/>
                      <a:pt x="2233" y="1"/>
                      <a:pt x="14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9"/>
              <p:cNvSpPr/>
              <p:nvPr/>
            </p:nvSpPr>
            <p:spPr>
              <a:xfrm>
                <a:off x="4684716" y="3099169"/>
                <a:ext cx="160225" cy="124700"/>
              </a:xfrm>
              <a:custGeom>
                <a:avLst/>
                <a:gdLst/>
                <a:ahLst/>
                <a:cxnLst/>
                <a:rect l="l" t="t" r="r" b="b"/>
                <a:pathLst>
                  <a:path w="6409" h="4988" extrusionOk="0">
                    <a:moveTo>
                      <a:pt x="4867" y="0"/>
                    </a:moveTo>
                    <a:cubicBezTo>
                      <a:pt x="3819" y="0"/>
                      <a:pt x="2481" y="515"/>
                      <a:pt x="1539" y="1292"/>
                    </a:cubicBezTo>
                    <a:cubicBezTo>
                      <a:pt x="632" y="2039"/>
                      <a:pt x="1" y="3144"/>
                      <a:pt x="275" y="3807"/>
                    </a:cubicBezTo>
                    <a:cubicBezTo>
                      <a:pt x="499" y="4343"/>
                      <a:pt x="1045" y="4988"/>
                      <a:pt x="1958" y="4988"/>
                    </a:cubicBezTo>
                    <a:cubicBezTo>
                      <a:pt x="2130" y="4988"/>
                      <a:pt x="2315" y="4965"/>
                      <a:pt x="2513" y="4914"/>
                    </a:cubicBezTo>
                    <a:cubicBezTo>
                      <a:pt x="3051" y="4775"/>
                      <a:pt x="3589" y="4450"/>
                      <a:pt x="4019" y="4087"/>
                    </a:cubicBezTo>
                    <a:cubicBezTo>
                      <a:pt x="4449" y="3726"/>
                      <a:pt x="4787" y="3326"/>
                      <a:pt x="5120" y="2931"/>
                    </a:cubicBezTo>
                    <a:cubicBezTo>
                      <a:pt x="5746" y="2189"/>
                      <a:pt x="6409" y="1352"/>
                      <a:pt x="6269" y="725"/>
                    </a:cubicBezTo>
                    <a:cubicBezTo>
                      <a:pt x="6172" y="284"/>
                      <a:pt x="5670" y="44"/>
                      <a:pt x="5054" y="6"/>
                    </a:cubicBezTo>
                    <a:cubicBezTo>
                      <a:pt x="4993" y="2"/>
                      <a:pt x="4930" y="0"/>
                      <a:pt x="48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9"/>
              <p:cNvSpPr/>
              <p:nvPr/>
            </p:nvSpPr>
            <p:spPr>
              <a:xfrm>
                <a:off x="4622525" y="2801500"/>
                <a:ext cx="201400" cy="125450"/>
              </a:xfrm>
              <a:custGeom>
                <a:avLst/>
                <a:gdLst/>
                <a:ahLst/>
                <a:cxnLst/>
                <a:rect l="l" t="t" r="r" b="b"/>
                <a:pathLst>
                  <a:path w="8056" h="5018" extrusionOk="0">
                    <a:moveTo>
                      <a:pt x="4741" y="0"/>
                    </a:moveTo>
                    <a:cubicBezTo>
                      <a:pt x="4172" y="0"/>
                      <a:pt x="3648" y="104"/>
                      <a:pt x="3286" y="315"/>
                    </a:cubicBezTo>
                    <a:cubicBezTo>
                      <a:pt x="1660" y="1265"/>
                      <a:pt x="0" y="3798"/>
                      <a:pt x="2576" y="4827"/>
                    </a:cubicBezTo>
                    <a:cubicBezTo>
                      <a:pt x="2906" y="4959"/>
                      <a:pt x="3257" y="5018"/>
                      <a:pt x="3611" y="5018"/>
                    </a:cubicBezTo>
                    <a:cubicBezTo>
                      <a:pt x="4090" y="5018"/>
                      <a:pt x="4575" y="4910"/>
                      <a:pt x="5020" y="4728"/>
                    </a:cubicBezTo>
                    <a:cubicBezTo>
                      <a:pt x="5792" y="4411"/>
                      <a:pt x="6465" y="3890"/>
                      <a:pt x="7093" y="3340"/>
                    </a:cubicBezTo>
                    <a:cubicBezTo>
                      <a:pt x="7562" y="2931"/>
                      <a:pt x="8055" y="2387"/>
                      <a:pt x="7946" y="1773"/>
                    </a:cubicBezTo>
                    <a:cubicBezTo>
                      <a:pt x="7734" y="604"/>
                      <a:pt x="6110" y="0"/>
                      <a:pt x="47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9"/>
              <p:cNvSpPr/>
              <p:nvPr/>
            </p:nvSpPr>
            <p:spPr>
              <a:xfrm rot="1047497">
                <a:off x="4505783" y="2958597"/>
                <a:ext cx="132095" cy="107146"/>
              </a:xfrm>
              <a:custGeom>
                <a:avLst/>
                <a:gdLst/>
                <a:ahLst/>
                <a:cxnLst/>
                <a:rect l="l" t="t" r="r" b="b"/>
                <a:pathLst>
                  <a:path w="5284" h="4286" extrusionOk="0">
                    <a:moveTo>
                      <a:pt x="1734" y="1"/>
                    </a:moveTo>
                    <a:cubicBezTo>
                      <a:pt x="797" y="1"/>
                      <a:pt x="1" y="459"/>
                      <a:pt x="203" y="1747"/>
                    </a:cubicBezTo>
                    <a:cubicBezTo>
                      <a:pt x="302" y="2380"/>
                      <a:pt x="714" y="2931"/>
                      <a:pt x="1224" y="3317"/>
                    </a:cubicBezTo>
                    <a:cubicBezTo>
                      <a:pt x="1734" y="3703"/>
                      <a:pt x="2340" y="3939"/>
                      <a:pt x="2947" y="4139"/>
                    </a:cubicBezTo>
                    <a:cubicBezTo>
                      <a:pt x="3188" y="4218"/>
                      <a:pt x="3456" y="4286"/>
                      <a:pt x="3709" y="4286"/>
                    </a:cubicBezTo>
                    <a:cubicBezTo>
                      <a:pt x="3932" y="4286"/>
                      <a:pt x="4143" y="4233"/>
                      <a:pt x="4312" y="4086"/>
                    </a:cubicBezTo>
                    <a:cubicBezTo>
                      <a:pt x="5284" y="3243"/>
                      <a:pt x="4404" y="982"/>
                      <a:pt x="3449" y="450"/>
                    </a:cubicBezTo>
                    <a:cubicBezTo>
                      <a:pt x="2964" y="181"/>
                      <a:pt x="2321" y="1"/>
                      <a:pt x="17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9"/>
              <p:cNvSpPr/>
              <p:nvPr/>
            </p:nvSpPr>
            <p:spPr>
              <a:xfrm>
                <a:off x="4858225" y="2658450"/>
                <a:ext cx="177500" cy="129600"/>
              </a:xfrm>
              <a:custGeom>
                <a:avLst/>
                <a:gdLst/>
                <a:ahLst/>
                <a:cxnLst/>
                <a:rect l="l" t="t" r="r" b="b"/>
                <a:pathLst>
                  <a:path w="7100" h="5184" extrusionOk="0">
                    <a:moveTo>
                      <a:pt x="4672" y="1"/>
                    </a:moveTo>
                    <a:cubicBezTo>
                      <a:pt x="3691" y="1"/>
                      <a:pt x="2663" y="320"/>
                      <a:pt x="2173" y="815"/>
                    </a:cubicBezTo>
                    <a:cubicBezTo>
                      <a:pt x="905" y="2098"/>
                      <a:pt x="0" y="4854"/>
                      <a:pt x="2637" y="5166"/>
                    </a:cubicBezTo>
                    <a:cubicBezTo>
                      <a:pt x="2733" y="5178"/>
                      <a:pt x="2830" y="5183"/>
                      <a:pt x="2926" y="5183"/>
                    </a:cubicBezTo>
                    <a:cubicBezTo>
                      <a:pt x="3624" y="5183"/>
                      <a:pt x="4313" y="4892"/>
                      <a:pt x="4872" y="4466"/>
                    </a:cubicBezTo>
                    <a:cubicBezTo>
                      <a:pt x="5509" y="3983"/>
                      <a:pt x="6001" y="3333"/>
                      <a:pt x="6446" y="2667"/>
                    </a:cubicBezTo>
                    <a:cubicBezTo>
                      <a:pt x="6777" y="2171"/>
                      <a:pt x="7100" y="1545"/>
                      <a:pt x="6844" y="1005"/>
                    </a:cubicBezTo>
                    <a:cubicBezTo>
                      <a:pt x="6508" y="294"/>
                      <a:pt x="5612" y="1"/>
                      <a:pt x="4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9"/>
              <p:cNvSpPr/>
              <p:nvPr/>
            </p:nvSpPr>
            <p:spPr>
              <a:xfrm>
                <a:off x="4903200" y="3171175"/>
                <a:ext cx="118700" cy="161375"/>
              </a:xfrm>
              <a:custGeom>
                <a:avLst/>
                <a:gdLst/>
                <a:ahLst/>
                <a:cxnLst/>
                <a:rect l="l" t="t" r="r" b="b"/>
                <a:pathLst>
                  <a:path w="4748" h="6455" extrusionOk="0">
                    <a:moveTo>
                      <a:pt x="1758" y="1"/>
                    </a:moveTo>
                    <a:cubicBezTo>
                      <a:pt x="1696" y="1"/>
                      <a:pt x="1635" y="7"/>
                      <a:pt x="1576" y="20"/>
                    </a:cubicBezTo>
                    <a:cubicBezTo>
                      <a:pt x="903" y="172"/>
                      <a:pt x="0" y="744"/>
                      <a:pt x="102" y="2032"/>
                    </a:cubicBezTo>
                    <a:cubicBezTo>
                      <a:pt x="144" y="2585"/>
                      <a:pt x="374" y="3174"/>
                      <a:pt x="654" y="3659"/>
                    </a:cubicBezTo>
                    <a:cubicBezTo>
                      <a:pt x="937" y="4144"/>
                      <a:pt x="1274" y="4547"/>
                      <a:pt x="1605" y="4941"/>
                    </a:cubicBezTo>
                    <a:cubicBezTo>
                      <a:pt x="2218" y="5674"/>
                      <a:pt x="2913" y="6454"/>
                      <a:pt x="3545" y="6454"/>
                    </a:cubicBezTo>
                    <a:cubicBezTo>
                      <a:pt x="3556" y="6454"/>
                      <a:pt x="3568" y="6454"/>
                      <a:pt x="3580" y="6453"/>
                    </a:cubicBezTo>
                    <a:cubicBezTo>
                      <a:pt x="4031" y="6434"/>
                      <a:pt x="4354" y="5981"/>
                      <a:pt x="4499" y="5380"/>
                    </a:cubicBezTo>
                    <a:cubicBezTo>
                      <a:pt x="4748" y="4338"/>
                      <a:pt x="4476" y="2823"/>
                      <a:pt x="3837" y="1695"/>
                    </a:cubicBezTo>
                    <a:cubicBezTo>
                      <a:pt x="3304" y="758"/>
                      <a:pt x="2437"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9"/>
              <p:cNvSpPr/>
              <p:nvPr/>
            </p:nvSpPr>
            <p:spPr>
              <a:xfrm>
                <a:off x="4768950" y="3396100"/>
                <a:ext cx="157100" cy="95425"/>
              </a:xfrm>
              <a:custGeom>
                <a:avLst/>
                <a:gdLst/>
                <a:ahLst/>
                <a:cxnLst/>
                <a:rect l="l" t="t" r="r" b="b"/>
                <a:pathLst>
                  <a:path w="6284" h="3817" extrusionOk="0">
                    <a:moveTo>
                      <a:pt x="4236" y="1"/>
                    </a:moveTo>
                    <a:cubicBezTo>
                      <a:pt x="3978" y="1"/>
                      <a:pt x="3718" y="47"/>
                      <a:pt x="3472" y="124"/>
                    </a:cubicBezTo>
                    <a:cubicBezTo>
                      <a:pt x="2968" y="285"/>
                      <a:pt x="2512" y="569"/>
                      <a:pt x="2065" y="852"/>
                    </a:cubicBezTo>
                    <a:cubicBezTo>
                      <a:pt x="1222" y="1383"/>
                      <a:pt x="306" y="2016"/>
                      <a:pt x="102" y="2991"/>
                    </a:cubicBezTo>
                    <a:cubicBezTo>
                      <a:pt x="68" y="3147"/>
                      <a:pt x="0" y="3459"/>
                      <a:pt x="7" y="3617"/>
                    </a:cubicBezTo>
                    <a:cubicBezTo>
                      <a:pt x="1606" y="3697"/>
                      <a:pt x="3220" y="3816"/>
                      <a:pt x="4893" y="3816"/>
                    </a:cubicBezTo>
                    <a:cubicBezTo>
                      <a:pt x="5288" y="3816"/>
                      <a:pt x="5686" y="3810"/>
                      <a:pt x="6087" y="3794"/>
                    </a:cubicBezTo>
                    <a:lnTo>
                      <a:pt x="6121" y="3742"/>
                    </a:lnTo>
                    <a:cubicBezTo>
                      <a:pt x="6142" y="3651"/>
                      <a:pt x="6159" y="3560"/>
                      <a:pt x="6170" y="3467"/>
                    </a:cubicBezTo>
                    <a:cubicBezTo>
                      <a:pt x="6284" y="2377"/>
                      <a:pt x="6132" y="717"/>
                      <a:pt x="5022" y="173"/>
                    </a:cubicBezTo>
                    <a:cubicBezTo>
                      <a:pt x="4778" y="52"/>
                      <a:pt x="4509" y="1"/>
                      <a:pt x="42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9"/>
              <p:cNvSpPr/>
              <p:nvPr/>
            </p:nvSpPr>
            <p:spPr>
              <a:xfrm>
                <a:off x="4428493" y="3245801"/>
                <a:ext cx="64250" cy="55375"/>
              </a:xfrm>
              <a:custGeom>
                <a:avLst/>
                <a:gdLst/>
                <a:ahLst/>
                <a:cxnLst/>
                <a:rect l="l" t="t" r="r" b="b"/>
                <a:pathLst>
                  <a:path w="2570" h="2215" extrusionOk="0">
                    <a:moveTo>
                      <a:pt x="979" y="1"/>
                    </a:moveTo>
                    <a:cubicBezTo>
                      <a:pt x="462" y="1"/>
                      <a:pt x="0" y="497"/>
                      <a:pt x="4" y="1021"/>
                    </a:cubicBezTo>
                    <a:cubicBezTo>
                      <a:pt x="9" y="1655"/>
                      <a:pt x="656" y="2215"/>
                      <a:pt x="1277" y="2215"/>
                    </a:cubicBezTo>
                    <a:cubicBezTo>
                      <a:pt x="1506" y="2215"/>
                      <a:pt x="1731" y="2138"/>
                      <a:pt x="1920" y="1961"/>
                    </a:cubicBezTo>
                    <a:cubicBezTo>
                      <a:pt x="2569" y="1354"/>
                      <a:pt x="1820" y="78"/>
                      <a:pt x="1053" y="4"/>
                    </a:cubicBezTo>
                    <a:cubicBezTo>
                      <a:pt x="1028" y="2"/>
                      <a:pt x="1003" y="1"/>
                      <a:pt x="9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9"/>
              <p:cNvSpPr/>
              <p:nvPr/>
            </p:nvSpPr>
            <p:spPr>
              <a:xfrm>
                <a:off x="4925025" y="2935825"/>
                <a:ext cx="77175" cy="58450"/>
              </a:xfrm>
              <a:custGeom>
                <a:avLst/>
                <a:gdLst/>
                <a:ahLst/>
                <a:cxnLst/>
                <a:rect l="l" t="t" r="r" b="b"/>
                <a:pathLst>
                  <a:path w="3087" h="2338" extrusionOk="0">
                    <a:moveTo>
                      <a:pt x="1652" y="1"/>
                    </a:moveTo>
                    <a:cubicBezTo>
                      <a:pt x="1125" y="1"/>
                      <a:pt x="574" y="222"/>
                      <a:pt x="336" y="605"/>
                    </a:cubicBezTo>
                    <a:cubicBezTo>
                      <a:pt x="1" y="1145"/>
                      <a:pt x="281" y="1941"/>
                      <a:pt x="853" y="2221"/>
                    </a:cubicBezTo>
                    <a:cubicBezTo>
                      <a:pt x="1017" y="2301"/>
                      <a:pt x="1197" y="2338"/>
                      <a:pt x="1380" y="2338"/>
                    </a:cubicBezTo>
                    <a:cubicBezTo>
                      <a:pt x="2207" y="2338"/>
                      <a:pt x="3087" y="1587"/>
                      <a:pt x="2823" y="713"/>
                    </a:cubicBezTo>
                    <a:lnTo>
                      <a:pt x="2823" y="711"/>
                    </a:lnTo>
                    <a:cubicBezTo>
                      <a:pt x="2674" y="218"/>
                      <a:pt x="2175" y="1"/>
                      <a:pt x="16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9"/>
              <p:cNvSpPr/>
              <p:nvPr/>
            </p:nvSpPr>
            <p:spPr>
              <a:xfrm>
                <a:off x="4540036" y="3301159"/>
                <a:ext cx="119150" cy="95525"/>
              </a:xfrm>
              <a:custGeom>
                <a:avLst/>
                <a:gdLst/>
                <a:ahLst/>
                <a:cxnLst/>
                <a:rect l="l" t="t" r="r" b="b"/>
                <a:pathLst>
                  <a:path w="4766" h="3821" extrusionOk="0">
                    <a:moveTo>
                      <a:pt x="2682" y="0"/>
                    </a:moveTo>
                    <a:cubicBezTo>
                      <a:pt x="2274" y="0"/>
                      <a:pt x="1873" y="163"/>
                      <a:pt x="1536" y="415"/>
                    </a:cubicBezTo>
                    <a:cubicBezTo>
                      <a:pt x="1106" y="738"/>
                      <a:pt x="766" y="1193"/>
                      <a:pt x="456" y="1666"/>
                    </a:cubicBezTo>
                    <a:cubicBezTo>
                      <a:pt x="226" y="2018"/>
                      <a:pt x="1" y="2469"/>
                      <a:pt x="157" y="2895"/>
                    </a:cubicBezTo>
                    <a:cubicBezTo>
                      <a:pt x="395" y="3542"/>
                      <a:pt x="1136" y="3820"/>
                      <a:pt x="1855" y="3820"/>
                    </a:cubicBezTo>
                    <a:cubicBezTo>
                      <a:pt x="2411" y="3820"/>
                      <a:pt x="2954" y="3654"/>
                      <a:pt x="3240" y="3363"/>
                    </a:cubicBezTo>
                    <a:cubicBezTo>
                      <a:pt x="4107" y="2482"/>
                      <a:pt x="4765" y="461"/>
                      <a:pt x="3030" y="42"/>
                    </a:cubicBezTo>
                    <a:cubicBezTo>
                      <a:pt x="2914" y="14"/>
                      <a:pt x="2798" y="0"/>
                      <a:pt x="26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79"/>
            <p:cNvGrpSpPr/>
            <p:nvPr/>
          </p:nvGrpSpPr>
          <p:grpSpPr>
            <a:xfrm rot="1047572">
              <a:off x="5087471" y="2439685"/>
              <a:ext cx="48703" cy="89174"/>
              <a:chOff x="1670819" y="3244650"/>
              <a:chExt cx="36669" cy="67151"/>
            </a:xfrm>
          </p:grpSpPr>
          <p:sp>
            <p:nvSpPr>
              <p:cNvPr id="2504" name="Google Shape;2504;p79"/>
              <p:cNvSpPr/>
              <p:nvPr/>
            </p:nvSpPr>
            <p:spPr>
              <a:xfrm rot="-731928">
                <a:off x="1671700" y="3296773"/>
                <a:ext cx="32049" cy="11775"/>
              </a:xfrm>
              <a:custGeom>
                <a:avLst/>
                <a:gdLst/>
                <a:ahLst/>
                <a:cxnLst/>
                <a:rect l="l" t="t" r="r" b="b"/>
                <a:pathLst>
                  <a:path w="1282" h="471" fill="none" extrusionOk="0">
                    <a:moveTo>
                      <a:pt x="1281" y="471"/>
                    </a:moveTo>
                    <a:cubicBezTo>
                      <a:pt x="1281" y="471"/>
                      <a:pt x="410" y="353"/>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9"/>
              <p:cNvSpPr/>
              <p:nvPr/>
            </p:nvSpPr>
            <p:spPr>
              <a:xfrm>
                <a:off x="1689813" y="3244650"/>
                <a:ext cx="13300" cy="14050"/>
              </a:xfrm>
              <a:custGeom>
                <a:avLst/>
                <a:gdLst/>
                <a:ahLst/>
                <a:cxnLst/>
                <a:rect l="l" t="t" r="r" b="b"/>
                <a:pathLst>
                  <a:path w="532" h="562" fill="none" extrusionOk="0">
                    <a:moveTo>
                      <a:pt x="0" y="0"/>
                    </a:moveTo>
                    <a:cubicBezTo>
                      <a:pt x="164" y="134"/>
                      <a:pt x="343" y="252"/>
                      <a:pt x="531" y="348"/>
                    </a:cubicBezTo>
                    <a:cubicBezTo>
                      <a:pt x="452" y="419"/>
                      <a:pt x="373" y="491"/>
                      <a:pt x="293" y="56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9"/>
              <p:cNvSpPr/>
              <p:nvPr/>
            </p:nvSpPr>
            <p:spPr>
              <a:xfrm>
                <a:off x="1688988" y="3263575"/>
                <a:ext cx="18500" cy="11575"/>
              </a:xfrm>
              <a:custGeom>
                <a:avLst/>
                <a:gdLst/>
                <a:ahLst/>
                <a:cxnLst/>
                <a:rect l="l" t="t" r="r" b="b"/>
                <a:pathLst>
                  <a:path w="740" h="463" extrusionOk="0">
                    <a:moveTo>
                      <a:pt x="561" y="0"/>
                    </a:moveTo>
                    <a:cubicBezTo>
                      <a:pt x="527" y="0"/>
                      <a:pt x="492" y="9"/>
                      <a:pt x="460" y="20"/>
                    </a:cubicBezTo>
                    <a:cubicBezTo>
                      <a:pt x="380" y="46"/>
                      <a:pt x="300" y="65"/>
                      <a:pt x="214" y="67"/>
                    </a:cubicBezTo>
                    <a:cubicBezTo>
                      <a:pt x="151" y="69"/>
                      <a:pt x="75" y="68"/>
                      <a:pt x="36" y="120"/>
                    </a:cubicBezTo>
                    <a:cubicBezTo>
                      <a:pt x="0" y="169"/>
                      <a:pt x="20" y="240"/>
                      <a:pt x="55" y="292"/>
                    </a:cubicBezTo>
                    <a:cubicBezTo>
                      <a:pt x="119" y="389"/>
                      <a:pt x="230" y="456"/>
                      <a:pt x="347" y="462"/>
                    </a:cubicBezTo>
                    <a:cubicBezTo>
                      <a:pt x="353" y="463"/>
                      <a:pt x="359" y="463"/>
                      <a:pt x="365" y="463"/>
                    </a:cubicBezTo>
                    <a:cubicBezTo>
                      <a:pt x="476" y="463"/>
                      <a:pt x="588" y="408"/>
                      <a:pt x="648" y="314"/>
                    </a:cubicBezTo>
                    <a:cubicBezTo>
                      <a:pt x="703" y="231"/>
                      <a:pt x="740" y="56"/>
                      <a:pt x="617" y="10"/>
                    </a:cubicBezTo>
                    <a:cubicBezTo>
                      <a:pt x="599" y="3"/>
                      <a:pt x="58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7" name="Google Shape;2507;p79"/>
          <p:cNvGrpSpPr/>
          <p:nvPr/>
        </p:nvGrpSpPr>
        <p:grpSpPr>
          <a:xfrm>
            <a:off x="3138139" y="2300585"/>
            <a:ext cx="1322772" cy="2355621"/>
            <a:chOff x="3175701" y="2300585"/>
            <a:chExt cx="1322772" cy="2355621"/>
          </a:xfrm>
        </p:grpSpPr>
        <p:grpSp>
          <p:nvGrpSpPr>
            <p:cNvPr id="2508" name="Google Shape;2508;p79"/>
            <p:cNvGrpSpPr/>
            <p:nvPr/>
          </p:nvGrpSpPr>
          <p:grpSpPr>
            <a:xfrm>
              <a:off x="3175701" y="2300585"/>
              <a:ext cx="1322772" cy="2355621"/>
              <a:chOff x="2518075" y="1663900"/>
              <a:chExt cx="1222525" cy="2177300"/>
            </a:xfrm>
          </p:grpSpPr>
          <p:sp>
            <p:nvSpPr>
              <p:cNvPr id="2509" name="Google Shape;2509;p79"/>
              <p:cNvSpPr/>
              <p:nvPr/>
            </p:nvSpPr>
            <p:spPr>
              <a:xfrm>
                <a:off x="2974650" y="1816650"/>
                <a:ext cx="169650" cy="209775"/>
              </a:xfrm>
              <a:custGeom>
                <a:avLst/>
                <a:gdLst/>
                <a:ahLst/>
                <a:cxnLst/>
                <a:rect l="l" t="t" r="r" b="b"/>
                <a:pathLst>
                  <a:path w="6786" h="8391" extrusionOk="0">
                    <a:moveTo>
                      <a:pt x="1286" y="1"/>
                    </a:moveTo>
                    <a:cubicBezTo>
                      <a:pt x="1231" y="1"/>
                      <a:pt x="1173" y="5"/>
                      <a:pt x="1114" y="15"/>
                    </a:cubicBezTo>
                    <a:cubicBezTo>
                      <a:pt x="9" y="201"/>
                      <a:pt x="0" y="2369"/>
                      <a:pt x="0" y="2369"/>
                    </a:cubicBezTo>
                    <a:cubicBezTo>
                      <a:pt x="838" y="2683"/>
                      <a:pt x="1483" y="3696"/>
                      <a:pt x="1954" y="4792"/>
                    </a:cubicBezTo>
                    <a:cubicBezTo>
                      <a:pt x="1802" y="4890"/>
                      <a:pt x="1658" y="5054"/>
                      <a:pt x="1534" y="5303"/>
                    </a:cubicBezTo>
                    <a:cubicBezTo>
                      <a:pt x="1494" y="5383"/>
                      <a:pt x="1169" y="6351"/>
                      <a:pt x="2297" y="6807"/>
                    </a:cubicBezTo>
                    <a:cubicBezTo>
                      <a:pt x="2297" y="6807"/>
                      <a:pt x="1917" y="8391"/>
                      <a:pt x="3019" y="8391"/>
                    </a:cubicBezTo>
                    <a:cubicBezTo>
                      <a:pt x="3146" y="8391"/>
                      <a:pt x="3293" y="8370"/>
                      <a:pt x="3462" y="8323"/>
                    </a:cubicBezTo>
                    <a:cubicBezTo>
                      <a:pt x="3663" y="8344"/>
                      <a:pt x="3923" y="8361"/>
                      <a:pt x="4233" y="8361"/>
                    </a:cubicBezTo>
                    <a:cubicBezTo>
                      <a:pt x="4336" y="8361"/>
                      <a:pt x="4443" y="8359"/>
                      <a:pt x="4556" y="8355"/>
                    </a:cubicBezTo>
                    <a:cubicBezTo>
                      <a:pt x="5545" y="8315"/>
                      <a:pt x="4965" y="7539"/>
                      <a:pt x="4965" y="7539"/>
                    </a:cubicBezTo>
                    <a:cubicBezTo>
                      <a:pt x="6180" y="7307"/>
                      <a:pt x="5417" y="6387"/>
                      <a:pt x="5417" y="6387"/>
                    </a:cubicBezTo>
                    <a:cubicBezTo>
                      <a:pt x="6786" y="5900"/>
                      <a:pt x="5410" y="5233"/>
                      <a:pt x="5410" y="5233"/>
                    </a:cubicBezTo>
                    <a:cubicBezTo>
                      <a:pt x="6769" y="4360"/>
                      <a:pt x="5024" y="3763"/>
                      <a:pt x="5024" y="3763"/>
                    </a:cubicBezTo>
                    <a:cubicBezTo>
                      <a:pt x="5885" y="3021"/>
                      <a:pt x="4598" y="2987"/>
                      <a:pt x="4598" y="2987"/>
                    </a:cubicBezTo>
                    <a:cubicBezTo>
                      <a:pt x="5519" y="1978"/>
                      <a:pt x="4466" y="1861"/>
                      <a:pt x="3929" y="1861"/>
                    </a:cubicBezTo>
                    <a:cubicBezTo>
                      <a:pt x="3767" y="1861"/>
                      <a:pt x="3651" y="1871"/>
                      <a:pt x="3651" y="1871"/>
                    </a:cubicBezTo>
                    <a:cubicBezTo>
                      <a:pt x="3651" y="1871"/>
                      <a:pt x="3942" y="1224"/>
                      <a:pt x="3523" y="886"/>
                    </a:cubicBezTo>
                    <a:cubicBezTo>
                      <a:pt x="3393" y="783"/>
                      <a:pt x="3254" y="747"/>
                      <a:pt x="3122" y="747"/>
                    </a:cubicBezTo>
                    <a:cubicBezTo>
                      <a:pt x="2787" y="747"/>
                      <a:pt x="2491" y="981"/>
                      <a:pt x="2491" y="981"/>
                    </a:cubicBezTo>
                    <a:cubicBezTo>
                      <a:pt x="2491" y="981"/>
                      <a:pt x="2093"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9"/>
              <p:cNvSpPr/>
              <p:nvPr/>
            </p:nvSpPr>
            <p:spPr>
              <a:xfrm>
                <a:off x="2898500" y="1862025"/>
                <a:ext cx="131750" cy="130500"/>
              </a:xfrm>
              <a:custGeom>
                <a:avLst/>
                <a:gdLst/>
                <a:ahLst/>
                <a:cxnLst/>
                <a:rect l="l" t="t" r="r" b="b"/>
                <a:pathLst>
                  <a:path w="5270" h="5220" extrusionOk="0">
                    <a:moveTo>
                      <a:pt x="1898" y="1"/>
                    </a:moveTo>
                    <a:cubicBezTo>
                      <a:pt x="292" y="1"/>
                      <a:pt x="1" y="1194"/>
                      <a:pt x="1" y="2564"/>
                    </a:cubicBezTo>
                    <a:cubicBezTo>
                      <a:pt x="1" y="4032"/>
                      <a:pt x="1121" y="5220"/>
                      <a:pt x="2502" y="5220"/>
                    </a:cubicBezTo>
                    <a:cubicBezTo>
                      <a:pt x="3884" y="5220"/>
                      <a:pt x="5270" y="4958"/>
                      <a:pt x="5270" y="3492"/>
                    </a:cubicBezTo>
                    <a:cubicBezTo>
                      <a:pt x="5270" y="2026"/>
                      <a:pt x="3629" y="149"/>
                      <a:pt x="2253" y="18"/>
                    </a:cubicBezTo>
                    <a:cubicBezTo>
                      <a:pt x="2128" y="6"/>
                      <a:pt x="2010" y="1"/>
                      <a:pt x="18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9"/>
              <p:cNvSpPr/>
              <p:nvPr/>
            </p:nvSpPr>
            <p:spPr>
              <a:xfrm>
                <a:off x="2620200" y="2123050"/>
                <a:ext cx="216375" cy="703700"/>
              </a:xfrm>
              <a:custGeom>
                <a:avLst/>
                <a:gdLst/>
                <a:ahLst/>
                <a:cxnLst/>
                <a:rect l="l" t="t" r="r" b="b"/>
                <a:pathLst>
                  <a:path w="8655" h="28148" extrusionOk="0">
                    <a:moveTo>
                      <a:pt x="7024" y="1"/>
                    </a:moveTo>
                    <a:cubicBezTo>
                      <a:pt x="3734" y="1311"/>
                      <a:pt x="1711" y="7001"/>
                      <a:pt x="1106" y="12090"/>
                    </a:cubicBezTo>
                    <a:cubicBezTo>
                      <a:pt x="762" y="14988"/>
                      <a:pt x="596" y="18762"/>
                      <a:pt x="155" y="22529"/>
                    </a:cubicBezTo>
                    <a:cubicBezTo>
                      <a:pt x="106" y="22938"/>
                      <a:pt x="56" y="23347"/>
                      <a:pt x="1" y="23752"/>
                    </a:cubicBezTo>
                    <a:lnTo>
                      <a:pt x="3141" y="28147"/>
                    </a:lnTo>
                    <a:cubicBezTo>
                      <a:pt x="3141" y="28147"/>
                      <a:pt x="3173" y="28044"/>
                      <a:pt x="3232" y="27852"/>
                    </a:cubicBezTo>
                    <a:cubicBezTo>
                      <a:pt x="3234" y="27850"/>
                      <a:pt x="3234" y="27848"/>
                      <a:pt x="3234" y="27846"/>
                    </a:cubicBezTo>
                    <a:cubicBezTo>
                      <a:pt x="3451" y="27150"/>
                      <a:pt x="4017" y="25319"/>
                      <a:pt x="4694" y="23001"/>
                    </a:cubicBezTo>
                    <a:cubicBezTo>
                      <a:pt x="5000" y="21957"/>
                      <a:pt x="5329" y="20816"/>
                      <a:pt x="5660" y="19635"/>
                    </a:cubicBezTo>
                    <a:cubicBezTo>
                      <a:pt x="6254" y="17507"/>
                      <a:pt x="6856" y="15254"/>
                      <a:pt x="7336" y="13221"/>
                    </a:cubicBezTo>
                    <a:cubicBezTo>
                      <a:pt x="7476" y="12632"/>
                      <a:pt x="7604" y="12061"/>
                      <a:pt x="7722" y="11517"/>
                    </a:cubicBezTo>
                    <a:cubicBezTo>
                      <a:pt x="7914" y="10614"/>
                      <a:pt x="8070" y="9787"/>
                      <a:pt x="8178" y="9072"/>
                    </a:cubicBezTo>
                    <a:cubicBezTo>
                      <a:pt x="8212" y="8847"/>
                      <a:pt x="8241" y="8629"/>
                      <a:pt x="8264" y="8427"/>
                    </a:cubicBezTo>
                    <a:cubicBezTo>
                      <a:pt x="8655" y="5031"/>
                      <a:pt x="7699" y="1848"/>
                      <a:pt x="7024"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9"/>
              <p:cNvSpPr/>
              <p:nvPr/>
            </p:nvSpPr>
            <p:spPr>
              <a:xfrm>
                <a:off x="2577450" y="2684925"/>
                <a:ext cx="156150" cy="413275"/>
              </a:xfrm>
              <a:custGeom>
                <a:avLst/>
                <a:gdLst/>
                <a:ahLst/>
                <a:cxnLst/>
                <a:rect l="l" t="t" r="r" b="b"/>
                <a:pathLst>
                  <a:path w="6246" h="16531" extrusionOk="0">
                    <a:moveTo>
                      <a:pt x="5847" y="1"/>
                    </a:moveTo>
                    <a:lnTo>
                      <a:pt x="1865" y="54"/>
                    </a:lnTo>
                    <a:cubicBezTo>
                      <a:pt x="1816" y="463"/>
                      <a:pt x="1766" y="870"/>
                      <a:pt x="1711" y="1277"/>
                    </a:cubicBezTo>
                    <a:cubicBezTo>
                      <a:pt x="1365" y="3854"/>
                      <a:pt x="867" y="6385"/>
                      <a:pt x="76" y="8583"/>
                    </a:cubicBezTo>
                    <a:cubicBezTo>
                      <a:pt x="0" y="10144"/>
                      <a:pt x="2" y="11496"/>
                      <a:pt x="156" y="12185"/>
                    </a:cubicBezTo>
                    <a:cubicBezTo>
                      <a:pt x="677" y="14499"/>
                      <a:pt x="3029" y="16326"/>
                      <a:pt x="3029" y="16326"/>
                    </a:cubicBezTo>
                    <a:cubicBezTo>
                      <a:pt x="3036" y="16326"/>
                      <a:pt x="3044" y="16326"/>
                      <a:pt x="3050" y="16326"/>
                    </a:cubicBezTo>
                    <a:cubicBezTo>
                      <a:pt x="3441" y="16326"/>
                      <a:pt x="3044" y="15574"/>
                      <a:pt x="3027" y="15541"/>
                    </a:cubicBezTo>
                    <a:lnTo>
                      <a:pt x="3027" y="15541"/>
                    </a:lnTo>
                    <a:cubicBezTo>
                      <a:pt x="3067" y="15583"/>
                      <a:pt x="3957" y="16530"/>
                      <a:pt x="4396" y="16530"/>
                    </a:cubicBezTo>
                    <a:cubicBezTo>
                      <a:pt x="4397" y="16530"/>
                      <a:pt x="4397" y="16530"/>
                      <a:pt x="4398" y="16530"/>
                    </a:cubicBezTo>
                    <a:cubicBezTo>
                      <a:pt x="5324" y="16528"/>
                      <a:pt x="3915" y="14854"/>
                      <a:pt x="3915" y="14853"/>
                    </a:cubicBezTo>
                    <a:lnTo>
                      <a:pt x="3915" y="14853"/>
                    </a:lnTo>
                    <a:cubicBezTo>
                      <a:pt x="3915" y="14854"/>
                      <a:pt x="4754" y="15524"/>
                      <a:pt x="5278" y="15524"/>
                    </a:cubicBezTo>
                    <a:cubicBezTo>
                      <a:pt x="5363" y="15524"/>
                      <a:pt x="5440" y="15506"/>
                      <a:pt x="5503" y="15465"/>
                    </a:cubicBezTo>
                    <a:cubicBezTo>
                      <a:pt x="6245" y="14980"/>
                      <a:pt x="4246" y="13520"/>
                      <a:pt x="3879" y="13035"/>
                    </a:cubicBezTo>
                    <a:cubicBezTo>
                      <a:pt x="3514" y="12552"/>
                      <a:pt x="3704" y="12029"/>
                      <a:pt x="3704" y="12029"/>
                    </a:cubicBezTo>
                    <a:lnTo>
                      <a:pt x="3704" y="12029"/>
                    </a:lnTo>
                    <a:cubicBezTo>
                      <a:pt x="3704" y="12029"/>
                      <a:pt x="3927" y="12179"/>
                      <a:pt x="4188" y="12179"/>
                    </a:cubicBezTo>
                    <a:cubicBezTo>
                      <a:pt x="4429" y="12179"/>
                      <a:pt x="4703" y="12052"/>
                      <a:pt x="4866" y="11561"/>
                    </a:cubicBezTo>
                    <a:cubicBezTo>
                      <a:pt x="5208" y="10540"/>
                      <a:pt x="5317" y="9378"/>
                      <a:pt x="5644" y="7944"/>
                    </a:cubicBezTo>
                    <a:cubicBezTo>
                      <a:pt x="5971" y="6510"/>
                      <a:pt x="4894" y="5674"/>
                      <a:pt x="4894" y="5674"/>
                    </a:cubicBezTo>
                    <a:lnTo>
                      <a:pt x="4944" y="5371"/>
                    </a:lnTo>
                    <a:lnTo>
                      <a:pt x="5847" y="1"/>
                    </a:ln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9"/>
              <p:cNvSpPr/>
              <p:nvPr/>
            </p:nvSpPr>
            <p:spPr>
              <a:xfrm>
                <a:off x="2647375" y="2883875"/>
                <a:ext cx="22675" cy="101800"/>
              </a:xfrm>
              <a:custGeom>
                <a:avLst/>
                <a:gdLst/>
                <a:ahLst/>
                <a:cxnLst/>
                <a:rect l="l" t="t" r="r" b="b"/>
                <a:pathLst>
                  <a:path w="907" h="4072" fill="none" extrusionOk="0">
                    <a:moveTo>
                      <a:pt x="0" y="1"/>
                    </a:moveTo>
                    <a:cubicBezTo>
                      <a:pt x="0" y="1"/>
                      <a:pt x="418" y="380"/>
                      <a:pt x="470" y="1380"/>
                    </a:cubicBezTo>
                    <a:cubicBezTo>
                      <a:pt x="525" y="2378"/>
                      <a:pt x="428" y="3662"/>
                      <a:pt x="907" y="4071"/>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9"/>
              <p:cNvSpPr/>
              <p:nvPr/>
            </p:nvSpPr>
            <p:spPr>
              <a:xfrm>
                <a:off x="2627475" y="3002625"/>
                <a:ext cx="50175" cy="53850"/>
              </a:xfrm>
              <a:custGeom>
                <a:avLst/>
                <a:gdLst/>
                <a:ahLst/>
                <a:cxnLst/>
                <a:rect l="l" t="t" r="r" b="b"/>
                <a:pathLst>
                  <a:path w="2007" h="2154" fill="none" extrusionOk="0">
                    <a:moveTo>
                      <a:pt x="1914" y="2145"/>
                    </a:moveTo>
                    <a:cubicBezTo>
                      <a:pt x="2007" y="2154"/>
                      <a:pt x="520" y="1019"/>
                      <a:pt x="1" y="0"/>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9"/>
              <p:cNvSpPr/>
              <p:nvPr/>
            </p:nvSpPr>
            <p:spPr>
              <a:xfrm>
                <a:off x="2605550" y="3005375"/>
                <a:ext cx="48375" cy="72950"/>
              </a:xfrm>
              <a:custGeom>
                <a:avLst/>
                <a:gdLst/>
                <a:ahLst/>
                <a:cxnLst/>
                <a:rect l="l" t="t" r="r" b="b"/>
                <a:pathLst>
                  <a:path w="1935" h="2918" fill="none" extrusionOk="0">
                    <a:moveTo>
                      <a:pt x="1935" y="2917"/>
                    </a:moveTo>
                    <a:cubicBezTo>
                      <a:pt x="1935" y="2917"/>
                      <a:pt x="205" y="1219"/>
                      <a:pt x="1" y="0"/>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9"/>
              <p:cNvSpPr/>
              <p:nvPr/>
            </p:nvSpPr>
            <p:spPr>
              <a:xfrm>
                <a:off x="3006125" y="2981525"/>
                <a:ext cx="364175" cy="859675"/>
              </a:xfrm>
              <a:custGeom>
                <a:avLst/>
                <a:gdLst/>
                <a:ahLst/>
                <a:cxnLst/>
                <a:rect l="l" t="t" r="r" b="b"/>
                <a:pathLst>
                  <a:path w="14567" h="34387" extrusionOk="0">
                    <a:moveTo>
                      <a:pt x="8427" y="1"/>
                    </a:moveTo>
                    <a:cubicBezTo>
                      <a:pt x="8427" y="110"/>
                      <a:pt x="773" y="501"/>
                      <a:pt x="262" y="7227"/>
                    </a:cubicBezTo>
                    <a:cubicBezTo>
                      <a:pt x="1" y="10675"/>
                      <a:pt x="452" y="17741"/>
                      <a:pt x="962" y="23885"/>
                    </a:cubicBezTo>
                    <a:lnTo>
                      <a:pt x="965" y="23885"/>
                    </a:lnTo>
                    <a:cubicBezTo>
                      <a:pt x="1211" y="26835"/>
                      <a:pt x="1469" y="29571"/>
                      <a:pt x="1669" y="31592"/>
                    </a:cubicBezTo>
                    <a:lnTo>
                      <a:pt x="1669" y="31596"/>
                    </a:lnTo>
                    <a:cubicBezTo>
                      <a:pt x="1791" y="32836"/>
                      <a:pt x="1888" y="33802"/>
                      <a:pt x="1949" y="34386"/>
                    </a:cubicBezTo>
                    <a:lnTo>
                      <a:pt x="14566" y="34386"/>
                    </a:lnTo>
                    <a:cubicBezTo>
                      <a:pt x="14330" y="33928"/>
                      <a:pt x="13828" y="33104"/>
                      <a:pt x="13172" y="32739"/>
                    </a:cubicBezTo>
                    <a:cubicBezTo>
                      <a:pt x="12932" y="32606"/>
                      <a:pt x="12628" y="31944"/>
                      <a:pt x="12329" y="30906"/>
                    </a:cubicBezTo>
                    <a:cubicBezTo>
                      <a:pt x="11831" y="29181"/>
                      <a:pt x="11352" y="26412"/>
                      <a:pt x="11211" y="23275"/>
                    </a:cubicBezTo>
                    <a:cubicBezTo>
                      <a:pt x="11107" y="21056"/>
                      <a:pt x="11173" y="18656"/>
                      <a:pt x="11521" y="16317"/>
                    </a:cubicBezTo>
                    <a:cubicBezTo>
                      <a:pt x="12641" y="8779"/>
                      <a:pt x="8538" y="235"/>
                      <a:pt x="8427"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9"/>
              <p:cNvSpPr/>
              <p:nvPr/>
            </p:nvSpPr>
            <p:spPr>
              <a:xfrm>
                <a:off x="2518075" y="2990325"/>
                <a:ext cx="420850" cy="850875"/>
              </a:xfrm>
              <a:custGeom>
                <a:avLst/>
                <a:gdLst/>
                <a:ahLst/>
                <a:cxnLst/>
                <a:rect l="l" t="t" r="r" b="b"/>
                <a:pathLst>
                  <a:path w="16834" h="34035" extrusionOk="0">
                    <a:moveTo>
                      <a:pt x="6490" y="0"/>
                    </a:moveTo>
                    <a:cubicBezTo>
                      <a:pt x="6302" y="0"/>
                      <a:pt x="6147" y="62"/>
                      <a:pt x="6033" y="195"/>
                    </a:cubicBezTo>
                    <a:cubicBezTo>
                      <a:pt x="5946" y="290"/>
                      <a:pt x="5885" y="423"/>
                      <a:pt x="5845" y="592"/>
                    </a:cubicBezTo>
                    <a:cubicBezTo>
                      <a:pt x="5739" y="1053"/>
                      <a:pt x="5649" y="1507"/>
                      <a:pt x="5566" y="1952"/>
                    </a:cubicBezTo>
                    <a:cubicBezTo>
                      <a:pt x="5476" y="2454"/>
                      <a:pt x="5400" y="2941"/>
                      <a:pt x="5337" y="3420"/>
                    </a:cubicBezTo>
                    <a:cubicBezTo>
                      <a:pt x="5313" y="3614"/>
                      <a:pt x="5288" y="3806"/>
                      <a:pt x="5269" y="3996"/>
                    </a:cubicBezTo>
                    <a:cubicBezTo>
                      <a:pt x="4600" y="9954"/>
                      <a:pt x="5946" y="14206"/>
                      <a:pt x="5946" y="17555"/>
                    </a:cubicBezTo>
                    <a:cubicBezTo>
                      <a:pt x="5946" y="18823"/>
                      <a:pt x="5877" y="20061"/>
                      <a:pt x="5746" y="21255"/>
                    </a:cubicBezTo>
                    <a:cubicBezTo>
                      <a:pt x="5383" y="24676"/>
                      <a:pt x="4546" y="27745"/>
                      <a:pt x="3546" y="30225"/>
                    </a:cubicBezTo>
                    <a:cubicBezTo>
                      <a:pt x="3206" y="31071"/>
                      <a:pt x="2820" y="31670"/>
                      <a:pt x="2384" y="31931"/>
                    </a:cubicBezTo>
                    <a:cubicBezTo>
                      <a:pt x="414" y="33115"/>
                      <a:pt x="13" y="33733"/>
                      <a:pt x="0" y="34034"/>
                    </a:cubicBezTo>
                    <a:lnTo>
                      <a:pt x="12537" y="34034"/>
                    </a:lnTo>
                    <a:cubicBezTo>
                      <a:pt x="12664" y="33678"/>
                      <a:pt x="12786" y="33326"/>
                      <a:pt x="12904" y="32973"/>
                    </a:cubicBezTo>
                    <a:cubicBezTo>
                      <a:pt x="14064" y="29508"/>
                      <a:pt x="14857" y="26192"/>
                      <a:pt x="15403" y="23208"/>
                    </a:cubicBezTo>
                    <a:cubicBezTo>
                      <a:pt x="16833" y="15339"/>
                      <a:pt x="16519" y="9768"/>
                      <a:pt x="16519" y="9768"/>
                    </a:cubicBezTo>
                    <a:cubicBezTo>
                      <a:pt x="16519" y="9768"/>
                      <a:pt x="8857" y="0"/>
                      <a:pt x="6490"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9"/>
              <p:cNvSpPr/>
              <p:nvPr/>
            </p:nvSpPr>
            <p:spPr>
              <a:xfrm>
                <a:off x="2890001" y="2075921"/>
                <a:ext cx="169634" cy="132194"/>
              </a:xfrm>
              <a:custGeom>
                <a:avLst/>
                <a:gdLst/>
                <a:ahLst/>
                <a:cxnLst/>
                <a:rect l="l" t="t" r="r" b="b"/>
                <a:pathLst>
                  <a:path w="6668" h="5377" extrusionOk="0">
                    <a:moveTo>
                      <a:pt x="6365" y="0"/>
                    </a:moveTo>
                    <a:cubicBezTo>
                      <a:pt x="4275" y="0"/>
                      <a:pt x="2096" y="190"/>
                      <a:pt x="0" y="693"/>
                    </a:cubicBezTo>
                    <a:cubicBezTo>
                      <a:pt x="300" y="2716"/>
                      <a:pt x="886" y="4933"/>
                      <a:pt x="2021" y="5295"/>
                    </a:cubicBezTo>
                    <a:cubicBezTo>
                      <a:pt x="2192" y="5351"/>
                      <a:pt x="2361" y="5377"/>
                      <a:pt x="2527" y="5377"/>
                    </a:cubicBezTo>
                    <a:cubicBezTo>
                      <a:pt x="4264" y="5377"/>
                      <a:pt x="5718" y="2527"/>
                      <a:pt x="6667" y="2"/>
                    </a:cubicBezTo>
                    <a:cubicBezTo>
                      <a:pt x="6566" y="1"/>
                      <a:pt x="6466" y="0"/>
                      <a:pt x="6365" y="0"/>
                    </a:cubicBezTo>
                    <a:close/>
                  </a:path>
                </a:pathLst>
              </a:custGeom>
              <a:solidFill>
                <a:srgbClr val="E08F84"/>
              </a:solidFill>
              <a:ln w="9525" cap="flat" cmpd="sng">
                <a:solidFill>
                  <a:srgbClr val="E08F8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9"/>
              <p:cNvSpPr/>
              <p:nvPr/>
            </p:nvSpPr>
            <p:spPr>
              <a:xfrm>
                <a:off x="2896325" y="1889525"/>
                <a:ext cx="152325" cy="222050"/>
              </a:xfrm>
              <a:custGeom>
                <a:avLst/>
                <a:gdLst/>
                <a:ahLst/>
                <a:cxnLst/>
                <a:rect l="l" t="t" r="r" b="b"/>
                <a:pathLst>
                  <a:path w="6093" h="8882" extrusionOk="0">
                    <a:moveTo>
                      <a:pt x="1607" y="0"/>
                    </a:moveTo>
                    <a:cubicBezTo>
                      <a:pt x="0" y="0"/>
                      <a:pt x="96" y="2001"/>
                      <a:pt x="259" y="3879"/>
                    </a:cubicBezTo>
                    <a:cubicBezTo>
                      <a:pt x="387" y="5340"/>
                      <a:pt x="1120" y="5524"/>
                      <a:pt x="1481" y="5524"/>
                    </a:cubicBezTo>
                    <a:cubicBezTo>
                      <a:pt x="1601" y="5524"/>
                      <a:pt x="1680" y="5503"/>
                      <a:pt x="1680" y="5503"/>
                    </a:cubicBezTo>
                    <a:lnTo>
                      <a:pt x="1855" y="7526"/>
                    </a:lnTo>
                    <a:lnTo>
                      <a:pt x="820" y="7992"/>
                    </a:lnTo>
                    <a:cubicBezTo>
                      <a:pt x="1660" y="8656"/>
                      <a:pt x="2503" y="8881"/>
                      <a:pt x="3260" y="8881"/>
                    </a:cubicBezTo>
                    <a:cubicBezTo>
                      <a:pt x="4869" y="8881"/>
                      <a:pt x="6093" y="7863"/>
                      <a:pt x="6093" y="7863"/>
                    </a:cubicBezTo>
                    <a:lnTo>
                      <a:pt x="4933" y="7456"/>
                    </a:lnTo>
                    <a:lnTo>
                      <a:pt x="4627" y="4596"/>
                    </a:lnTo>
                    <a:lnTo>
                      <a:pt x="4627" y="4596"/>
                    </a:lnTo>
                    <a:cubicBezTo>
                      <a:pt x="4627" y="4596"/>
                      <a:pt x="4723" y="4627"/>
                      <a:pt x="4861" y="4627"/>
                    </a:cubicBezTo>
                    <a:cubicBezTo>
                      <a:pt x="5153" y="4627"/>
                      <a:pt x="5633" y="4489"/>
                      <a:pt x="5799" y="3630"/>
                    </a:cubicBezTo>
                    <a:cubicBezTo>
                      <a:pt x="5946" y="2865"/>
                      <a:pt x="5398" y="2714"/>
                      <a:pt x="4943" y="2714"/>
                    </a:cubicBezTo>
                    <a:cubicBezTo>
                      <a:pt x="4645" y="2714"/>
                      <a:pt x="4386" y="2778"/>
                      <a:pt x="4386" y="2778"/>
                    </a:cubicBezTo>
                    <a:cubicBezTo>
                      <a:pt x="4386" y="2778"/>
                      <a:pt x="3602" y="171"/>
                      <a:pt x="1796" y="9"/>
                    </a:cubicBezTo>
                    <a:cubicBezTo>
                      <a:pt x="1731" y="3"/>
                      <a:pt x="1667" y="0"/>
                      <a:pt x="1607"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9"/>
              <p:cNvSpPr/>
              <p:nvPr/>
            </p:nvSpPr>
            <p:spPr>
              <a:xfrm>
                <a:off x="3009400" y="1968200"/>
                <a:ext cx="17675" cy="10775"/>
              </a:xfrm>
              <a:custGeom>
                <a:avLst/>
                <a:gdLst/>
                <a:ahLst/>
                <a:cxnLst/>
                <a:rect l="l" t="t" r="r" b="b"/>
                <a:pathLst>
                  <a:path w="707" h="431" fill="none" extrusionOk="0">
                    <a:moveTo>
                      <a:pt x="707" y="169"/>
                    </a:moveTo>
                    <a:cubicBezTo>
                      <a:pt x="707" y="169"/>
                      <a:pt x="355" y="0"/>
                      <a:pt x="0" y="430"/>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9"/>
              <p:cNvSpPr/>
              <p:nvPr/>
            </p:nvSpPr>
            <p:spPr>
              <a:xfrm>
                <a:off x="3280950" y="2185750"/>
                <a:ext cx="159325" cy="213000"/>
              </a:xfrm>
              <a:custGeom>
                <a:avLst/>
                <a:gdLst/>
                <a:ahLst/>
                <a:cxnLst/>
                <a:rect l="l" t="t" r="r" b="b"/>
                <a:pathLst>
                  <a:path w="6373" h="8520" extrusionOk="0">
                    <a:moveTo>
                      <a:pt x="4402" y="1"/>
                    </a:moveTo>
                    <a:cubicBezTo>
                      <a:pt x="3618" y="2089"/>
                      <a:pt x="2158" y="5276"/>
                      <a:pt x="0" y="7277"/>
                    </a:cubicBezTo>
                    <a:cubicBezTo>
                      <a:pt x="654" y="7722"/>
                      <a:pt x="1338" y="8144"/>
                      <a:pt x="1979" y="8519"/>
                    </a:cubicBezTo>
                    <a:cubicBezTo>
                      <a:pt x="3071" y="7258"/>
                      <a:pt x="4970" y="4786"/>
                      <a:pt x="6372" y="1412"/>
                    </a:cubicBezTo>
                    <a:cubicBezTo>
                      <a:pt x="5731" y="924"/>
                      <a:pt x="5069" y="452"/>
                      <a:pt x="4402" y="1"/>
                    </a:cubicBezTo>
                    <a:close/>
                  </a:path>
                </a:pathLst>
              </a:custGeom>
              <a:solidFill>
                <a:srgbClr val="FEC7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9"/>
              <p:cNvSpPr/>
              <p:nvPr/>
            </p:nvSpPr>
            <p:spPr>
              <a:xfrm>
                <a:off x="2874625" y="2070275"/>
                <a:ext cx="363650" cy="446225"/>
              </a:xfrm>
              <a:custGeom>
                <a:avLst/>
                <a:gdLst/>
                <a:ahLst/>
                <a:cxnLst/>
                <a:rect l="l" t="t" r="r" b="b"/>
                <a:pathLst>
                  <a:path w="14546" h="17849" extrusionOk="0">
                    <a:moveTo>
                      <a:pt x="7397" y="1"/>
                    </a:moveTo>
                    <a:cubicBezTo>
                      <a:pt x="6446" y="2526"/>
                      <a:pt x="4992" y="5376"/>
                      <a:pt x="3255" y="5376"/>
                    </a:cubicBezTo>
                    <a:cubicBezTo>
                      <a:pt x="3089" y="5376"/>
                      <a:pt x="2920" y="5350"/>
                      <a:pt x="2749" y="5294"/>
                    </a:cubicBezTo>
                    <a:cubicBezTo>
                      <a:pt x="1614" y="4932"/>
                      <a:pt x="1028" y="2715"/>
                      <a:pt x="728" y="692"/>
                    </a:cubicBezTo>
                    <a:cubicBezTo>
                      <a:pt x="488" y="751"/>
                      <a:pt x="247" y="813"/>
                      <a:pt x="7" y="880"/>
                    </a:cubicBezTo>
                    <a:cubicBezTo>
                      <a:pt x="5" y="880"/>
                      <a:pt x="3" y="882"/>
                      <a:pt x="0" y="882"/>
                    </a:cubicBezTo>
                    <a:cubicBezTo>
                      <a:pt x="142" y="5670"/>
                      <a:pt x="2067" y="14073"/>
                      <a:pt x="12387" y="17374"/>
                    </a:cubicBezTo>
                    <a:cubicBezTo>
                      <a:pt x="12927" y="17546"/>
                      <a:pt x="13488" y="17705"/>
                      <a:pt x="14075" y="17848"/>
                    </a:cubicBezTo>
                    <a:cubicBezTo>
                      <a:pt x="14104" y="17169"/>
                      <a:pt x="14142" y="16521"/>
                      <a:pt x="14184" y="15922"/>
                    </a:cubicBezTo>
                    <a:cubicBezTo>
                      <a:pt x="14336" y="13710"/>
                      <a:pt x="14545" y="12164"/>
                      <a:pt x="14545" y="12164"/>
                    </a:cubicBezTo>
                    <a:cubicBezTo>
                      <a:pt x="14503" y="11603"/>
                      <a:pt x="14463" y="11044"/>
                      <a:pt x="14427" y="10487"/>
                    </a:cubicBezTo>
                    <a:cubicBezTo>
                      <a:pt x="14208" y="7159"/>
                      <a:pt x="14083" y="3915"/>
                      <a:pt x="14085" y="832"/>
                    </a:cubicBezTo>
                    <a:cubicBezTo>
                      <a:pt x="14077" y="827"/>
                      <a:pt x="14068" y="823"/>
                      <a:pt x="14060" y="821"/>
                    </a:cubicBezTo>
                    <a:cubicBezTo>
                      <a:pt x="13828" y="713"/>
                      <a:pt x="13596" y="610"/>
                      <a:pt x="13364" y="507"/>
                    </a:cubicBezTo>
                    <a:cubicBezTo>
                      <a:pt x="13064" y="462"/>
                      <a:pt x="12759" y="416"/>
                      <a:pt x="12444" y="374"/>
                    </a:cubicBezTo>
                    <a:cubicBezTo>
                      <a:pt x="10903" y="167"/>
                      <a:pt x="9186" y="15"/>
                      <a:pt x="7397" y="1"/>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9"/>
              <p:cNvSpPr/>
              <p:nvPr/>
            </p:nvSpPr>
            <p:spPr>
              <a:xfrm>
                <a:off x="2588575" y="2092275"/>
                <a:ext cx="745275" cy="1486725"/>
              </a:xfrm>
              <a:custGeom>
                <a:avLst/>
                <a:gdLst/>
                <a:ahLst/>
                <a:cxnLst/>
                <a:rect l="l" t="t" r="r" b="b"/>
                <a:pathLst>
                  <a:path w="29811" h="59469" extrusionOk="0">
                    <a:moveTo>
                      <a:pt x="11449" y="0"/>
                    </a:moveTo>
                    <a:cubicBezTo>
                      <a:pt x="11447" y="0"/>
                      <a:pt x="11445" y="2"/>
                      <a:pt x="11442" y="2"/>
                    </a:cubicBezTo>
                    <a:cubicBezTo>
                      <a:pt x="10377" y="300"/>
                      <a:pt x="9338" y="683"/>
                      <a:pt x="8348" y="1173"/>
                    </a:cubicBezTo>
                    <a:cubicBezTo>
                      <a:pt x="8165" y="1261"/>
                      <a:pt x="7983" y="1354"/>
                      <a:pt x="7806" y="1453"/>
                    </a:cubicBezTo>
                    <a:cubicBezTo>
                      <a:pt x="7806" y="1453"/>
                      <a:pt x="7802" y="1462"/>
                      <a:pt x="7798" y="1479"/>
                    </a:cubicBezTo>
                    <a:cubicBezTo>
                      <a:pt x="7751" y="1647"/>
                      <a:pt x="7701" y="1822"/>
                      <a:pt x="7650" y="2004"/>
                    </a:cubicBezTo>
                    <a:cubicBezTo>
                      <a:pt x="7646" y="2021"/>
                      <a:pt x="7640" y="2042"/>
                      <a:pt x="7633" y="2061"/>
                    </a:cubicBezTo>
                    <a:cubicBezTo>
                      <a:pt x="7171" y="3837"/>
                      <a:pt x="5925" y="9460"/>
                      <a:pt x="5986" y="18409"/>
                    </a:cubicBezTo>
                    <a:cubicBezTo>
                      <a:pt x="6056" y="28197"/>
                      <a:pt x="0" y="42177"/>
                      <a:pt x="534" y="56359"/>
                    </a:cubicBezTo>
                    <a:cubicBezTo>
                      <a:pt x="7080" y="58808"/>
                      <a:pt x="13757" y="59469"/>
                      <a:pt x="19056" y="59469"/>
                    </a:cubicBezTo>
                    <a:cubicBezTo>
                      <a:pt x="25067" y="59469"/>
                      <a:pt x="29303" y="58618"/>
                      <a:pt x="29562" y="58565"/>
                    </a:cubicBezTo>
                    <a:cubicBezTo>
                      <a:pt x="29571" y="58563"/>
                      <a:pt x="29575" y="58563"/>
                      <a:pt x="29575" y="58563"/>
                    </a:cubicBezTo>
                    <a:cubicBezTo>
                      <a:pt x="29811" y="49742"/>
                      <a:pt x="27641" y="32048"/>
                      <a:pt x="26168" y="26499"/>
                    </a:cubicBezTo>
                    <a:cubicBezTo>
                      <a:pt x="25656" y="24569"/>
                      <a:pt x="25477" y="22144"/>
                      <a:pt x="25462" y="19799"/>
                    </a:cubicBezTo>
                    <a:cubicBezTo>
                      <a:pt x="25458" y="18826"/>
                      <a:pt x="25479" y="17871"/>
                      <a:pt x="25517" y="16968"/>
                    </a:cubicBezTo>
                    <a:cubicBezTo>
                      <a:pt x="25546" y="16289"/>
                      <a:pt x="25584" y="15641"/>
                      <a:pt x="25624" y="15042"/>
                    </a:cubicBezTo>
                    <a:cubicBezTo>
                      <a:pt x="24867" y="14861"/>
                      <a:pt x="24148" y="14659"/>
                      <a:pt x="23467" y="14439"/>
                    </a:cubicBezTo>
                    <a:cubicBezTo>
                      <a:pt x="13594" y="11261"/>
                      <a:pt x="11620" y="4419"/>
                      <a:pt x="114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9"/>
              <p:cNvSpPr/>
              <p:nvPr/>
            </p:nvSpPr>
            <p:spPr>
              <a:xfrm>
                <a:off x="3112175" y="1663900"/>
                <a:ext cx="628425" cy="745725"/>
              </a:xfrm>
              <a:custGeom>
                <a:avLst/>
                <a:gdLst/>
                <a:ahLst/>
                <a:cxnLst/>
                <a:rect l="l" t="t" r="r" b="b"/>
                <a:pathLst>
                  <a:path w="25137" h="29829" extrusionOk="0">
                    <a:moveTo>
                      <a:pt x="9454" y="17979"/>
                    </a:moveTo>
                    <a:cubicBezTo>
                      <a:pt x="9456" y="17979"/>
                      <a:pt x="9458" y="17980"/>
                      <a:pt x="9460" y="17983"/>
                    </a:cubicBezTo>
                    <a:cubicBezTo>
                      <a:pt x="9460" y="17983"/>
                      <a:pt x="9462" y="17983"/>
                      <a:pt x="9462" y="17985"/>
                    </a:cubicBezTo>
                    <a:cubicBezTo>
                      <a:pt x="9464" y="17989"/>
                      <a:pt x="9468" y="17996"/>
                      <a:pt x="9470" y="17998"/>
                    </a:cubicBezTo>
                    <a:lnTo>
                      <a:pt x="9470" y="18000"/>
                    </a:lnTo>
                    <a:cubicBezTo>
                      <a:pt x="9470" y="18000"/>
                      <a:pt x="9461" y="18005"/>
                      <a:pt x="9446" y="18013"/>
                    </a:cubicBezTo>
                    <a:lnTo>
                      <a:pt x="9446" y="18013"/>
                    </a:lnTo>
                    <a:cubicBezTo>
                      <a:pt x="9448" y="17993"/>
                      <a:pt x="9450" y="17979"/>
                      <a:pt x="9454" y="17979"/>
                    </a:cubicBezTo>
                    <a:close/>
                    <a:moveTo>
                      <a:pt x="846" y="0"/>
                    </a:moveTo>
                    <a:cubicBezTo>
                      <a:pt x="356" y="0"/>
                      <a:pt x="1555" y="2493"/>
                      <a:pt x="1308" y="3483"/>
                    </a:cubicBezTo>
                    <a:cubicBezTo>
                      <a:pt x="1059" y="4478"/>
                      <a:pt x="0" y="5910"/>
                      <a:pt x="1059" y="7155"/>
                    </a:cubicBezTo>
                    <a:cubicBezTo>
                      <a:pt x="1980" y="8238"/>
                      <a:pt x="7858" y="16188"/>
                      <a:pt x="9313" y="18086"/>
                    </a:cubicBezTo>
                    <a:lnTo>
                      <a:pt x="9313" y="18086"/>
                    </a:lnTo>
                    <a:cubicBezTo>
                      <a:pt x="9305" y="18090"/>
                      <a:pt x="9300" y="18093"/>
                      <a:pt x="9299" y="18093"/>
                    </a:cubicBezTo>
                    <a:lnTo>
                      <a:pt x="6066" y="17158"/>
                    </a:lnTo>
                    <a:cubicBezTo>
                      <a:pt x="5402" y="17023"/>
                      <a:pt x="4661" y="16886"/>
                      <a:pt x="3860" y="16762"/>
                    </a:cubicBezTo>
                    <a:cubicBezTo>
                      <a:pt x="3562" y="16715"/>
                      <a:pt x="3257" y="16671"/>
                      <a:pt x="2942" y="16629"/>
                    </a:cubicBezTo>
                    <a:lnTo>
                      <a:pt x="2942" y="16629"/>
                    </a:lnTo>
                    <a:lnTo>
                      <a:pt x="4294" y="28010"/>
                    </a:lnTo>
                    <a:cubicBezTo>
                      <a:pt x="4294" y="28010"/>
                      <a:pt x="4562" y="28189"/>
                      <a:pt x="5043" y="28434"/>
                    </a:cubicBezTo>
                    <a:cubicBezTo>
                      <a:pt x="6096" y="28971"/>
                      <a:pt x="8168" y="29829"/>
                      <a:pt x="10669" y="29829"/>
                    </a:cubicBezTo>
                    <a:cubicBezTo>
                      <a:pt x="12898" y="29829"/>
                      <a:pt x="15468" y="29148"/>
                      <a:pt x="17959" y="26951"/>
                    </a:cubicBezTo>
                    <a:cubicBezTo>
                      <a:pt x="25137" y="20621"/>
                      <a:pt x="10959" y="7568"/>
                      <a:pt x="4425" y="5018"/>
                    </a:cubicBezTo>
                    <a:cubicBezTo>
                      <a:pt x="4425" y="5018"/>
                      <a:pt x="2578" y="97"/>
                      <a:pt x="854" y="0"/>
                    </a:cubicBezTo>
                    <a:cubicBezTo>
                      <a:pt x="851" y="0"/>
                      <a:pt x="848" y="0"/>
                      <a:pt x="846" y="0"/>
                    </a:cubicBezTo>
                    <a:close/>
                  </a:path>
                </a:pathLst>
              </a:custGeom>
              <a:solidFill>
                <a:srgbClr val="E08F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9"/>
              <p:cNvSpPr/>
              <p:nvPr/>
            </p:nvSpPr>
            <p:spPr>
              <a:xfrm>
                <a:off x="3145700" y="1667750"/>
                <a:ext cx="26275" cy="71350"/>
              </a:xfrm>
              <a:custGeom>
                <a:avLst/>
                <a:gdLst/>
                <a:ahLst/>
                <a:cxnLst/>
                <a:rect l="l" t="t" r="r" b="b"/>
                <a:pathLst>
                  <a:path w="1051" h="2854" fill="none" extrusionOk="0">
                    <a:moveTo>
                      <a:pt x="1" y="0"/>
                    </a:moveTo>
                    <a:cubicBezTo>
                      <a:pt x="1" y="0"/>
                      <a:pt x="751" y="1202"/>
                      <a:pt x="1051" y="2854"/>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9"/>
              <p:cNvSpPr/>
              <p:nvPr/>
            </p:nvSpPr>
            <p:spPr>
              <a:xfrm>
                <a:off x="3345075" y="2116150"/>
                <a:ext cx="69350" cy="68950"/>
              </a:xfrm>
              <a:custGeom>
                <a:avLst/>
                <a:gdLst/>
                <a:ahLst/>
                <a:cxnLst/>
                <a:rect l="l" t="t" r="r" b="b"/>
                <a:pathLst>
                  <a:path w="2774" h="2758" fill="none" extrusionOk="0">
                    <a:moveTo>
                      <a:pt x="0" y="0"/>
                    </a:moveTo>
                    <a:cubicBezTo>
                      <a:pt x="0" y="0"/>
                      <a:pt x="631" y="1789"/>
                      <a:pt x="2774" y="2757"/>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9"/>
              <p:cNvSpPr/>
              <p:nvPr/>
            </p:nvSpPr>
            <p:spPr>
              <a:xfrm>
                <a:off x="2885842" y="2075921"/>
                <a:ext cx="218147" cy="125457"/>
              </a:xfrm>
              <a:custGeom>
                <a:avLst/>
                <a:gdLst/>
                <a:ahLst/>
                <a:cxnLst/>
                <a:rect l="l" t="t" r="r" b="b"/>
                <a:pathLst>
                  <a:path w="8725" h="5263" fill="none" extrusionOk="0">
                    <a:moveTo>
                      <a:pt x="8663" y="1"/>
                    </a:moveTo>
                    <a:cubicBezTo>
                      <a:pt x="8724" y="184"/>
                      <a:pt x="7885" y="4898"/>
                      <a:pt x="4183" y="5079"/>
                    </a:cubicBezTo>
                    <a:cubicBezTo>
                      <a:pt x="479" y="5263"/>
                      <a:pt x="1" y="781"/>
                      <a:pt x="1" y="781"/>
                    </a:cubicBezTo>
                  </a:path>
                </a:pathLst>
              </a:custGeom>
              <a:noFill/>
              <a:ln w="9525" cap="rnd" cmpd="sng">
                <a:solidFill>
                  <a:schemeClr val="accent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9"/>
              <p:cNvSpPr/>
              <p:nvPr/>
            </p:nvSpPr>
            <p:spPr>
              <a:xfrm>
                <a:off x="2731050" y="2617650"/>
                <a:ext cx="499250" cy="88725"/>
              </a:xfrm>
              <a:custGeom>
                <a:avLst/>
                <a:gdLst/>
                <a:ahLst/>
                <a:cxnLst/>
                <a:rect l="l" t="t" r="r" b="b"/>
                <a:pathLst>
                  <a:path w="19970" h="3549" fill="none" extrusionOk="0">
                    <a:moveTo>
                      <a:pt x="0" y="1"/>
                    </a:moveTo>
                    <a:cubicBezTo>
                      <a:pt x="0" y="1"/>
                      <a:pt x="9289" y="3548"/>
                      <a:pt x="19970" y="969"/>
                    </a:cubicBezTo>
                  </a:path>
                </a:pathLst>
              </a:custGeom>
              <a:noFill/>
              <a:ln w="3325" cap="rnd" cmpd="sng">
                <a:solidFill>
                  <a:schemeClr val="accent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9"/>
              <p:cNvSpPr/>
              <p:nvPr/>
            </p:nvSpPr>
            <p:spPr>
              <a:xfrm>
                <a:off x="2731250" y="2599525"/>
                <a:ext cx="497200" cy="58975"/>
              </a:xfrm>
              <a:custGeom>
                <a:avLst/>
                <a:gdLst/>
                <a:ahLst/>
                <a:cxnLst/>
                <a:rect l="l" t="t" r="r" b="b"/>
                <a:pathLst>
                  <a:path w="19888" h="2359" fill="none" extrusionOk="0">
                    <a:moveTo>
                      <a:pt x="19888" y="884"/>
                    </a:moveTo>
                    <a:cubicBezTo>
                      <a:pt x="19666" y="810"/>
                      <a:pt x="5598" y="2358"/>
                      <a:pt x="1" y="0"/>
                    </a:cubicBezTo>
                  </a:path>
                </a:pathLst>
              </a:custGeom>
              <a:noFill/>
              <a:ln w="3325" cap="rnd" cmpd="sng">
                <a:solidFill>
                  <a:schemeClr val="accent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9"/>
              <p:cNvSpPr/>
              <p:nvPr/>
            </p:nvSpPr>
            <p:spPr>
              <a:xfrm>
                <a:off x="3049428" y="3754056"/>
                <a:ext cx="265302" cy="62575"/>
              </a:xfrm>
              <a:custGeom>
                <a:avLst/>
                <a:gdLst/>
                <a:ahLst/>
                <a:cxnLst/>
                <a:rect l="l" t="t" r="r" b="b"/>
                <a:pathLst>
                  <a:path w="10863" h="2503" fill="none" extrusionOk="0">
                    <a:moveTo>
                      <a:pt x="10862" y="1"/>
                    </a:moveTo>
                    <a:cubicBezTo>
                      <a:pt x="10862" y="1"/>
                      <a:pt x="5001" y="2502"/>
                      <a:pt x="0" y="627"/>
                    </a:cubicBezTo>
                  </a:path>
                </a:pathLst>
              </a:custGeom>
              <a:noFill/>
              <a:ln w="3325" cap="rnd" cmpd="sng">
                <a:solidFill>
                  <a:schemeClr val="accent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9"/>
              <p:cNvSpPr/>
              <p:nvPr/>
            </p:nvSpPr>
            <p:spPr>
              <a:xfrm>
                <a:off x="3004500" y="2595675"/>
                <a:ext cx="322300" cy="612775"/>
              </a:xfrm>
              <a:custGeom>
                <a:avLst/>
                <a:gdLst/>
                <a:ahLst/>
                <a:cxnLst/>
                <a:rect l="l" t="t" r="r" b="b"/>
                <a:pathLst>
                  <a:path w="12892" h="24511" extrusionOk="0">
                    <a:moveTo>
                      <a:pt x="8499" y="1"/>
                    </a:moveTo>
                    <a:cubicBezTo>
                      <a:pt x="8482" y="1"/>
                      <a:pt x="8466" y="1"/>
                      <a:pt x="8449" y="2"/>
                    </a:cubicBezTo>
                    <a:cubicBezTo>
                      <a:pt x="7610" y="42"/>
                      <a:pt x="2483" y="700"/>
                      <a:pt x="1702" y="759"/>
                    </a:cubicBezTo>
                    <a:cubicBezTo>
                      <a:pt x="1316" y="787"/>
                      <a:pt x="989" y="1053"/>
                      <a:pt x="882" y="1426"/>
                    </a:cubicBezTo>
                    <a:cubicBezTo>
                      <a:pt x="0" y="4507"/>
                      <a:pt x="452" y="10925"/>
                      <a:pt x="452" y="10925"/>
                    </a:cubicBezTo>
                    <a:lnTo>
                      <a:pt x="2786" y="11185"/>
                    </a:lnTo>
                    <a:cubicBezTo>
                      <a:pt x="3695" y="14948"/>
                      <a:pt x="2700" y="23530"/>
                      <a:pt x="3177" y="23772"/>
                    </a:cubicBezTo>
                    <a:cubicBezTo>
                      <a:pt x="4288" y="24336"/>
                      <a:pt x="5854" y="24511"/>
                      <a:pt x="7365" y="24511"/>
                    </a:cubicBezTo>
                    <a:cubicBezTo>
                      <a:pt x="9808" y="24511"/>
                      <a:pt x="12107" y="24055"/>
                      <a:pt x="12107" y="24055"/>
                    </a:cubicBezTo>
                    <a:cubicBezTo>
                      <a:pt x="12891" y="9538"/>
                      <a:pt x="10403" y="2567"/>
                      <a:pt x="9310" y="491"/>
                    </a:cubicBezTo>
                    <a:cubicBezTo>
                      <a:pt x="9149" y="188"/>
                      <a:pt x="8838" y="1"/>
                      <a:pt x="84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9"/>
              <p:cNvSpPr/>
              <p:nvPr/>
            </p:nvSpPr>
            <p:spPr>
              <a:xfrm>
                <a:off x="3059650" y="2661775"/>
                <a:ext cx="14525" cy="213525"/>
              </a:xfrm>
              <a:custGeom>
                <a:avLst/>
                <a:gdLst/>
                <a:ahLst/>
                <a:cxnLst/>
                <a:rect l="l" t="t" r="r" b="b"/>
                <a:pathLst>
                  <a:path w="581" h="8541" fill="none" extrusionOk="0">
                    <a:moveTo>
                      <a:pt x="580" y="8541"/>
                    </a:moveTo>
                    <a:cubicBezTo>
                      <a:pt x="580" y="8541"/>
                      <a:pt x="0" y="3981"/>
                      <a:pt x="270" y="1"/>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9"/>
              <p:cNvSpPr/>
              <p:nvPr/>
            </p:nvSpPr>
            <p:spPr>
              <a:xfrm>
                <a:off x="3144600" y="2687950"/>
                <a:ext cx="55075" cy="478250"/>
              </a:xfrm>
              <a:custGeom>
                <a:avLst/>
                <a:gdLst/>
                <a:ahLst/>
                <a:cxnLst/>
                <a:rect l="l" t="t" r="r" b="b"/>
                <a:pathLst>
                  <a:path w="2203" h="19130" fill="none" extrusionOk="0">
                    <a:moveTo>
                      <a:pt x="0" y="0"/>
                    </a:moveTo>
                    <a:cubicBezTo>
                      <a:pt x="0" y="0"/>
                      <a:pt x="2202" y="12921"/>
                      <a:pt x="517" y="19130"/>
                    </a:cubicBezTo>
                  </a:path>
                </a:pathLst>
              </a:custGeom>
              <a:noFill/>
              <a:ln w="3325" cap="rnd" cmpd="sng">
                <a:solidFill>
                  <a:schemeClr val="dk1"/>
                </a:solidFill>
                <a:prstDash val="solid"/>
                <a:miter lim="210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9"/>
              <p:cNvSpPr/>
              <p:nvPr/>
            </p:nvSpPr>
            <p:spPr>
              <a:xfrm>
                <a:off x="3001550" y="2367125"/>
                <a:ext cx="89600" cy="98300"/>
              </a:xfrm>
              <a:custGeom>
                <a:avLst/>
                <a:gdLst/>
                <a:ahLst/>
                <a:cxnLst/>
                <a:rect l="l" t="t" r="r" b="b"/>
                <a:pathLst>
                  <a:path w="3584" h="3932" extrusionOk="0">
                    <a:moveTo>
                      <a:pt x="323" y="1"/>
                    </a:moveTo>
                    <a:cubicBezTo>
                      <a:pt x="234" y="239"/>
                      <a:pt x="89" y="606"/>
                      <a:pt x="63" y="857"/>
                    </a:cubicBezTo>
                    <a:cubicBezTo>
                      <a:pt x="0" y="1492"/>
                      <a:pt x="114" y="2133"/>
                      <a:pt x="262" y="2756"/>
                    </a:cubicBezTo>
                    <a:cubicBezTo>
                      <a:pt x="369" y="3220"/>
                      <a:pt x="561" y="3749"/>
                      <a:pt x="1017" y="3892"/>
                    </a:cubicBezTo>
                    <a:cubicBezTo>
                      <a:pt x="1101" y="3919"/>
                      <a:pt x="1189" y="3932"/>
                      <a:pt x="1279" y="3932"/>
                    </a:cubicBezTo>
                    <a:cubicBezTo>
                      <a:pt x="2100" y="3932"/>
                      <a:pt x="3133" y="2898"/>
                      <a:pt x="3584" y="2083"/>
                    </a:cubicBezTo>
                    <a:cubicBezTo>
                      <a:pt x="3225" y="1994"/>
                      <a:pt x="1434" y="655"/>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9"/>
              <p:cNvSpPr/>
              <p:nvPr/>
            </p:nvSpPr>
            <p:spPr>
              <a:xfrm>
                <a:off x="2981450" y="2527400"/>
                <a:ext cx="67975" cy="52275"/>
              </a:xfrm>
              <a:custGeom>
                <a:avLst/>
                <a:gdLst/>
                <a:ahLst/>
                <a:cxnLst/>
                <a:rect l="l" t="t" r="r" b="b"/>
                <a:pathLst>
                  <a:path w="2719" h="2091" extrusionOk="0">
                    <a:moveTo>
                      <a:pt x="1492" y="1"/>
                    </a:moveTo>
                    <a:cubicBezTo>
                      <a:pt x="936" y="1"/>
                      <a:pt x="305" y="368"/>
                      <a:pt x="161" y="843"/>
                    </a:cubicBezTo>
                    <a:cubicBezTo>
                      <a:pt x="1" y="1366"/>
                      <a:pt x="410" y="1968"/>
                      <a:pt x="948" y="2073"/>
                    </a:cubicBezTo>
                    <a:cubicBezTo>
                      <a:pt x="1009" y="2085"/>
                      <a:pt x="1071" y="2091"/>
                      <a:pt x="1133" y="2091"/>
                    </a:cubicBezTo>
                    <a:cubicBezTo>
                      <a:pt x="1930" y="2091"/>
                      <a:pt x="2719" y="1141"/>
                      <a:pt x="2251" y="384"/>
                    </a:cubicBezTo>
                    <a:cubicBezTo>
                      <a:pt x="2085" y="114"/>
                      <a:pt x="1800" y="1"/>
                      <a:pt x="14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9"/>
              <p:cNvSpPr/>
              <p:nvPr/>
            </p:nvSpPr>
            <p:spPr>
              <a:xfrm>
                <a:off x="2697400" y="3336225"/>
                <a:ext cx="121000" cy="93050"/>
              </a:xfrm>
              <a:custGeom>
                <a:avLst/>
                <a:gdLst/>
                <a:ahLst/>
                <a:cxnLst/>
                <a:rect l="l" t="t" r="r" b="b"/>
                <a:pathLst>
                  <a:path w="4840" h="3722" extrusionOk="0">
                    <a:moveTo>
                      <a:pt x="2656" y="0"/>
                    </a:moveTo>
                    <a:cubicBezTo>
                      <a:pt x="1667" y="0"/>
                      <a:pt x="543" y="654"/>
                      <a:pt x="285" y="1501"/>
                    </a:cubicBezTo>
                    <a:cubicBezTo>
                      <a:pt x="1" y="2435"/>
                      <a:pt x="728" y="3502"/>
                      <a:pt x="1686" y="3690"/>
                    </a:cubicBezTo>
                    <a:cubicBezTo>
                      <a:pt x="1796" y="3711"/>
                      <a:pt x="1906" y="3722"/>
                      <a:pt x="2017" y="3722"/>
                    </a:cubicBezTo>
                    <a:cubicBezTo>
                      <a:pt x="3437" y="3722"/>
                      <a:pt x="4840" y="2030"/>
                      <a:pt x="4008" y="682"/>
                    </a:cubicBezTo>
                    <a:cubicBezTo>
                      <a:pt x="3712" y="201"/>
                      <a:pt x="3205" y="0"/>
                      <a:pt x="26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9"/>
              <p:cNvSpPr/>
              <p:nvPr/>
            </p:nvSpPr>
            <p:spPr>
              <a:xfrm>
                <a:off x="3228425" y="3317025"/>
                <a:ext cx="99275" cy="153050"/>
              </a:xfrm>
              <a:custGeom>
                <a:avLst/>
                <a:gdLst/>
                <a:ahLst/>
                <a:cxnLst/>
                <a:rect l="l" t="t" r="r" b="b"/>
                <a:pathLst>
                  <a:path w="3971" h="6122" extrusionOk="0">
                    <a:moveTo>
                      <a:pt x="3123" y="1"/>
                    </a:moveTo>
                    <a:cubicBezTo>
                      <a:pt x="2050" y="1"/>
                      <a:pt x="651" y="293"/>
                      <a:pt x="210" y="1319"/>
                    </a:cubicBezTo>
                    <a:cubicBezTo>
                      <a:pt x="1" y="1807"/>
                      <a:pt x="54" y="2374"/>
                      <a:pt x="239" y="2870"/>
                    </a:cubicBezTo>
                    <a:cubicBezTo>
                      <a:pt x="425" y="3367"/>
                      <a:pt x="733" y="3806"/>
                      <a:pt x="1038" y="4241"/>
                    </a:cubicBezTo>
                    <a:cubicBezTo>
                      <a:pt x="1610" y="5055"/>
                      <a:pt x="2289" y="5939"/>
                      <a:pt x="3272" y="6095"/>
                    </a:cubicBezTo>
                    <a:cubicBezTo>
                      <a:pt x="3383" y="6111"/>
                      <a:pt x="3607" y="6121"/>
                      <a:pt x="3785" y="6121"/>
                    </a:cubicBezTo>
                    <a:cubicBezTo>
                      <a:pt x="3859" y="6121"/>
                      <a:pt x="3924" y="6119"/>
                      <a:pt x="3970" y="6116"/>
                    </a:cubicBezTo>
                    <a:cubicBezTo>
                      <a:pt x="3970" y="4138"/>
                      <a:pt x="3753" y="1795"/>
                      <a:pt x="3645" y="32"/>
                    </a:cubicBezTo>
                    <a:lnTo>
                      <a:pt x="3645" y="32"/>
                    </a:lnTo>
                    <a:cubicBezTo>
                      <a:pt x="3669" y="36"/>
                      <a:pt x="3693" y="41"/>
                      <a:pt x="3717" y="46"/>
                    </a:cubicBezTo>
                    <a:lnTo>
                      <a:pt x="3717" y="43"/>
                    </a:lnTo>
                    <a:lnTo>
                      <a:pt x="3645" y="31"/>
                    </a:lnTo>
                    <a:lnTo>
                      <a:pt x="3645" y="31"/>
                    </a:lnTo>
                    <a:cubicBezTo>
                      <a:pt x="3645" y="31"/>
                      <a:pt x="3645" y="32"/>
                      <a:pt x="3645" y="32"/>
                    </a:cubicBezTo>
                    <a:lnTo>
                      <a:pt x="3645" y="32"/>
                    </a:lnTo>
                    <a:cubicBezTo>
                      <a:pt x="3579" y="21"/>
                      <a:pt x="3511" y="13"/>
                      <a:pt x="3443" y="10"/>
                    </a:cubicBezTo>
                    <a:cubicBezTo>
                      <a:pt x="3341" y="4"/>
                      <a:pt x="3233" y="1"/>
                      <a:pt x="3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9"/>
              <p:cNvSpPr/>
              <p:nvPr/>
            </p:nvSpPr>
            <p:spPr>
              <a:xfrm>
                <a:off x="2616150" y="3167625"/>
                <a:ext cx="78900" cy="81650"/>
              </a:xfrm>
              <a:custGeom>
                <a:avLst/>
                <a:gdLst/>
                <a:ahLst/>
                <a:cxnLst/>
                <a:rect l="l" t="t" r="r" b="b"/>
                <a:pathLst>
                  <a:path w="3156" h="3266" extrusionOk="0">
                    <a:moveTo>
                      <a:pt x="1770" y="0"/>
                    </a:moveTo>
                    <a:cubicBezTo>
                      <a:pt x="1700" y="0"/>
                      <a:pt x="1627" y="6"/>
                      <a:pt x="1551" y="19"/>
                    </a:cubicBezTo>
                    <a:cubicBezTo>
                      <a:pt x="1298" y="61"/>
                      <a:pt x="686" y="137"/>
                      <a:pt x="462" y="283"/>
                    </a:cubicBezTo>
                    <a:cubicBezTo>
                      <a:pt x="173" y="1263"/>
                      <a:pt x="110" y="2506"/>
                      <a:pt x="0" y="3240"/>
                    </a:cubicBezTo>
                    <a:cubicBezTo>
                      <a:pt x="105" y="3257"/>
                      <a:pt x="216" y="3265"/>
                      <a:pt x="329" y="3265"/>
                    </a:cubicBezTo>
                    <a:cubicBezTo>
                      <a:pt x="948" y="3265"/>
                      <a:pt x="1668" y="3016"/>
                      <a:pt x="2192" y="2601"/>
                    </a:cubicBezTo>
                    <a:cubicBezTo>
                      <a:pt x="2763" y="2149"/>
                      <a:pt x="3156" y="1428"/>
                      <a:pt x="2976" y="949"/>
                    </a:cubicBezTo>
                    <a:cubicBezTo>
                      <a:pt x="2820" y="532"/>
                      <a:pt x="2429" y="0"/>
                      <a:pt x="17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9"/>
              <p:cNvSpPr/>
              <p:nvPr/>
            </p:nvSpPr>
            <p:spPr>
              <a:xfrm>
                <a:off x="2680375" y="2809625"/>
                <a:ext cx="139975" cy="148300"/>
              </a:xfrm>
              <a:custGeom>
                <a:avLst/>
                <a:gdLst/>
                <a:ahLst/>
                <a:cxnLst/>
                <a:rect l="l" t="t" r="r" b="b"/>
                <a:pathLst>
                  <a:path w="5599" h="5932" extrusionOk="0">
                    <a:moveTo>
                      <a:pt x="2242" y="0"/>
                    </a:moveTo>
                    <a:cubicBezTo>
                      <a:pt x="2032" y="0"/>
                      <a:pt x="1824" y="26"/>
                      <a:pt x="1624" y="81"/>
                    </a:cubicBezTo>
                    <a:cubicBezTo>
                      <a:pt x="1401" y="142"/>
                      <a:pt x="1158" y="225"/>
                      <a:pt x="914" y="328"/>
                    </a:cubicBezTo>
                    <a:cubicBezTo>
                      <a:pt x="608" y="1589"/>
                      <a:pt x="403" y="2903"/>
                      <a:pt x="0" y="4422"/>
                    </a:cubicBezTo>
                    <a:cubicBezTo>
                      <a:pt x="182" y="4569"/>
                      <a:pt x="500" y="4717"/>
                      <a:pt x="688" y="4856"/>
                    </a:cubicBezTo>
                    <a:cubicBezTo>
                      <a:pt x="1400" y="5381"/>
                      <a:pt x="2210" y="5931"/>
                      <a:pt x="3071" y="5931"/>
                    </a:cubicBezTo>
                    <a:cubicBezTo>
                      <a:pt x="3179" y="5931"/>
                      <a:pt x="3287" y="5923"/>
                      <a:pt x="3396" y="5904"/>
                    </a:cubicBezTo>
                    <a:cubicBezTo>
                      <a:pt x="4088" y="5788"/>
                      <a:pt x="4670" y="5280"/>
                      <a:pt x="5010" y="4666"/>
                    </a:cubicBezTo>
                    <a:cubicBezTo>
                      <a:pt x="5598" y="3599"/>
                      <a:pt x="5484" y="2186"/>
                      <a:pt x="4733" y="1228"/>
                    </a:cubicBezTo>
                    <a:cubicBezTo>
                      <a:pt x="4176" y="516"/>
                      <a:pt x="3184" y="0"/>
                      <a:pt x="22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9"/>
              <p:cNvSpPr/>
              <p:nvPr/>
            </p:nvSpPr>
            <p:spPr>
              <a:xfrm>
                <a:off x="3117450" y="3442400"/>
                <a:ext cx="64225" cy="55350"/>
              </a:xfrm>
              <a:custGeom>
                <a:avLst/>
                <a:gdLst/>
                <a:ahLst/>
                <a:cxnLst/>
                <a:rect l="l" t="t" r="r" b="b"/>
                <a:pathLst>
                  <a:path w="2569" h="2214" extrusionOk="0">
                    <a:moveTo>
                      <a:pt x="976" y="0"/>
                    </a:moveTo>
                    <a:cubicBezTo>
                      <a:pt x="460" y="0"/>
                      <a:pt x="0" y="496"/>
                      <a:pt x="4" y="1018"/>
                    </a:cubicBezTo>
                    <a:cubicBezTo>
                      <a:pt x="9" y="1654"/>
                      <a:pt x="655" y="2214"/>
                      <a:pt x="1275" y="2214"/>
                    </a:cubicBezTo>
                    <a:cubicBezTo>
                      <a:pt x="1505" y="2214"/>
                      <a:pt x="1731" y="2137"/>
                      <a:pt x="1919" y="1959"/>
                    </a:cubicBezTo>
                    <a:lnTo>
                      <a:pt x="1921" y="1959"/>
                    </a:lnTo>
                    <a:cubicBezTo>
                      <a:pt x="2569" y="1352"/>
                      <a:pt x="1820" y="76"/>
                      <a:pt x="1053" y="4"/>
                    </a:cubicBezTo>
                    <a:cubicBezTo>
                      <a:pt x="1027" y="1"/>
                      <a:pt x="1001" y="0"/>
                      <a:pt x="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9"/>
              <p:cNvSpPr/>
              <p:nvPr/>
            </p:nvSpPr>
            <p:spPr>
              <a:xfrm>
                <a:off x="2846425" y="2714575"/>
                <a:ext cx="98725" cy="107875"/>
              </a:xfrm>
              <a:custGeom>
                <a:avLst/>
                <a:gdLst/>
                <a:ahLst/>
                <a:cxnLst/>
                <a:rect l="l" t="t" r="r" b="b"/>
                <a:pathLst>
                  <a:path w="3949" h="4315" extrusionOk="0">
                    <a:moveTo>
                      <a:pt x="1407" y="1"/>
                    </a:moveTo>
                    <a:cubicBezTo>
                      <a:pt x="989" y="1"/>
                      <a:pt x="588" y="203"/>
                      <a:pt x="278" y="717"/>
                    </a:cubicBezTo>
                    <a:cubicBezTo>
                      <a:pt x="0" y="1177"/>
                      <a:pt x="8" y="1744"/>
                      <a:pt x="184" y="2253"/>
                    </a:cubicBezTo>
                    <a:cubicBezTo>
                      <a:pt x="363" y="2761"/>
                      <a:pt x="696" y="3223"/>
                      <a:pt x="1053" y="3660"/>
                    </a:cubicBezTo>
                    <a:cubicBezTo>
                      <a:pt x="1312" y="3974"/>
                      <a:pt x="1658" y="4314"/>
                      <a:pt x="2092" y="4314"/>
                    </a:cubicBezTo>
                    <a:cubicBezTo>
                      <a:pt x="2106" y="4314"/>
                      <a:pt x="2120" y="4314"/>
                      <a:pt x="2135" y="4313"/>
                    </a:cubicBezTo>
                    <a:cubicBezTo>
                      <a:pt x="3358" y="4256"/>
                      <a:pt x="3948" y="2341"/>
                      <a:pt x="3510" y="1515"/>
                    </a:cubicBezTo>
                    <a:cubicBezTo>
                      <a:pt x="3125" y="789"/>
                      <a:pt x="2233" y="1"/>
                      <a:pt x="14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9"/>
              <p:cNvSpPr/>
              <p:nvPr/>
            </p:nvSpPr>
            <p:spPr>
              <a:xfrm>
                <a:off x="2921500" y="3320375"/>
                <a:ext cx="160225" cy="124725"/>
              </a:xfrm>
              <a:custGeom>
                <a:avLst/>
                <a:gdLst/>
                <a:ahLst/>
                <a:cxnLst/>
                <a:rect l="l" t="t" r="r" b="b"/>
                <a:pathLst>
                  <a:path w="6409" h="4989" extrusionOk="0">
                    <a:moveTo>
                      <a:pt x="4864" y="1"/>
                    </a:moveTo>
                    <a:cubicBezTo>
                      <a:pt x="3818" y="1"/>
                      <a:pt x="2480" y="516"/>
                      <a:pt x="1538" y="1293"/>
                    </a:cubicBezTo>
                    <a:cubicBezTo>
                      <a:pt x="629" y="2042"/>
                      <a:pt x="0" y="3147"/>
                      <a:pt x="275" y="3807"/>
                    </a:cubicBezTo>
                    <a:cubicBezTo>
                      <a:pt x="498" y="4344"/>
                      <a:pt x="1042" y="4989"/>
                      <a:pt x="1954" y="4989"/>
                    </a:cubicBezTo>
                    <a:cubicBezTo>
                      <a:pt x="2127" y="4989"/>
                      <a:pt x="2313" y="4966"/>
                      <a:pt x="2512" y="4914"/>
                    </a:cubicBezTo>
                    <a:cubicBezTo>
                      <a:pt x="3048" y="4777"/>
                      <a:pt x="3588" y="4450"/>
                      <a:pt x="4018" y="4090"/>
                    </a:cubicBezTo>
                    <a:cubicBezTo>
                      <a:pt x="4447" y="3727"/>
                      <a:pt x="4786" y="3326"/>
                      <a:pt x="5119" y="2932"/>
                    </a:cubicBezTo>
                    <a:cubicBezTo>
                      <a:pt x="5746" y="2189"/>
                      <a:pt x="6408" y="1352"/>
                      <a:pt x="6269" y="726"/>
                    </a:cubicBezTo>
                    <a:cubicBezTo>
                      <a:pt x="6170" y="285"/>
                      <a:pt x="5670" y="44"/>
                      <a:pt x="5052" y="6"/>
                    </a:cubicBezTo>
                    <a:cubicBezTo>
                      <a:pt x="4991" y="3"/>
                      <a:pt x="4928" y="1"/>
                      <a:pt x="48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9"/>
              <p:cNvSpPr/>
              <p:nvPr/>
            </p:nvSpPr>
            <p:spPr>
              <a:xfrm>
                <a:off x="2861875" y="2927625"/>
                <a:ext cx="201325" cy="125450"/>
              </a:xfrm>
              <a:custGeom>
                <a:avLst/>
                <a:gdLst/>
                <a:ahLst/>
                <a:cxnLst/>
                <a:rect l="l" t="t" r="r" b="b"/>
                <a:pathLst>
                  <a:path w="8053" h="5018" extrusionOk="0">
                    <a:moveTo>
                      <a:pt x="4738" y="0"/>
                    </a:moveTo>
                    <a:cubicBezTo>
                      <a:pt x="4170" y="0"/>
                      <a:pt x="3645" y="105"/>
                      <a:pt x="3284" y="315"/>
                    </a:cubicBezTo>
                    <a:cubicBezTo>
                      <a:pt x="1658" y="1262"/>
                      <a:pt x="0" y="3798"/>
                      <a:pt x="2573" y="4827"/>
                    </a:cubicBezTo>
                    <a:cubicBezTo>
                      <a:pt x="2903" y="4959"/>
                      <a:pt x="3254" y="5018"/>
                      <a:pt x="3609" y="5018"/>
                    </a:cubicBezTo>
                    <a:cubicBezTo>
                      <a:pt x="4088" y="5018"/>
                      <a:pt x="4573" y="4910"/>
                      <a:pt x="5018" y="4728"/>
                    </a:cubicBezTo>
                    <a:cubicBezTo>
                      <a:pt x="5792" y="4411"/>
                      <a:pt x="6462" y="3890"/>
                      <a:pt x="7091" y="3340"/>
                    </a:cubicBezTo>
                    <a:cubicBezTo>
                      <a:pt x="7559" y="2929"/>
                      <a:pt x="8053" y="2387"/>
                      <a:pt x="7943" y="1773"/>
                    </a:cubicBezTo>
                    <a:cubicBezTo>
                      <a:pt x="7731" y="604"/>
                      <a:pt x="6107" y="0"/>
                      <a:pt x="4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9"/>
              <p:cNvSpPr/>
              <p:nvPr/>
            </p:nvSpPr>
            <p:spPr>
              <a:xfrm>
                <a:off x="2806550" y="3123125"/>
                <a:ext cx="132050" cy="107175"/>
              </a:xfrm>
              <a:custGeom>
                <a:avLst/>
                <a:gdLst/>
                <a:ahLst/>
                <a:cxnLst/>
                <a:rect l="l" t="t" r="r" b="b"/>
                <a:pathLst>
                  <a:path w="5282" h="4287" extrusionOk="0">
                    <a:moveTo>
                      <a:pt x="1732" y="0"/>
                    </a:moveTo>
                    <a:cubicBezTo>
                      <a:pt x="796" y="0"/>
                      <a:pt x="0" y="459"/>
                      <a:pt x="201" y="1748"/>
                    </a:cubicBezTo>
                    <a:cubicBezTo>
                      <a:pt x="300" y="2379"/>
                      <a:pt x="711" y="2932"/>
                      <a:pt x="1222" y="3315"/>
                    </a:cubicBezTo>
                    <a:cubicBezTo>
                      <a:pt x="1732" y="3701"/>
                      <a:pt x="2337" y="3940"/>
                      <a:pt x="2945" y="4138"/>
                    </a:cubicBezTo>
                    <a:cubicBezTo>
                      <a:pt x="3186" y="4217"/>
                      <a:pt x="3454" y="4286"/>
                      <a:pt x="3708" y="4286"/>
                    </a:cubicBezTo>
                    <a:cubicBezTo>
                      <a:pt x="3931" y="4286"/>
                      <a:pt x="4142" y="4233"/>
                      <a:pt x="4312" y="4085"/>
                    </a:cubicBezTo>
                    <a:cubicBezTo>
                      <a:pt x="5282" y="3244"/>
                      <a:pt x="4402" y="981"/>
                      <a:pt x="3449" y="451"/>
                    </a:cubicBezTo>
                    <a:cubicBezTo>
                      <a:pt x="2963" y="181"/>
                      <a:pt x="2319" y="0"/>
                      <a:pt x="17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9"/>
              <p:cNvSpPr/>
              <p:nvPr/>
            </p:nvSpPr>
            <p:spPr>
              <a:xfrm>
                <a:off x="2794625" y="2316150"/>
                <a:ext cx="140500" cy="165100"/>
              </a:xfrm>
              <a:custGeom>
                <a:avLst/>
                <a:gdLst/>
                <a:ahLst/>
                <a:cxnLst/>
                <a:rect l="l" t="t" r="r" b="b"/>
                <a:pathLst>
                  <a:path w="5620" h="6604" extrusionOk="0">
                    <a:moveTo>
                      <a:pt x="2144" y="0"/>
                    </a:moveTo>
                    <a:cubicBezTo>
                      <a:pt x="2059" y="0"/>
                      <a:pt x="1973" y="11"/>
                      <a:pt x="1886" y="34"/>
                    </a:cubicBezTo>
                    <a:cubicBezTo>
                      <a:pt x="262" y="469"/>
                      <a:pt x="1" y="3630"/>
                      <a:pt x="819" y="4797"/>
                    </a:cubicBezTo>
                    <a:cubicBezTo>
                      <a:pt x="1463" y="5718"/>
                      <a:pt x="2671" y="6604"/>
                      <a:pt x="3714" y="6604"/>
                    </a:cubicBezTo>
                    <a:cubicBezTo>
                      <a:pt x="4418" y="6604"/>
                      <a:pt x="5046" y="6200"/>
                      <a:pt x="5373" y="5132"/>
                    </a:cubicBezTo>
                    <a:cubicBezTo>
                      <a:pt x="5620" y="4333"/>
                      <a:pt x="5451" y="3451"/>
                      <a:pt x="5073" y="2704"/>
                    </a:cubicBezTo>
                    <a:cubicBezTo>
                      <a:pt x="4694" y="1960"/>
                      <a:pt x="4120" y="1336"/>
                      <a:pt x="3519" y="753"/>
                    </a:cubicBezTo>
                    <a:cubicBezTo>
                      <a:pt x="3136" y="381"/>
                      <a:pt x="2653" y="0"/>
                      <a:pt x="2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6" name="Google Shape;2546;p79"/>
            <p:cNvGrpSpPr/>
            <p:nvPr/>
          </p:nvGrpSpPr>
          <p:grpSpPr>
            <a:xfrm rot="-1047572" flipH="1">
              <a:off x="3610146" y="2586968"/>
              <a:ext cx="62325" cy="100923"/>
              <a:chOff x="1660563" y="3232550"/>
              <a:chExt cx="46925" cy="75998"/>
            </a:xfrm>
          </p:grpSpPr>
          <p:sp>
            <p:nvSpPr>
              <p:cNvPr id="2547" name="Google Shape;2547;p79"/>
              <p:cNvSpPr/>
              <p:nvPr/>
            </p:nvSpPr>
            <p:spPr>
              <a:xfrm>
                <a:off x="1689813" y="3244650"/>
                <a:ext cx="13300" cy="14050"/>
              </a:xfrm>
              <a:custGeom>
                <a:avLst/>
                <a:gdLst/>
                <a:ahLst/>
                <a:cxnLst/>
                <a:rect l="l" t="t" r="r" b="b"/>
                <a:pathLst>
                  <a:path w="532" h="562" fill="none" extrusionOk="0">
                    <a:moveTo>
                      <a:pt x="0" y="0"/>
                    </a:moveTo>
                    <a:cubicBezTo>
                      <a:pt x="164" y="134"/>
                      <a:pt x="343" y="252"/>
                      <a:pt x="531" y="348"/>
                    </a:cubicBezTo>
                    <a:cubicBezTo>
                      <a:pt x="452" y="419"/>
                      <a:pt x="373" y="491"/>
                      <a:pt x="293" y="562"/>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9"/>
              <p:cNvSpPr/>
              <p:nvPr/>
            </p:nvSpPr>
            <p:spPr>
              <a:xfrm>
                <a:off x="1694713" y="3232550"/>
                <a:ext cx="9825" cy="5350"/>
              </a:xfrm>
              <a:custGeom>
                <a:avLst/>
                <a:gdLst/>
                <a:ahLst/>
                <a:cxnLst/>
                <a:rect l="l" t="t" r="r" b="b"/>
                <a:pathLst>
                  <a:path w="393" h="214" fill="none" extrusionOk="0">
                    <a:moveTo>
                      <a:pt x="392" y="58"/>
                    </a:moveTo>
                    <a:cubicBezTo>
                      <a:pt x="392" y="58"/>
                      <a:pt x="101" y="0"/>
                      <a:pt x="0" y="214"/>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9"/>
              <p:cNvSpPr/>
              <p:nvPr/>
            </p:nvSpPr>
            <p:spPr>
              <a:xfrm>
                <a:off x="1660563" y="3234950"/>
                <a:ext cx="19725" cy="7950"/>
              </a:xfrm>
              <a:custGeom>
                <a:avLst/>
                <a:gdLst/>
                <a:ahLst/>
                <a:cxnLst/>
                <a:rect l="l" t="t" r="r" b="b"/>
                <a:pathLst>
                  <a:path w="789" h="318" fill="none" extrusionOk="0">
                    <a:moveTo>
                      <a:pt x="788" y="257"/>
                    </a:moveTo>
                    <a:cubicBezTo>
                      <a:pt x="788" y="257"/>
                      <a:pt x="332" y="0"/>
                      <a:pt x="1" y="31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9"/>
              <p:cNvSpPr/>
              <p:nvPr/>
            </p:nvSpPr>
            <p:spPr>
              <a:xfrm>
                <a:off x="1688988" y="3263575"/>
                <a:ext cx="18500" cy="11575"/>
              </a:xfrm>
              <a:custGeom>
                <a:avLst/>
                <a:gdLst/>
                <a:ahLst/>
                <a:cxnLst/>
                <a:rect l="l" t="t" r="r" b="b"/>
                <a:pathLst>
                  <a:path w="740" h="463" extrusionOk="0">
                    <a:moveTo>
                      <a:pt x="561" y="0"/>
                    </a:moveTo>
                    <a:cubicBezTo>
                      <a:pt x="527" y="0"/>
                      <a:pt x="492" y="9"/>
                      <a:pt x="460" y="20"/>
                    </a:cubicBezTo>
                    <a:cubicBezTo>
                      <a:pt x="380" y="46"/>
                      <a:pt x="300" y="65"/>
                      <a:pt x="214" y="67"/>
                    </a:cubicBezTo>
                    <a:cubicBezTo>
                      <a:pt x="151" y="69"/>
                      <a:pt x="75" y="68"/>
                      <a:pt x="36" y="120"/>
                    </a:cubicBezTo>
                    <a:cubicBezTo>
                      <a:pt x="0" y="169"/>
                      <a:pt x="20" y="240"/>
                      <a:pt x="55" y="292"/>
                    </a:cubicBezTo>
                    <a:cubicBezTo>
                      <a:pt x="119" y="389"/>
                      <a:pt x="230" y="456"/>
                      <a:pt x="347" y="462"/>
                    </a:cubicBezTo>
                    <a:cubicBezTo>
                      <a:pt x="353" y="463"/>
                      <a:pt x="359" y="463"/>
                      <a:pt x="365" y="463"/>
                    </a:cubicBezTo>
                    <a:cubicBezTo>
                      <a:pt x="476" y="463"/>
                      <a:pt x="588" y="408"/>
                      <a:pt x="648" y="314"/>
                    </a:cubicBezTo>
                    <a:cubicBezTo>
                      <a:pt x="703" y="231"/>
                      <a:pt x="740" y="56"/>
                      <a:pt x="617" y="10"/>
                    </a:cubicBezTo>
                    <a:cubicBezTo>
                      <a:pt x="599" y="3"/>
                      <a:pt x="580" y="0"/>
                      <a:pt x="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9"/>
              <p:cNvSpPr/>
              <p:nvPr/>
            </p:nvSpPr>
            <p:spPr>
              <a:xfrm>
                <a:off x="1671701" y="3296773"/>
                <a:ext cx="32050" cy="11775"/>
              </a:xfrm>
              <a:custGeom>
                <a:avLst/>
                <a:gdLst/>
                <a:ahLst/>
                <a:cxnLst/>
                <a:rect l="l" t="t" r="r" b="b"/>
                <a:pathLst>
                  <a:path w="1282" h="471" fill="none" extrusionOk="0">
                    <a:moveTo>
                      <a:pt x="1281" y="471"/>
                    </a:moveTo>
                    <a:cubicBezTo>
                      <a:pt x="1281" y="471"/>
                      <a:pt x="410" y="353"/>
                      <a:pt x="1"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2" name="Google Shape;2552;p79"/>
          <p:cNvGrpSpPr/>
          <p:nvPr/>
        </p:nvGrpSpPr>
        <p:grpSpPr>
          <a:xfrm rot="5400000">
            <a:off x="7949207" y="-653809"/>
            <a:ext cx="1441489" cy="2286291"/>
            <a:chOff x="3726150" y="238125"/>
            <a:chExt cx="777125" cy="1166475"/>
          </a:xfrm>
        </p:grpSpPr>
        <p:sp>
          <p:nvSpPr>
            <p:cNvPr id="2553" name="Google Shape;2553;p79"/>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9"/>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9"/>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9"/>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9"/>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9"/>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9"/>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9"/>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9"/>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9"/>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86"/>
        <p:cNvGrpSpPr/>
        <p:nvPr/>
      </p:nvGrpSpPr>
      <p:grpSpPr>
        <a:xfrm>
          <a:off x="0" y="0"/>
          <a:ext cx="0" cy="0"/>
          <a:chOff x="0" y="0"/>
          <a:chExt cx="0" cy="0"/>
        </a:xfrm>
      </p:grpSpPr>
      <p:sp>
        <p:nvSpPr>
          <p:cNvPr id="2587" name="Google Shape;2587;p83"/>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Amiko</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https://fonts.google.com/specimen/Amiko</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Montserrat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https://fonts.google.com/specimen/Montserrat</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2588" name="Google Shape;2588;p83"/>
          <p:cNvSpPr/>
          <p:nvPr/>
        </p:nvSpPr>
        <p:spPr>
          <a:xfrm>
            <a:off x="2052650" y="2947175"/>
            <a:ext cx="791400" cy="754200"/>
          </a:xfrm>
          <a:prstGeom prst="roundRect">
            <a:avLst>
              <a:gd name="adj" fmla="val 16667"/>
            </a:avLst>
          </a:prstGeom>
          <a:solidFill>
            <a:srgbClr val="F4F4F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3"/>
          <p:cNvSpPr/>
          <p:nvPr/>
        </p:nvSpPr>
        <p:spPr>
          <a:xfrm>
            <a:off x="3114470" y="2947175"/>
            <a:ext cx="791400" cy="754200"/>
          </a:xfrm>
          <a:prstGeom prst="roundRect">
            <a:avLst>
              <a:gd name="adj" fmla="val 16667"/>
            </a:avLst>
          </a:prstGeom>
          <a:solidFill>
            <a:srgbClr val="E7E7D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3"/>
          <p:cNvSpPr/>
          <p:nvPr/>
        </p:nvSpPr>
        <p:spPr>
          <a:xfrm>
            <a:off x="4176289" y="2947175"/>
            <a:ext cx="791400" cy="754200"/>
          </a:xfrm>
          <a:prstGeom prst="roundRect">
            <a:avLst>
              <a:gd name="adj" fmla="val 16667"/>
            </a:avLst>
          </a:prstGeom>
          <a:solidFill>
            <a:srgbClr val="FDE0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3"/>
          <p:cNvSpPr txBox="1"/>
          <p:nvPr/>
        </p:nvSpPr>
        <p:spPr>
          <a:xfrm>
            <a:off x="2052650" y="3124800"/>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#f4f4f4</a:t>
            </a:r>
            <a:endParaRPr sz="1000">
              <a:solidFill>
                <a:srgbClr val="FFFFFF"/>
              </a:solidFill>
            </a:endParaRPr>
          </a:p>
        </p:txBody>
      </p:sp>
      <p:sp>
        <p:nvSpPr>
          <p:cNvPr id="2592" name="Google Shape;2592;p83"/>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#e7e7d5</a:t>
            </a:r>
            <a:endParaRPr sz="1000">
              <a:solidFill>
                <a:srgbClr val="FFFFFF"/>
              </a:solidFill>
            </a:endParaRPr>
          </a:p>
        </p:txBody>
      </p:sp>
      <p:sp>
        <p:nvSpPr>
          <p:cNvPr id="2593" name="Google Shape;2593;p83"/>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#fde093</a:t>
            </a:r>
            <a:endParaRPr sz="1000">
              <a:solidFill>
                <a:srgbClr val="FFFFFF"/>
              </a:solidFill>
            </a:endParaRPr>
          </a:p>
        </p:txBody>
      </p:sp>
      <p:sp>
        <p:nvSpPr>
          <p:cNvPr id="2594" name="Google Shape;2594;p83"/>
          <p:cNvSpPr/>
          <p:nvPr/>
        </p:nvSpPr>
        <p:spPr>
          <a:xfrm>
            <a:off x="5238125" y="2947175"/>
            <a:ext cx="791400" cy="754200"/>
          </a:xfrm>
          <a:prstGeom prst="roundRect">
            <a:avLst>
              <a:gd name="adj" fmla="val 16667"/>
            </a:avLst>
          </a:prstGeom>
          <a:solidFill>
            <a:srgbClr val="ECA6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3"/>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#eca646</a:t>
            </a:r>
            <a:endParaRPr sz="1000">
              <a:solidFill>
                <a:srgbClr val="FFFFFF"/>
              </a:solidFill>
            </a:endParaRPr>
          </a:p>
        </p:txBody>
      </p:sp>
      <p:sp>
        <p:nvSpPr>
          <p:cNvPr id="2596" name="Google Shape;2596;p83"/>
          <p:cNvSpPr/>
          <p:nvPr/>
        </p:nvSpPr>
        <p:spPr>
          <a:xfrm>
            <a:off x="2052650" y="3878275"/>
            <a:ext cx="791400" cy="754200"/>
          </a:xfrm>
          <a:prstGeom prst="roundRect">
            <a:avLst>
              <a:gd name="adj" fmla="val 16667"/>
            </a:avLst>
          </a:prstGeom>
          <a:solidFill>
            <a:srgbClr val="FF847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3"/>
          <p:cNvSpPr/>
          <p:nvPr/>
        </p:nvSpPr>
        <p:spPr>
          <a:xfrm>
            <a:off x="3114470" y="3878275"/>
            <a:ext cx="791400" cy="754200"/>
          </a:xfrm>
          <a:prstGeom prst="roundRect">
            <a:avLst>
              <a:gd name="adj" fmla="val 16667"/>
            </a:avLst>
          </a:prstGeom>
          <a:solidFill>
            <a:srgbClr val="C0D6C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3"/>
          <p:cNvSpPr/>
          <p:nvPr/>
        </p:nvSpPr>
        <p:spPr>
          <a:xfrm>
            <a:off x="4176289" y="3878275"/>
            <a:ext cx="791400" cy="754200"/>
          </a:xfrm>
          <a:prstGeom prst="roundRect">
            <a:avLst>
              <a:gd name="adj" fmla="val 16667"/>
            </a:avLst>
          </a:prstGeom>
          <a:solidFill>
            <a:srgbClr val="75927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3"/>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#ff8473</a:t>
            </a:r>
            <a:endParaRPr sz="1000">
              <a:solidFill>
                <a:srgbClr val="FFFFFF"/>
              </a:solidFill>
            </a:endParaRPr>
          </a:p>
        </p:txBody>
      </p:sp>
      <p:sp>
        <p:nvSpPr>
          <p:cNvPr id="2600" name="Google Shape;2600;p83"/>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#c0d6c6</a:t>
            </a:r>
            <a:endParaRPr sz="1000">
              <a:solidFill>
                <a:srgbClr val="FFFFFF"/>
              </a:solidFill>
            </a:endParaRPr>
          </a:p>
        </p:txBody>
      </p:sp>
      <p:sp>
        <p:nvSpPr>
          <p:cNvPr id="2601" name="Google Shape;2601;p83"/>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#75927d</a:t>
            </a:r>
            <a:endParaRPr sz="1000">
              <a:solidFill>
                <a:schemeClr val="lt1"/>
              </a:solidFill>
            </a:endParaRPr>
          </a:p>
        </p:txBody>
      </p:sp>
      <p:sp>
        <p:nvSpPr>
          <p:cNvPr id="2602" name="Google Shape;2602;p83"/>
          <p:cNvSpPr/>
          <p:nvPr/>
        </p:nvSpPr>
        <p:spPr>
          <a:xfrm>
            <a:off x="5238125" y="3878275"/>
            <a:ext cx="791400" cy="754200"/>
          </a:xfrm>
          <a:prstGeom prst="roundRect">
            <a:avLst>
              <a:gd name="adj" fmla="val 16667"/>
            </a:avLst>
          </a:prstGeom>
          <a:solidFill>
            <a:srgbClr val="644A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3"/>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#644a4a</a:t>
            </a:r>
            <a:endParaRPr sz="1000">
              <a:solidFill>
                <a:schemeClr val="lt1"/>
              </a:solidFill>
            </a:endParaRPr>
          </a:p>
        </p:txBody>
      </p:sp>
      <p:sp>
        <p:nvSpPr>
          <p:cNvPr id="2604" name="Google Shape;2604;p83"/>
          <p:cNvSpPr/>
          <p:nvPr/>
        </p:nvSpPr>
        <p:spPr>
          <a:xfrm>
            <a:off x="6299950" y="2947175"/>
            <a:ext cx="791400" cy="754200"/>
          </a:xfrm>
          <a:prstGeom prst="roundRect">
            <a:avLst>
              <a:gd name="adj" fmla="val 16667"/>
            </a:avLst>
          </a:prstGeom>
          <a:solidFill>
            <a:srgbClr val="FDD1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3"/>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t>#fdd1c2</a:t>
            </a:r>
            <a:endParaRPr sz="1000">
              <a:solidFill>
                <a:srgbClr val="FFFFFF"/>
              </a:solidFill>
            </a:endParaRPr>
          </a:p>
        </p:txBody>
      </p:sp>
      <p:sp>
        <p:nvSpPr>
          <p:cNvPr id="2606" name="Google Shape;2606;p83"/>
          <p:cNvSpPr/>
          <p:nvPr/>
        </p:nvSpPr>
        <p:spPr>
          <a:xfrm>
            <a:off x="6299950" y="3878275"/>
            <a:ext cx="791400" cy="754200"/>
          </a:xfrm>
          <a:prstGeom prst="roundRect">
            <a:avLst>
              <a:gd name="adj" fmla="val 16667"/>
            </a:avLst>
          </a:prstGeom>
          <a:solidFill>
            <a:srgbClr val="3F2B2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3"/>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000">
                <a:solidFill>
                  <a:schemeClr val="lt1"/>
                </a:solidFill>
              </a:rPr>
              <a:t>#3f2b2b</a:t>
            </a:r>
            <a:endParaRPr sz="1000">
              <a:solidFill>
                <a:schemeClr val="lt1"/>
              </a:solidFill>
            </a:endParaRPr>
          </a:p>
        </p:txBody>
      </p:sp>
      <p:sp>
        <p:nvSpPr>
          <p:cNvPr id="2608" name="Google Shape;2608;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grpSp>
        <p:nvGrpSpPr>
          <p:cNvPr id="2629" name="Google Shape;2629;p85"/>
          <p:cNvGrpSpPr/>
          <p:nvPr/>
        </p:nvGrpSpPr>
        <p:grpSpPr>
          <a:xfrm>
            <a:off x="5048544" y="3019584"/>
            <a:ext cx="442841" cy="514271"/>
            <a:chOff x="4727025" y="1332775"/>
            <a:chExt cx="59900" cy="69625"/>
          </a:xfrm>
        </p:grpSpPr>
        <p:sp>
          <p:nvSpPr>
            <p:cNvPr id="2630" name="Google Shape;2630;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2" name="Google Shape;2632;p85"/>
          <p:cNvGrpSpPr/>
          <p:nvPr/>
        </p:nvGrpSpPr>
        <p:grpSpPr>
          <a:xfrm>
            <a:off x="5723860" y="2267072"/>
            <a:ext cx="500909" cy="500899"/>
            <a:chOff x="4820425" y="1329900"/>
            <a:chExt cx="70175" cy="70350"/>
          </a:xfrm>
        </p:grpSpPr>
        <p:sp>
          <p:nvSpPr>
            <p:cNvPr id="2633" name="Google Shape;2633;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85"/>
          <p:cNvGrpSpPr/>
          <p:nvPr/>
        </p:nvGrpSpPr>
        <p:grpSpPr>
          <a:xfrm>
            <a:off x="6376484" y="2278862"/>
            <a:ext cx="538135" cy="493119"/>
            <a:chOff x="4903200" y="1331525"/>
            <a:chExt cx="73575" cy="67425"/>
          </a:xfrm>
        </p:grpSpPr>
        <p:sp>
          <p:nvSpPr>
            <p:cNvPr id="2638" name="Google Shape;2638;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39" name="Google Shape;2639;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0" name="Google Shape;2640;p85"/>
          <p:cNvGrpSpPr/>
          <p:nvPr/>
        </p:nvGrpSpPr>
        <p:grpSpPr>
          <a:xfrm>
            <a:off x="5636435" y="3020840"/>
            <a:ext cx="544563" cy="511895"/>
            <a:chOff x="4815575" y="1416800"/>
            <a:chExt cx="73750" cy="71400"/>
          </a:xfrm>
        </p:grpSpPr>
        <p:sp>
          <p:nvSpPr>
            <p:cNvPr id="2641" name="Google Shape;2641;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85"/>
          <p:cNvGrpSpPr/>
          <p:nvPr/>
        </p:nvGrpSpPr>
        <p:grpSpPr>
          <a:xfrm>
            <a:off x="6333060" y="3020546"/>
            <a:ext cx="602914" cy="512477"/>
            <a:chOff x="4902475" y="1418875"/>
            <a:chExt cx="74500" cy="63775"/>
          </a:xfrm>
        </p:grpSpPr>
        <p:sp>
          <p:nvSpPr>
            <p:cNvPr id="2645" name="Google Shape;2645;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7" name="Google Shape;2647;p85"/>
          <p:cNvGrpSpPr/>
          <p:nvPr/>
        </p:nvGrpSpPr>
        <p:grpSpPr>
          <a:xfrm>
            <a:off x="5748932" y="3759785"/>
            <a:ext cx="515391" cy="525699"/>
            <a:chOff x="4818100" y="1507675"/>
            <a:chExt cx="71225" cy="71625"/>
          </a:xfrm>
        </p:grpSpPr>
        <p:sp>
          <p:nvSpPr>
            <p:cNvPr id="2648" name="Google Shape;2648;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2" name="Google Shape;2652;p85"/>
          <p:cNvGrpSpPr/>
          <p:nvPr/>
        </p:nvGrpSpPr>
        <p:grpSpPr>
          <a:xfrm>
            <a:off x="5087034" y="3781317"/>
            <a:ext cx="522956" cy="489869"/>
            <a:chOff x="4721450" y="1509475"/>
            <a:chExt cx="79350" cy="74325"/>
          </a:xfrm>
        </p:grpSpPr>
        <p:sp>
          <p:nvSpPr>
            <p:cNvPr id="2653" name="Google Shape;2653;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85"/>
          <p:cNvGrpSpPr/>
          <p:nvPr/>
        </p:nvGrpSpPr>
        <p:grpSpPr>
          <a:xfrm>
            <a:off x="6410277" y="3761069"/>
            <a:ext cx="525704" cy="535436"/>
            <a:chOff x="4906800" y="1507500"/>
            <a:chExt cx="70350" cy="71075"/>
          </a:xfrm>
        </p:grpSpPr>
        <p:sp>
          <p:nvSpPr>
            <p:cNvPr id="2658" name="Google Shape;2658;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3" name="Google Shape;2663;p85"/>
          <p:cNvGrpSpPr/>
          <p:nvPr/>
        </p:nvGrpSpPr>
        <p:grpSpPr>
          <a:xfrm>
            <a:off x="4443099" y="2267050"/>
            <a:ext cx="508054" cy="508095"/>
            <a:chOff x="3736598" y="2170606"/>
            <a:chExt cx="404889" cy="404889"/>
          </a:xfrm>
        </p:grpSpPr>
        <p:sp>
          <p:nvSpPr>
            <p:cNvPr id="2664" name="Google Shape;2664;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85"/>
          <p:cNvGrpSpPr/>
          <p:nvPr/>
        </p:nvGrpSpPr>
        <p:grpSpPr>
          <a:xfrm>
            <a:off x="3731139" y="2267145"/>
            <a:ext cx="575790" cy="507904"/>
            <a:chOff x="3161917" y="2170682"/>
            <a:chExt cx="458870" cy="404737"/>
          </a:xfrm>
        </p:grpSpPr>
        <p:sp>
          <p:nvSpPr>
            <p:cNvPr id="2669" name="Google Shape;2669;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670" name="Google Shape;2670;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85"/>
          <p:cNvGrpSpPr/>
          <p:nvPr/>
        </p:nvGrpSpPr>
        <p:grpSpPr>
          <a:xfrm>
            <a:off x="3758669" y="3027517"/>
            <a:ext cx="520730" cy="498567"/>
            <a:chOff x="3179914" y="2889488"/>
            <a:chExt cx="422876" cy="404911"/>
          </a:xfrm>
        </p:grpSpPr>
        <p:sp>
          <p:nvSpPr>
            <p:cNvPr id="2673" name="Google Shape;2673;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85"/>
          <p:cNvGrpSpPr/>
          <p:nvPr/>
        </p:nvGrpSpPr>
        <p:grpSpPr>
          <a:xfrm>
            <a:off x="4387349" y="3027477"/>
            <a:ext cx="516145" cy="498648"/>
            <a:chOff x="3729467" y="2889422"/>
            <a:chExt cx="419153" cy="404977"/>
          </a:xfrm>
        </p:grpSpPr>
        <p:sp>
          <p:nvSpPr>
            <p:cNvPr id="2680" name="Google Shape;2680;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7" name="Google Shape;2687;p85"/>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5"/>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5"/>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5"/>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1" name="Google Shape;2691;p85"/>
          <p:cNvGrpSpPr/>
          <p:nvPr/>
        </p:nvGrpSpPr>
        <p:grpSpPr>
          <a:xfrm>
            <a:off x="7107677" y="2474362"/>
            <a:ext cx="166473" cy="141497"/>
            <a:chOff x="4660325" y="1866850"/>
            <a:chExt cx="68350" cy="58100"/>
          </a:xfrm>
        </p:grpSpPr>
        <p:sp>
          <p:nvSpPr>
            <p:cNvPr id="2692" name="Google Shape;2692;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85"/>
          <p:cNvGrpSpPr/>
          <p:nvPr/>
        </p:nvGrpSpPr>
        <p:grpSpPr>
          <a:xfrm>
            <a:off x="7417022" y="2500086"/>
            <a:ext cx="162515" cy="90049"/>
            <a:chOff x="4791775" y="1877500"/>
            <a:chExt cx="66725" cy="36975"/>
          </a:xfrm>
        </p:grpSpPr>
        <p:sp>
          <p:nvSpPr>
            <p:cNvPr id="2695" name="Google Shape;2695;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7" name="Google Shape;2697;p85"/>
          <p:cNvGrpSpPr/>
          <p:nvPr/>
        </p:nvGrpSpPr>
        <p:grpSpPr>
          <a:xfrm>
            <a:off x="7738734" y="2500086"/>
            <a:ext cx="144979" cy="90049"/>
            <a:chOff x="4923925" y="1877500"/>
            <a:chExt cx="59525" cy="36975"/>
          </a:xfrm>
        </p:grpSpPr>
        <p:sp>
          <p:nvSpPr>
            <p:cNvPr id="2698" name="Google Shape;2698;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0" name="Google Shape;2700;p85"/>
          <p:cNvGrpSpPr/>
          <p:nvPr/>
        </p:nvGrpSpPr>
        <p:grpSpPr>
          <a:xfrm>
            <a:off x="8033226" y="2482277"/>
            <a:ext cx="141447" cy="125667"/>
            <a:chOff x="5058450" y="1870100"/>
            <a:chExt cx="58075" cy="51600"/>
          </a:xfrm>
        </p:grpSpPr>
        <p:sp>
          <p:nvSpPr>
            <p:cNvPr id="2701" name="Google Shape;2701;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85"/>
          <p:cNvGrpSpPr/>
          <p:nvPr/>
        </p:nvGrpSpPr>
        <p:grpSpPr>
          <a:xfrm>
            <a:off x="7447741" y="2904685"/>
            <a:ext cx="101077" cy="107645"/>
            <a:chOff x="4811425" y="2065025"/>
            <a:chExt cx="41500" cy="44200"/>
          </a:xfrm>
        </p:grpSpPr>
        <p:sp>
          <p:nvSpPr>
            <p:cNvPr id="2704" name="Google Shape;2704;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85"/>
          <p:cNvGrpSpPr/>
          <p:nvPr/>
        </p:nvGrpSpPr>
        <p:grpSpPr>
          <a:xfrm>
            <a:off x="7740178" y="2904898"/>
            <a:ext cx="120867" cy="107218"/>
            <a:chOff x="4929875" y="2065025"/>
            <a:chExt cx="49625" cy="44025"/>
          </a:xfrm>
        </p:grpSpPr>
        <p:sp>
          <p:nvSpPr>
            <p:cNvPr id="2707" name="Google Shape;2707;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85"/>
          <p:cNvGrpSpPr/>
          <p:nvPr/>
        </p:nvGrpSpPr>
        <p:grpSpPr>
          <a:xfrm>
            <a:off x="8068847" y="2907912"/>
            <a:ext cx="70206" cy="101191"/>
            <a:chOff x="5083925" y="2066350"/>
            <a:chExt cx="28825" cy="41550"/>
          </a:xfrm>
        </p:grpSpPr>
        <p:sp>
          <p:nvSpPr>
            <p:cNvPr id="2710" name="Google Shape;2710;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2" name="Google Shape;2712;p85"/>
          <p:cNvGrpSpPr/>
          <p:nvPr/>
        </p:nvGrpSpPr>
        <p:grpSpPr>
          <a:xfrm>
            <a:off x="7100401" y="2923559"/>
            <a:ext cx="181026" cy="69896"/>
            <a:chOff x="4659775" y="2072775"/>
            <a:chExt cx="74325" cy="28700"/>
          </a:xfrm>
        </p:grpSpPr>
        <p:sp>
          <p:nvSpPr>
            <p:cNvPr id="2713" name="Google Shape;2713;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85"/>
          <p:cNvGrpSpPr/>
          <p:nvPr/>
        </p:nvGrpSpPr>
        <p:grpSpPr>
          <a:xfrm>
            <a:off x="8020257" y="2714124"/>
            <a:ext cx="167387" cy="89197"/>
            <a:chOff x="4662475" y="1976500"/>
            <a:chExt cx="68725" cy="36625"/>
          </a:xfrm>
        </p:grpSpPr>
        <p:sp>
          <p:nvSpPr>
            <p:cNvPr id="2717" name="Google Shape;2717;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0" name="Google Shape;2720;p85"/>
          <p:cNvGrpSpPr/>
          <p:nvPr/>
        </p:nvGrpSpPr>
        <p:grpSpPr>
          <a:xfrm>
            <a:off x="7717162" y="2717564"/>
            <a:ext cx="166899" cy="82317"/>
            <a:chOff x="4920150" y="1977875"/>
            <a:chExt cx="68525" cy="33800"/>
          </a:xfrm>
        </p:grpSpPr>
        <p:sp>
          <p:nvSpPr>
            <p:cNvPr id="2721" name="Google Shape;2721;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85"/>
          <p:cNvGrpSpPr/>
          <p:nvPr/>
        </p:nvGrpSpPr>
        <p:grpSpPr>
          <a:xfrm>
            <a:off x="7128319" y="3121482"/>
            <a:ext cx="125190" cy="127858"/>
            <a:chOff x="4676550" y="2160575"/>
            <a:chExt cx="51400" cy="52500"/>
          </a:xfrm>
        </p:grpSpPr>
        <p:sp>
          <p:nvSpPr>
            <p:cNvPr id="2725" name="Google Shape;2725;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85"/>
          <p:cNvGrpSpPr/>
          <p:nvPr/>
        </p:nvGrpSpPr>
        <p:grpSpPr>
          <a:xfrm>
            <a:off x="7425577" y="3128514"/>
            <a:ext cx="145405" cy="113794"/>
            <a:chOff x="4768325" y="2163475"/>
            <a:chExt cx="59700" cy="46725"/>
          </a:xfrm>
        </p:grpSpPr>
        <p:sp>
          <p:nvSpPr>
            <p:cNvPr id="2729" name="Google Shape;2729;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1" name="Google Shape;2731;p85"/>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5"/>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5"/>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5"/>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5"/>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5"/>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7" name="Google Shape;2737;p85"/>
          <p:cNvGrpSpPr/>
          <p:nvPr/>
        </p:nvGrpSpPr>
        <p:grpSpPr>
          <a:xfrm>
            <a:off x="7441895" y="3383608"/>
            <a:ext cx="112768" cy="106853"/>
            <a:chOff x="4768575" y="2253950"/>
            <a:chExt cx="46300" cy="43875"/>
          </a:xfrm>
        </p:grpSpPr>
        <p:sp>
          <p:nvSpPr>
            <p:cNvPr id="2738" name="Google Shape;2738;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0" name="Google Shape;2740;p85"/>
          <p:cNvGrpSpPr/>
          <p:nvPr/>
        </p:nvGrpSpPr>
        <p:grpSpPr>
          <a:xfrm>
            <a:off x="7741518" y="3872634"/>
            <a:ext cx="118187" cy="146246"/>
            <a:chOff x="4960900" y="2433225"/>
            <a:chExt cx="48525" cy="60050"/>
          </a:xfrm>
        </p:grpSpPr>
        <p:sp>
          <p:nvSpPr>
            <p:cNvPr id="2741" name="Google Shape;2741;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3" name="Google Shape;2743;p85"/>
          <p:cNvGrpSpPr/>
          <p:nvPr/>
        </p:nvGrpSpPr>
        <p:grpSpPr>
          <a:xfrm>
            <a:off x="7430083" y="4136695"/>
            <a:ext cx="136394" cy="143810"/>
            <a:chOff x="4854075" y="2527625"/>
            <a:chExt cx="56000" cy="59050"/>
          </a:xfrm>
        </p:grpSpPr>
        <p:sp>
          <p:nvSpPr>
            <p:cNvPr id="2744" name="Google Shape;2744;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6" name="Google Shape;2746;p85"/>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5"/>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5"/>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9" name="Google Shape;2749;p85"/>
          <p:cNvGrpSpPr/>
          <p:nvPr/>
        </p:nvGrpSpPr>
        <p:grpSpPr>
          <a:xfrm>
            <a:off x="8054294" y="3600439"/>
            <a:ext cx="99312" cy="160797"/>
            <a:chOff x="5059700" y="2334775"/>
            <a:chExt cx="40775" cy="66025"/>
          </a:xfrm>
        </p:grpSpPr>
        <p:sp>
          <p:nvSpPr>
            <p:cNvPr id="2750" name="Google Shape;2750;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85"/>
          <p:cNvGrpSpPr/>
          <p:nvPr/>
        </p:nvGrpSpPr>
        <p:grpSpPr>
          <a:xfrm>
            <a:off x="8011458" y="3865571"/>
            <a:ext cx="184984" cy="160371"/>
            <a:chOff x="5037700" y="2430325"/>
            <a:chExt cx="75950" cy="65850"/>
          </a:xfrm>
        </p:grpSpPr>
        <p:sp>
          <p:nvSpPr>
            <p:cNvPr id="2760" name="Google Shape;2760;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2" name="Google Shape;2762;p85"/>
          <p:cNvGrpSpPr/>
          <p:nvPr/>
        </p:nvGrpSpPr>
        <p:grpSpPr>
          <a:xfrm>
            <a:off x="7430964" y="3632023"/>
            <a:ext cx="173014" cy="97629"/>
            <a:chOff x="4756975" y="2341800"/>
            <a:chExt cx="91975" cy="51925"/>
          </a:xfrm>
        </p:grpSpPr>
        <p:sp>
          <p:nvSpPr>
            <p:cNvPr id="2763" name="Google Shape;2763;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85"/>
          <p:cNvGrpSpPr/>
          <p:nvPr/>
        </p:nvGrpSpPr>
        <p:grpSpPr>
          <a:xfrm>
            <a:off x="7697901" y="4120720"/>
            <a:ext cx="212497" cy="175761"/>
            <a:chOff x="4943575" y="2516350"/>
            <a:chExt cx="98675" cy="81700"/>
          </a:xfrm>
        </p:grpSpPr>
        <p:sp>
          <p:nvSpPr>
            <p:cNvPr id="2784" name="Google Shape;2784;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85"/>
          <p:cNvGrpSpPr/>
          <p:nvPr/>
        </p:nvGrpSpPr>
        <p:grpSpPr>
          <a:xfrm>
            <a:off x="1955962" y="3346963"/>
            <a:ext cx="965351" cy="134611"/>
            <a:chOff x="4411970" y="2962952"/>
            <a:chExt cx="706544" cy="104212"/>
          </a:xfrm>
        </p:grpSpPr>
        <p:sp>
          <p:nvSpPr>
            <p:cNvPr id="2863" name="Google Shape;2863;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7" name="Google Shape;2867;p85"/>
          <p:cNvGrpSpPr/>
          <p:nvPr/>
        </p:nvGrpSpPr>
        <p:grpSpPr>
          <a:xfrm>
            <a:off x="1955962" y="2935877"/>
            <a:ext cx="960158" cy="289172"/>
            <a:chOff x="4411970" y="2726085"/>
            <a:chExt cx="643107" cy="193659"/>
          </a:xfrm>
        </p:grpSpPr>
        <p:sp>
          <p:nvSpPr>
            <p:cNvPr id="2868" name="Google Shape;2868;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85"/>
          <p:cNvGrpSpPr/>
          <p:nvPr/>
        </p:nvGrpSpPr>
        <p:grpSpPr>
          <a:xfrm>
            <a:off x="958854" y="3201987"/>
            <a:ext cx="833173" cy="259209"/>
            <a:chOff x="4411970" y="4340222"/>
            <a:chExt cx="779467" cy="242683"/>
          </a:xfrm>
        </p:grpSpPr>
        <p:sp>
          <p:nvSpPr>
            <p:cNvPr id="2872" name="Google Shape;2872;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5" name="Google Shape;2875;p85"/>
          <p:cNvGrpSpPr/>
          <p:nvPr/>
        </p:nvGrpSpPr>
        <p:grpSpPr>
          <a:xfrm>
            <a:off x="1955962" y="2597733"/>
            <a:ext cx="965160" cy="216230"/>
            <a:chOff x="4411970" y="2468674"/>
            <a:chExt cx="747317" cy="167425"/>
          </a:xfrm>
        </p:grpSpPr>
        <p:sp>
          <p:nvSpPr>
            <p:cNvPr id="2876" name="Google Shape;2876;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85"/>
          <p:cNvGrpSpPr/>
          <p:nvPr/>
        </p:nvGrpSpPr>
        <p:grpSpPr>
          <a:xfrm>
            <a:off x="954709" y="2502450"/>
            <a:ext cx="810451" cy="319148"/>
            <a:chOff x="4411970" y="3686602"/>
            <a:chExt cx="797845" cy="314215"/>
          </a:xfrm>
        </p:grpSpPr>
        <p:sp>
          <p:nvSpPr>
            <p:cNvPr id="2879" name="Google Shape;2879;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4" name="Google Shape;2884;p85"/>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5" name="Google Shape;2885;p85"/>
          <p:cNvGrpSpPr/>
          <p:nvPr/>
        </p:nvGrpSpPr>
        <p:grpSpPr>
          <a:xfrm>
            <a:off x="954806" y="2256974"/>
            <a:ext cx="1970333" cy="208784"/>
            <a:chOff x="6336019" y="3733725"/>
            <a:chExt cx="2566206" cy="351310"/>
          </a:xfrm>
        </p:grpSpPr>
        <p:sp>
          <p:nvSpPr>
            <p:cNvPr id="2886" name="Google Shape;2886;p8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85"/>
          <p:cNvGrpSpPr/>
          <p:nvPr/>
        </p:nvGrpSpPr>
        <p:grpSpPr>
          <a:xfrm>
            <a:off x="1955962" y="3864529"/>
            <a:ext cx="946551" cy="153200"/>
            <a:chOff x="4404545" y="3301592"/>
            <a:chExt cx="782403" cy="129272"/>
          </a:xfrm>
        </p:grpSpPr>
        <p:sp>
          <p:nvSpPr>
            <p:cNvPr id="2891" name="Google Shape;2891;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85"/>
          <p:cNvGrpSpPr/>
          <p:nvPr/>
        </p:nvGrpSpPr>
        <p:grpSpPr>
          <a:xfrm>
            <a:off x="1955962" y="3603488"/>
            <a:ext cx="962257" cy="139127"/>
            <a:chOff x="4411970" y="3131459"/>
            <a:chExt cx="710520" cy="117397"/>
          </a:xfrm>
        </p:grpSpPr>
        <p:sp>
          <p:nvSpPr>
            <p:cNvPr id="2894" name="Google Shape;2894;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6" name="Google Shape;2896;p85"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7" name="Google Shape;2897;p85"/>
          <p:cNvGrpSpPr/>
          <p:nvPr/>
        </p:nvGrpSpPr>
        <p:grpSpPr>
          <a:xfrm>
            <a:off x="956107" y="3538282"/>
            <a:ext cx="823838" cy="458988"/>
            <a:chOff x="4411970" y="1801825"/>
            <a:chExt cx="734586" cy="409262"/>
          </a:xfrm>
        </p:grpSpPr>
        <p:sp>
          <p:nvSpPr>
            <p:cNvPr id="2898" name="Google Shape;2898;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85"/>
          <p:cNvGrpSpPr/>
          <p:nvPr/>
        </p:nvGrpSpPr>
        <p:grpSpPr>
          <a:xfrm>
            <a:off x="956107" y="4086708"/>
            <a:ext cx="856348" cy="212039"/>
            <a:chOff x="4411970" y="2233974"/>
            <a:chExt cx="763574" cy="189068"/>
          </a:xfrm>
        </p:grpSpPr>
        <p:sp>
          <p:nvSpPr>
            <p:cNvPr id="2901" name="Google Shape;2901;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85"/>
          <p:cNvGrpSpPr/>
          <p:nvPr/>
        </p:nvGrpSpPr>
        <p:grpSpPr>
          <a:xfrm>
            <a:off x="3066303" y="2262044"/>
            <a:ext cx="511602" cy="511602"/>
            <a:chOff x="5681300" y="2527788"/>
            <a:chExt cx="805800" cy="805800"/>
          </a:xfrm>
        </p:grpSpPr>
        <p:sp>
          <p:nvSpPr>
            <p:cNvPr id="2904" name="Google Shape;2904;p8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6" name="Google Shape;2906;p85"/>
          <p:cNvGrpSpPr/>
          <p:nvPr/>
        </p:nvGrpSpPr>
        <p:grpSpPr>
          <a:xfrm>
            <a:off x="3063497" y="3028627"/>
            <a:ext cx="513021" cy="512935"/>
            <a:chOff x="4049800" y="640400"/>
            <a:chExt cx="858900" cy="858900"/>
          </a:xfrm>
        </p:grpSpPr>
        <p:sp>
          <p:nvSpPr>
            <p:cNvPr id="2907" name="Google Shape;2907;p8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85"/>
          <p:cNvGrpSpPr/>
          <p:nvPr/>
        </p:nvGrpSpPr>
        <p:grpSpPr>
          <a:xfrm>
            <a:off x="2980696" y="3680519"/>
            <a:ext cx="686489" cy="686585"/>
            <a:chOff x="5080188" y="927900"/>
            <a:chExt cx="961200" cy="961200"/>
          </a:xfrm>
        </p:grpSpPr>
        <p:sp>
          <p:nvSpPr>
            <p:cNvPr id="2910" name="Google Shape;2910;p8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8" name="Google Shape;2918;p85"/>
          <p:cNvGrpSpPr/>
          <p:nvPr/>
        </p:nvGrpSpPr>
        <p:grpSpPr>
          <a:xfrm>
            <a:off x="3763848" y="3773248"/>
            <a:ext cx="510373" cy="510937"/>
            <a:chOff x="7508249" y="1522825"/>
            <a:chExt cx="1326332" cy="1322987"/>
          </a:xfrm>
        </p:grpSpPr>
        <p:sp>
          <p:nvSpPr>
            <p:cNvPr id="2919" name="Google Shape;2919;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85"/>
          <p:cNvGrpSpPr/>
          <p:nvPr/>
        </p:nvGrpSpPr>
        <p:grpSpPr>
          <a:xfrm>
            <a:off x="4455441" y="3774653"/>
            <a:ext cx="492652" cy="503348"/>
            <a:chOff x="6039282" y="1042577"/>
            <a:chExt cx="734315" cy="731929"/>
          </a:xfrm>
        </p:grpSpPr>
        <p:sp>
          <p:nvSpPr>
            <p:cNvPr id="2930" name="Google Shape;2930;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85"/>
          <p:cNvGrpSpPr/>
          <p:nvPr/>
        </p:nvGrpSpPr>
        <p:grpSpPr>
          <a:xfrm>
            <a:off x="5095855" y="2270694"/>
            <a:ext cx="483304" cy="504902"/>
            <a:chOff x="1825800" y="1651625"/>
            <a:chExt cx="568125" cy="591775"/>
          </a:xfrm>
        </p:grpSpPr>
        <p:sp>
          <p:nvSpPr>
            <p:cNvPr id="2952" name="Google Shape;2952;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8" name="Google Shape;2958;p85"/>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5"/>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5"/>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5"/>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5"/>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GreatPPT.</a:t>
            </a:r>
            <a:endParaRPr sz="1100" dirty="0">
              <a:solidFill>
                <a:schemeClr val="lt1"/>
              </a:solidFill>
            </a:endParaRPr>
          </a:p>
        </p:txBody>
      </p:sp>
      <p:sp>
        <p:nvSpPr>
          <p:cNvPr id="2963" name="Google Shape;2963;p8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05"/>
        <p:cNvGrpSpPr/>
        <p:nvPr/>
      </p:nvGrpSpPr>
      <p:grpSpPr>
        <a:xfrm>
          <a:off x="0" y="0"/>
          <a:ext cx="0" cy="0"/>
          <a:chOff x="0" y="0"/>
          <a:chExt cx="0" cy="0"/>
        </a:xfrm>
      </p:grpSpPr>
      <p:sp>
        <p:nvSpPr>
          <p:cNvPr id="1006" name="Google Shape;1006;p46"/>
          <p:cNvSpPr txBox="1">
            <a:spLocks noGrp="1"/>
          </p:cNvSpPr>
          <p:nvPr>
            <p:ph type="subTitle" idx="1"/>
          </p:nvPr>
        </p:nvSpPr>
        <p:spPr>
          <a:xfrm>
            <a:off x="3934300" y="3587050"/>
            <a:ext cx="4494600" cy="440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sp>
        <p:nvSpPr>
          <p:cNvPr id="1007" name="Google Shape;1007;p46"/>
          <p:cNvSpPr txBox="1">
            <a:spLocks noGrp="1"/>
          </p:cNvSpPr>
          <p:nvPr>
            <p:ph type="title"/>
          </p:nvPr>
        </p:nvSpPr>
        <p:spPr>
          <a:xfrm>
            <a:off x="3934300" y="2644025"/>
            <a:ext cx="4494600" cy="84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Overview</a:t>
            </a:r>
            <a:endParaRPr/>
          </a:p>
        </p:txBody>
      </p:sp>
      <p:sp>
        <p:nvSpPr>
          <p:cNvPr id="1008" name="Google Shape;1008;p46"/>
          <p:cNvSpPr/>
          <p:nvPr/>
        </p:nvSpPr>
        <p:spPr>
          <a:xfrm>
            <a:off x="6784431" y="1116350"/>
            <a:ext cx="1537536" cy="1426459"/>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09" name="Google Shape;1009;p46"/>
          <p:cNvSpPr txBox="1">
            <a:spLocks noGrp="1"/>
          </p:cNvSpPr>
          <p:nvPr>
            <p:ph type="title" idx="2"/>
          </p:nvPr>
        </p:nvSpPr>
        <p:spPr>
          <a:xfrm>
            <a:off x="6894699" y="1373280"/>
            <a:ext cx="1317000" cy="91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grpSp>
        <p:nvGrpSpPr>
          <p:cNvPr id="1010" name="Google Shape;1010;p46"/>
          <p:cNvGrpSpPr/>
          <p:nvPr/>
        </p:nvGrpSpPr>
        <p:grpSpPr>
          <a:xfrm>
            <a:off x="1225144" y="534964"/>
            <a:ext cx="1787853" cy="4073566"/>
            <a:chOff x="776094" y="535014"/>
            <a:chExt cx="1787853" cy="4073566"/>
          </a:xfrm>
        </p:grpSpPr>
        <p:grpSp>
          <p:nvGrpSpPr>
            <p:cNvPr id="1011" name="Google Shape;1011;p46"/>
            <p:cNvGrpSpPr/>
            <p:nvPr/>
          </p:nvGrpSpPr>
          <p:grpSpPr>
            <a:xfrm>
              <a:off x="776094" y="535014"/>
              <a:ext cx="1787853" cy="4073566"/>
              <a:chOff x="776094" y="535014"/>
              <a:chExt cx="1787853" cy="4073566"/>
            </a:xfrm>
          </p:grpSpPr>
          <p:grpSp>
            <p:nvGrpSpPr>
              <p:cNvPr id="1012" name="Google Shape;1012;p46"/>
              <p:cNvGrpSpPr/>
              <p:nvPr/>
            </p:nvGrpSpPr>
            <p:grpSpPr>
              <a:xfrm>
                <a:off x="776094" y="535014"/>
                <a:ext cx="1787853" cy="4073566"/>
                <a:chOff x="776094" y="535014"/>
                <a:chExt cx="1787853" cy="4073566"/>
              </a:xfrm>
            </p:grpSpPr>
            <p:grpSp>
              <p:nvGrpSpPr>
                <p:cNvPr id="1013" name="Google Shape;1013;p46"/>
                <p:cNvGrpSpPr/>
                <p:nvPr/>
              </p:nvGrpSpPr>
              <p:grpSpPr>
                <a:xfrm>
                  <a:off x="776094" y="535014"/>
                  <a:ext cx="1787853" cy="4073566"/>
                  <a:chOff x="1176150" y="399375"/>
                  <a:chExt cx="843725" cy="1922400"/>
                </a:xfrm>
              </p:grpSpPr>
              <p:sp>
                <p:nvSpPr>
                  <p:cNvPr id="1014" name="Google Shape;1014;p46"/>
                  <p:cNvSpPr/>
                  <p:nvPr/>
                </p:nvSpPr>
                <p:spPr>
                  <a:xfrm>
                    <a:off x="1908600" y="840475"/>
                    <a:ext cx="71800" cy="107025"/>
                  </a:xfrm>
                  <a:custGeom>
                    <a:avLst/>
                    <a:gdLst/>
                    <a:ahLst/>
                    <a:cxnLst/>
                    <a:rect l="l" t="t" r="r" b="b"/>
                    <a:pathLst>
                      <a:path w="2872" h="4281" extrusionOk="0">
                        <a:moveTo>
                          <a:pt x="1294" y="1"/>
                        </a:moveTo>
                        <a:lnTo>
                          <a:pt x="145" y="1391"/>
                        </a:lnTo>
                        <a:lnTo>
                          <a:pt x="0" y="4192"/>
                        </a:lnTo>
                        <a:cubicBezTo>
                          <a:pt x="0" y="4192"/>
                          <a:pt x="321" y="4281"/>
                          <a:pt x="707" y="4281"/>
                        </a:cubicBezTo>
                        <a:cubicBezTo>
                          <a:pt x="1134" y="4281"/>
                          <a:pt x="1641" y="4172"/>
                          <a:pt x="1883" y="3715"/>
                        </a:cubicBezTo>
                        <a:cubicBezTo>
                          <a:pt x="1886" y="3715"/>
                          <a:pt x="1890" y="3715"/>
                          <a:pt x="1893" y="3715"/>
                        </a:cubicBezTo>
                        <a:cubicBezTo>
                          <a:pt x="2779" y="3715"/>
                          <a:pt x="2871" y="1466"/>
                          <a:pt x="2418" y="1147"/>
                        </a:cubicBezTo>
                        <a:lnTo>
                          <a:pt x="1269" y="1045"/>
                        </a:lnTo>
                        <a:cubicBezTo>
                          <a:pt x="1269" y="1045"/>
                          <a:pt x="1749" y="430"/>
                          <a:pt x="1294"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6"/>
                  <p:cNvSpPr/>
                  <p:nvPr/>
                </p:nvSpPr>
                <p:spPr>
                  <a:xfrm>
                    <a:off x="1815225" y="639700"/>
                    <a:ext cx="171525" cy="1200550"/>
                  </a:xfrm>
                  <a:custGeom>
                    <a:avLst/>
                    <a:gdLst/>
                    <a:ahLst/>
                    <a:cxnLst/>
                    <a:rect l="l" t="t" r="r" b="b"/>
                    <a:pathLst>
                      <a:path w="6861" h="48022" extrusionOk="0">
                        <a:moveTo>
                          <a:pt x="5990" y="0"/>
                        </a:moveTo>
                        <a:cubicBezTo>
                          <a:pt x="6133" y="2721"/>
                          <a:pt x="0" y="47805"/>
                          <a:pt x="2021" y="48021"/>
                        </a:cubicBezTo>
                        <a:cubicBezTo>
                          <a:pt x="2026" y="48021"/>
                          <a:pt x="2031" y="48022"/>
                          <a:pt x="2036" y="48022"/>
                        </a:cubicBezTo>
                        <a:cubicBezTo>
                          <a:pt x="4049" y="48022"/>
                          <a:pt x="5861" y="4552"/>
                          <a:pt x="68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6"/>
                  <p:cNvSpPr/>
                  <p:nvPr/>
                </p:nvSpPr>
                <p:spPr>
                  <a:xfrm>
                    <a:off x="1950250" y="508725"/>
                    <a:ext cx="68000" cy="126225"/>
                  </a:xfrm>
                  <a:custGeom>
                    <a:avLst/>
                    <a:gdLst/>
                    <a:ahLst/>
                    <a:cxnLst/>
                    <a:rect l="l" t="t" r="r" b="b"/>
                    <a:pathLst>
                      <a:path w="2720" h="5049" extrusionOk="0">
                        <a:moveTo>
                          <a:pt x="1867" y="1"/>
                        </a:moveTo>
                        <a:cubicBezTo>
                          <a:pt x="1651" y="1"/>
                          <a:pt x="191" y="3273"/>
                          <a:pt x="96" y="3506"/>
                        </a:cubicBezTo>
                        <a:cubicBezTo>
                          <a:pt x="1" y="3737"/>
                          <a:pt x="488" y="5047"/>
                          <a:pt x="488" y="5047"/>
                        </a:cubicBezTo>
                        <a:lnTo>
                          <a:pt x="488" y="5048"/>
                        </a:lnTo>
                        <a:lnTo>
                          <a:pt x="1651" y="5048"/>
                        </a:lnTo>
                        <a:cubicBezTo>
                          <a:pt x="1651" y="5048"/>
                          <a:pt x="2719" y="3895"/>
                          <a:pt x="2692" y="3584"/>
                        </a:cubicBezTo>
                        <a:cubicBezTo>
                          <a:pt x="2665" y="3273"/>
                          <a:pt x="2083" y="1"/>
                          <a:pt x="18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6"/>
                  <p:cNvSpPr/>
                  <p:nvPr/>
                </p:nvSpPr>
                <p:spPr>
                  <a:xfrm>
                    <a:off x="1952025" y="567925"/>
                    <a:ext cx="67850" cy="93475"/>
                  </a:xfrm>
                  <a:custGeom>
                    <a:avLst/>
                    <a:gdLst/>
                    <a:ahLst/>
                    <a:cxnLst/>
                    <a:rect l="l" t="t" r="r" b="b"/>
                    <a:pathLst>
                      <a:path w="2714" h="3739" extrusionOk="0">
                        <a:moveTo>
                          <a:pt x="2565" y="1"/>
                        </a:moveTo>
                        <a:cubicBezTo>
                          <a:pt x="2541" y="1"/>
                          <a:pt x="2516" y="11"/>
                          <a:pt x="2495" y="35"/>
                        </a:cubicBezTo>
                        <a:cubicBezTo>
                          <a:pt x="1926" y="692"/>
                          <a:pt x="1418" y="1399"/>
                          <a:pt x="976" y="2147"/>
                        </a:cubicBezTo>
                        <a:cubicBezTo>
                          <a:pt x="758" y="1540"/>
                          <a:pt x="509" y="944"/>
                          <a:pt x="224" y="365"/>
                        </a:cubicBezTo>
                        <a:cubicBezTo>
                          <a:pt x="206" y="327"/>
                          <a:pt x="175" y="311"/>
                          <a:pt x="143" y="311"/>
                        </a:cubicBezTo>
                        <a:cubicBezTo>
                          <a:pt x="74" y="311"/>
                          <a:pt x="0" y="388"/>
                          <a:pt x="41" y="471"/>
                        </a:cubicBezTo>
                        <a:cubicBezTo>
                          <a:pt x="348" y="1093"/>
                          <a:pt x="610" y="1736"/>
                          <a:pt x="836" y="2391"/>
                        </a:cubicBezTo>
                        <a:cubicBezTo>
                          <a:pt x="647" y="2726"/>
                          <a:pt x="468" y="3068"/>
                          <a:pt x="307" y="3419"/>
                        </a:cubicBezTo>
                        <a:cubicBezTo>
                          <a:pt x="268" y="3504"/>
                          <a:pt x="341" y="3581"/>
                          <a:pt x="410" y="3581"/>
                        </a:cubicBezTo>
                        <a:cubicBezTo>
                          <a:pt x="441" y="3581"/>
                          <a:pt x="472" y="3565"/>
                          <a:pt x="490" y="3526"/>
                        </a:cubicBezTo>
                        <a:cubicBezTo>
                          <a:pt x="625" y="3231"/>
                          <a:pt x="772" y="2942"/>
                          <a:pt x="927" y="2659"/>
                        </a:cubicBezTo>
                        <a:cubicBezTo>
                          <a:pt x="1036" y="2990"/>
                          <a:pt x="1139" y="3325"/>
                          <a:pt x="1227" y="3664"/>
                        </a:cubicBezTo>
                        <a:cubicBezTo>
                          <a:pt x="1241" y="3716"/>
                          <a:pt x="1281" y="3739"/>
                          <a:pt x="1323" y="3739"/>
                        </a:cubicBezTo>
                        <a:cubicBezTo>
                          <a:pt x="1386" y="3739"/>
                          <a:pt x="1451" y="3687"/>
                          <a:pt x="1431" y="3608"/>
                        </a:cubicBezTo>
                        <a:cubicBezTo>
                          <a:pt x="1326" y="3205"/>
                          <a:pt x="1202" y="2807"/>
                          <a:pt x="1067" y="2413"/>
                        </a:cubicBezTo>
                        <a:cubicBezTo>
                          <a:pt x="1520" y="1622"/>
                          <a:pt x="2048" y="875"/>
                          <a:pt x="2646" y="185"/>
                        </a:cubicBezTo>
                        <a:cubicBezTo>
                          <a:pt x="2713" y="107"/>
                          <a:pt x="2642" y="1"/>
                          <a:pt x="25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6"/>
                  <p:cNvSpPr/>
                  <p:nvPr/>
                </p:nvSpPr>
                <p:spPr>
                  <a:xfrm>
                    <a:off x="1952850" y="628900"/>
                    <a:ext cx="45950" cy="16900"/>
                  </a:xfrm>
                  <a:custGeom>
                    <a:avLst/>
                    <a:gdLst/>
                    <a:ahLst/>
                    <a:cxnLst/>
                    <a:rect l="l" t="t" r="r" b="b"/>
                    <a:pathLst>
                      <a:path w="1838" h="676" extrusionOk="0">
                        <a:moveTo>
                          <a:pt x="680" y="0"/>
                        </a:moveTo>
                        <a:cubicBezTo>
                          <a:pt x="562" y="0"/>
                          <a:pt x="445" y="3"/>
                          <a:pt x="327" y="7"/>
                        </a:cubicBezTo>
                        <a:cubicBezTo>
                          <a:pt x="160" y="15"/>
                          <a:pt x="1" y="149"/>
                          <a:pt x="8" y="326"/>
                        </a:cubicBezTo>
                        <a:cubicBezTo>
                          <a:pt x="16" y="488"/>
                          <a:pt x="142" y="643"/>
                          <a:pt x="315" y="643"/>
                        </a:cubicBezTo>
                        <a:cubicBezTo>
                          <a:pt x="319" y="643"/>
                          <a:pt x="323" y="643"/>
                          <a:pt x="327" y="643"/>
                        </a:cubicBezTo>
                        <a:cubicBezTo>
                          <a:pt x="445" y="639"/>
                          <a:pt x="562" y="636"/>
                          <a:pt x="680" y="636"/>
                        </a:cubicBezTo>
                        <a:cubicBezTo>
                          <a:pt x="958" y="636"/>
                          <a:pt x="1236" y="649"/>
                          <a:pt x="1513" y="675"/>
                        </a:cubicBezTo>
                        <a:cubicBezTo>
                          <a:pt x="1520" y="675"/>
                          <a:pt x="1527" y="676"/>
                          <a:pt x="1533" y="676"/>
                        </a:cubicBezTo>
                        <a:cubicBezTo>
                          <a:pt x="1692" y="676"/>
                          <a:pt x="1837" y="511"/>
                          <a:pt x="1831" y="357"/>
                        </a:cubicBezTo>
                        <a:cubicBezTo>
                          <a:pt x="1823" y="172"/>
                          <a:pt x="1691" y="55"/>
                          <a:pt x="1513" y="39"/>
                        </a:cubicBezTo>
                        <a:cubicBezTo>
                          <a:pt x="1236" y="13"/>
                          <a:pt x="958" y="0"/>
                          <a:pt x="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6"/>
                  <p:cNvSpPr/>
                  <p:nvPr/>
                </p:nvSpPr>
                <p:spPr>
                  <a:xfrm>
                    <a:off x="1931125" y="867150"/>
                    <a:ext cx="43175" cy="19825"/>
                  </a:xfrm>
                  <a:custGeom>
                    <a:avLst/>
                    <a:gdLst/>
                    <a:ahLst/>
                    <a:cxnLst/>
                    <a:rect l="l" t="t" r="r" b="b"/>
                    <a:pathLst>
                      <a:path w="1727" h="793" extrusionOk="0">
                        <a:moveTo>
                          <a:pt x="1514" y="1"/>
                        </a:moveTo>
                        <a:cubicBezTo>
                          <a:pt x="1514" y="1"/>
                          <a:pt x="63" y="249"/>
                          <a:pt x="26" y="490"/>
                        </a:cubicBezTo>
                        <a:cubicBezTo>
                          <a:pt x="1" y="659"/>
                          <a:pt x="592" y="792"/>
                          <a:pt x="1038" y="792"/>
                        </a:cubicBezTo>
                        <a:cubicBezTo>
                          <a:pt x="1232" y="792"/>
                          <a:pt x="1399" y="767"/>
                          <a:pt x="1475" y="709"/>
                        </a:cubicBezTo>
                        <a:cubicBezTo>
                          <a:pt x="1727" y="517"/>
                          <a:pt x="1700" y="120"/>
                          <a:pt x="1514"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6"/>
                  <p:cNvSpPr/>
                  <p:nvPr/>
                </p:nvSpPr>
                <p:spPr>
                  <a:xfrm>
                    <a:off x="1929050" y="882150"/>
                    <a:ext cx="43150" cy="19825"/>
                  </a:xfrm>
                  <a:custGeom>
                    <a:avLst/>
                    <a:gdLst/>
                    <a:ahLst/>
                    <a:cxnLst/>
                    <a:rect l="l" t="t" r="r" b="b"/>
                    <a:pathLst>
                      <a:path w="1726" h="793" extrusionOk="0">
                        <a:moveTo>
                          <a:pt x="1514" y="0"/>
                        </a:moveTo>
                        <a:cubicBezTo>
                          <a:pt x="1514" y="0"/>
                          <a:pt x="62" y="248"/>
                          <a:pt x="26" y="491"/>
                        </a:cubicBezTo>
                        <a:cubicBezTo>
                          <a:pt x="0" y="659"/>
                          <a:pt x="593" y="792"/>
                          <a:pt x="1039" y="792"/>
                        </a:cubicBezTo>
                        <a:cubicBezTo>
                          <a:pt x="1233" y="792"/>
                          <a:pt x="1399" y="767"/>
                          <a:pt x="1475" y="709"/>
                        </a:cubicBezTo>
                        <a:cubicBezTo>
                          <a:pt x="1725" y="516"/>
                          <a:pt x="1700" y="119"/>
                          <a:pt x="1514"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 name="Google Shape;1021;p46"/>
                  <p:cNvGrpSpPr/>
                  <p:nvPr/>
                </p:nvGrpSpPr>
                <p:grpSpPr>
                  <a:xfrm>
                    <a:off x="1176150" y="399375"/>
                    <a:ext cx="795300" cy="1922400"/>
                    <a:chOff x="1176150" y="399375"/>
                    <a:chExt cx="795300" cy="1922400"/>
                  </a:xfrm>
                </p:grpSpPr>
                <p:sp>
                  <p:nvSpPr>
                    <p:cNvPr id="1022" name="Google Shape;1022;p46"/>
                    <p:cNvSpPr/>
                    <p:nvPr/>
                  </p:nvSpPr>
                  <p:spPr>
                    <a:xfrm>
                      <a:off x="1374525" y="2272700"/>
                      <a:ext cx="232125" cy="46050"/>
                    </a:xfrm>
                    <a:custGeom>
                      <a:avLst/>
                      <a:gdLst/>
                      <a:ahLst/>
                      <a:cxnLst/>
                      <a:rect l="l" t="t" r="r" b="b"/>
                      <a:pathLst>
                        <a:path w="9285" h="1842" extrusionOk="0">
                          <a:moveTo>
                            <a:pt x="242" y="0"/>
                          </a:moveTo>
                          <a:lnTo>
                            <a:pt x="9" y="1705"/>
                          </a:lnTo>
                          <a:cubicBezTo>
                            <a:pt x="0" y="1777"/>
                            <a:pt x="56" y="1841"/>
                            <a:pt x="129" y="1841"/>
                          </a:cubicBezTo>
                          <a:lnTo>
                            <a:pt x="9119" y="1841"/>
                          </a:lnTo>
                          <a:cubicBezTo>
                            <a:pt x="9236" y="1841"/>
                            <a:pt x="9285" y="1690"/>
                            <a:pt x="9188" y="1623"/>
                          </a:cubicBezTo>
                          <a:lnTo>
                            <a:pt x="6877" y="0"/>
                          </a:lnTo>
                          <a:close/>
                        </a:path>
                      </a:pathLst>
                    </a:custGeom>
                    <a:solidFill>
                      <a:srgbClr val="86654B"/>
                    </a:solidFill>
                    <a:ln w="9525" cap="flat" cmpd="sng">
                      <a:solidFill>
                        <a:srgbClr val="86654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6"/>
                    <p:cNvSpPr/>
                    <p:nvPr/>
                  </p:nvSpPr>
                  <p:spPr>
                    <a:xfrm>
                      <a:off x="1401875" y="892725"/>
                      <a:ext cx="569575" cy="1353550"/>
                    </a:xfrm>
                    <a:custGeom>
                      <a:avLst/>
                      <a:gdLst/>
                      <a:ahLst/>
                      <a:cxnLst/>
                      <a:rect l="l" t="t" r="r" b="b"/>
                      <a:pathLst>
                        <a:path w="22783" h="54142" extrusionOk="0">
                          <a:moveTo>
                            <a:pt x="1" y="1"/>
                          </a:moveTo>
                          <a:lnTo>
                            <a:pt x="12180" y="27190"/>
                          </a:lnTo>
                          <a:lnTo>
                            <a:pt x="7365" y="49144"/>
                          </a:lnTo>
                          <a:lnTo>
                            <a:pt x="11732" y="54141"/>
                          </a:lnTo>
                          <a:cubicBezTo>
                            <a:pt x="11732" y="54141"/>
                            <a:pt x="22783" y="33935"/>
                            <a:pt x="22296" y="26468"/>
                          </a:cubicBezTo>
                          <a:cubicBezTo>
                            <a:pt x="21708" y="17453"/>
                            <a:pt x="10393" y="1"/>
                            <a:pt x="10393"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6"/>
                    <p:cNvSpPr/>
                    <p:nvPr/>
                  </p:nvSpPr>
                  <p:spPr>
                    <a:xfrm>
                      <a:off x="1541900" y="2121325"/>
                      <a:ext cx="202275" cy="200450"/>
                    </a:xfrm>
                    <a:custGeom>
                      <a:avLst/>
                      <a:gdLst/>
                      <a:ahLst/>
                      <a:cxnLst/>
                      <a:rect l="l" t="t" r="r" b="b"/>
                      <a:pathLst>
                        <a:path w="8091" h="8018" extrusionOk="0">
                          <a:moveTo>
                            <a:pt x="1764" y="0"/>
                          </a:moveTo>
                          <a:lnTo>
                            <a:pt x="301" y="656"/>
                          </a:lnTo>
                          <a:cubicBezTo>
                            <a:pt x="72" y="759"/>
                            <a:pt x="0" y="1048"/>
                            <a:pt x="154" y="1247"/>
                          </a:cubicBezTo>
                          <a:lnTo>
                            <a:pt x="5370" y="7689"/>
                          </a:lnTo>
                          <a:cubicBezTo>
                            <a:pt x="5532" y="7896"/>
                            <a:pt x="5778" y="8018"/>
                            <a:pt x="6041" y="8018"/>
                          </a:cubicBezTo>
                          <a:lnTo>
                            <a:pt x="7889" y="8018"/>
                          </a:lnTo>
                          <a:cubicBezTo>
                            <a:pt x="8042" y="8018"/>
                            <a:pt x="8091" y="7810"/>
                            <a:pt x="7954" y="7742"/>
                          </a:cubicBezTo>
                          <a:cubicBezTo>
                            <a:pt x="7540" y="7532"/>
                            <a:pt x="7031" y="7236"/>
                            <a:pt x="6870" y="6976"/>
                          </a:cubicBezTo>
                          <a:cubicBezTo>
                            <a:pt x="6581" y="6512"/>
                            <a:pt x="6131" y="4997"/>
                            <a:pt x="6131" y="4997"/>
                          </a:cubicBezTo>
                          <a:lnTo>
                            <a:pt x="1764" y="0"/>
                          </a:lnTo>
                          <a:close/>
                        </a:path>
                      </a:pathLst>
                    </a:custGeom>
                    <a:solidFill>
                      <a:srgbClr val="86654B"/>
                    </a:solidFill>
                    <a:ln w="9525" cap="flat" cmpd="sng">
                      <a:solidFill>
                        <a:srgbClr val="86654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6"/>
                    <p:cNvSpPr/>
                    <p:nvPr/>
                  </p:nvSpPr>
                  <p:spPr>
                    <a:xfrm>
                      <a:off x="1176150" y="887475"/>
                      <a:ext cx="516700" cy="1385250"/>
                    </a:xfrm>
                    <a:custGeom>
                      <a:avLst/>
                      <a:gdLst/>
                      <a:ahLst/>
                      <a:cxnLst/>
                      <a:rect l="l" t="t" r="r" b="b"/>
                      <a:pathLst>
                        <a:path w="20668" h="55410" extrusionOk="0">
                          <a:moveTo>
                            <a:pt x="16304" y="1"/>
                          </a:moveTo>
                          <a:lnTo>
                            <a:pt x="6841" y="182"/>
                          </a:lnTo>
                          <a:cubicBezTo>
                            <a:pt x="1" y="13162"/>
                            <a:pt x="8997" y="25166"/>
                            <a:pt x="8997" y="25166"/>
                          </a:cubicBezTo>
                          <a:lnTo>
                            <a:pt x="8175" y="55409"/>
                          </a:lnTo>
                          <a:lnTo>
                            <a:pt x="14812" y="55409"/>
                          </a:lnTo>
                          <a:cubicBezTo>
                            <a:pt x="14812" y="55409"/>
                            <a:pt x="20668" y="28272"/>
                            <a:pt x="20650" y="25419"/>
                          </a:cubicBezTo>
                          <a:cubicBezTo>
                            <a:pt x="20632" y="22567"/>
                            <a:pt x="16304" y="1"/>
                            <a:pt x="16304"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6"/>
                    <p:cNvSpPr/>
                    <p:nvPr/>
                  </p:nvSpPr>
                  <p:spPr>
                    <a:xfrm>
                      <a:off x="1525250" y="586750"/>
                      <a:ext cx="396750" cy="418550"/>
                    </a:xfrm>
                    <a:custGeom>
                      <a:avLst/>
                      <a:gdLst/>
                      <a:ahLst/>
                      <a:cxnLst/>
                      <a:rect l="l" t="t" r="r" b="b"/>
                      <a:pathLst>
                        <a:path w="15870" h="16742" extrusionOk="0">
                          <a:moveTo>
                            <a:pt x="5681" y="0"/>
                          </a:moveTo>
                          <a:cubicBezTo>
                            <a:pt x="5681" y="0"/>
                            <a:pt x="1" y="13677"/>
                            <a:pt x="1789" y="16021"/>
                          </a:cubicBezTo>
                          <a:cubicBezTo>
                            <a:pt x="2184" y="16540"/>
                            <a:pt x="3092" y="16741"/>
                            <a:pt x="4268" y="16741"/>
                          </a:cubicBezTo>
                          <a:cubicBezTo>
                            <a:pt x="8410" y="16741"/>
                            <a:pt x="15869" y="14235"/>
                            <a:pt x="15869" y="14235"/>
                          </a:cubicBezTo>
                          <a:lnTo>
                            <a:pt x="15486" y="11491"/>
                          </a:lnTo>
                          <a:lnTo>
                            <a:pt x="7101" y="11549"/>
                          </a:lnTo>
                          <a:cubicBezTo>
                            <a:pt x="7101" y="11549"/>
                            <a:pt x="8264" y="4743"/>
                            <a:pt x="8453" y="2568"/>
                          </a:cubicBezTo>
                          <a:cubicBezTo>
                            <a:pt x="8610" y="755"/>
                            <a:pt x="7570" y="189"/>
                            <a:pt x="5681"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6"/>
                    <p:cNvSpPr/>
                    <p:nvPr/>
                  </p:nvSpPr>
                  <p:spPr>
                    <a:xfrm>
                      <a:off x="1481800" y="399375"/>
                      <a:ext cx="63875" cy="52575"/>
                    </a:xfrm>
                    <a:custGeom>
                      <a:avLst/>
                      <a:gdLst/>
                      <a:ahLst/>
                      <a:cxnLst/>
                      <a:rect l="l" t="t" r="r" b="b"/>
                      <a:pathLst>
                        <a:path w="2555" h="2103" extrusionOk="0">
                          <a:moveTo>
                            <a:pt x="1757" y="1"/>
                          </a:moveTo>
                          <a:cubicBezTo>
                            <a:pt x="1604" y="1"/>
                            <a:pt x="1405" y="533"/>
                            <a:pt x="1405" y="533"/>
                          </a:cubicBezTo>
                          <a:cubicBezTo>
                            <a:pt x="1405" y="533"/>
                            <a:pt x="911" y="141"/>
                            <a:pt x="685" y="141"/>
                          </a:cubicBezTo>
                          <a:cubicBezTo>
                            <a:pt x="650" y="141"/>
                            <a:pt x="622" y="150"/>
                            <a:pt x="602" y="172"/>
                          </a:cubicBezTo>
                          <a:cubicBezTo>
                            <a:pt x="458" y="335"/>
                            <a:pt x="648" y="992"/>
                            <a:pt x="648" y="992"/>
                          </a:cubicBezTo>
                          <a:cubicBezTo>
                            <a:pt x="648" y="992"/>
                            <a:pt x="635" y="991"/>
                            <a:pt x="613" y="991"/>
                          </a:cubicBezTo>
                          <a:cubicBezTo>
                            <a:pt x="507" y="991"/>
                            <a:pt x="195" y="1010"/>
                            <a:pt x="107" y="1219"/>
                          </a:cubicBezTo>
                          <a:cubicBezTo>
                            <a:pt x="1" y="1464"/>
                            <a:pt x="699" y="2103"/>
                            <a:pt x="1352" y="2103"/>
                          </a:cubicBezTo>
                          <a:cubicBezTo>
                            <a:pt x="1370" y="2103"/>
                            <a:pt x="1387" y="2102"/>
                            <a:pt x="1405" y="2101"/>
                          </a:cubicBezTo>
                          <a:lnTo>
                            <a:pt x="2206" y="1750"/>
                          </a:lnTo>
                          <a:cubicBezTo>
                            <a:pt x="2555" y="1122"/>
                            <a:pt x="2398" y="512"/>
                            <a:pt x="2085" y="512"/>
                          </a:cubicBezTo>
                          <a:cubicBezTo>
                            <a:pt x="2060" y="512"/>
                            <a:pt x="2035" y="515"/>
                            <a:pt x="2008" y="523"/>
                          </a:cubicBezTo>
                          <a:lnTo>
                            <a:pt x="2008" y="524"/>
                          </a:lnTo>
                          <a:cubicBezTo>
                            <a:pt x="2008" y="524"/>
                            <a:pt x="1910" y="1"/>
                            <a:pt x="1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6"/>
                    <p:cNvSpPr/>
                    <p:nvPr/>
                  </p:nvSpPr>
                  <p:spPr>
                    <a:xfrm>
                      <a:off x="1492400" y="423025"/>
                      <a:ext cx="55225" cy="30800"/>
                    </a:xfrm>
                    <a:custGeom>
                      <a:avLst/>
                      <a:gdLst/>
                      <a:ahLst/>
                      <a:cxnLst/>
                      <a:rect l="l" t="t" r="r" b="b"/>
                      <a:pathLst>
                        <a:path w="2209" h="1232" extrusionOk="0">
                          <a:moveTo>
                            <a:pt x="1769" y="0"/>
                          </a:moveTo>
                          <a:cubicBezTo>
                            <a:pt x="1237" y="0"/>
                            <a:pt x="0" y="1123"/>
                            <a:pt x="343" y="1231"/>
                          </a:cubicBezTo>
                          <a:cubicBezTo>
                            <a:pt x="343" y="1231"/>
                            <a:pt x="2209" y="711"/>
                            <a:pt x="1979" y="130"/>
                          </a:cubicBezTo>
                          <a:cubicBezTo>
                            <a:pt x="1943" y="39"/>
                            <a:pt x="1868" y="0"/>
                            <a:pt x="1769" y="0"/>
                          </a:cubicBezTo>
                          <a:close/>
                        </a:path>
                      </a:pathLst>
                    </a:custGeom>
                    <a:solidFill>
                      <a:srgbClr val="F1EE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6"/>
                    <p:cNvSpPr/>
                    <p:nvPr/>
                  </p:nvSpPr>
                  <p:spPr>
                    <a:xfrm>
                      <a:off x="1501425" y="411975"/>
                      <a:ext cx="78675" cy="31575"/>
                    </a:xfrm>
                    <a:custGeom>
                      <a:avLst/>
                      <a:gdLst/>
                      <a:ahLst/>
                      <a:cxnLst/>
                      <a:rect l="l" t="t" r="r" b="b"/>
                      <a:pathLst>
                        <a:path w="3147" h="1263" extrusionOk="0">
                          <a:moveTo>
                            <a:pt x="2543" y="0"/>
                          </a:moveTo>
                          <a:cubicBezTo>
                            <a:pt x="2431" y="0"/>
                            <a:pt x="2272" y="90"/>
                            <a:pt x="2084" y="335"/>
                          </a:cubicBezTo>
                          <a:lnTo>
                            <a:pt x="936" y="358"/>
                          </a:lnTo>
                          <a:cubicBezTo>
                            <a:pt x="901" y="306"/>
                            <a:pt x="480" y="134"/>
                            <a:pt x="252" y="134"/>
                          </a:cubicBezTo>
                          <a:cubicBezTo>
                            <a:pt x="54" y="134"/>
                            <a:pt x="0" y="262"/>
                            <a:pt x="462" y="705"/>
                          </a:cubicBezTo>
                          <a:cubicBezTo>
                            <a:pt x="238" y="971"/>
                            <a:pt x="220" y="1262"/>
                            <a:pt x="393" y="1262"/>
                          </a:cubicBezTo>
                          <a:cubicBezTo>
                            <a:pt x="498" y="1262"/>
                            <a:pt x="673" y="1155"/>
                            <a:pt x="915" y="871"/>
                          </a:cubicBezTo>
                          <a:lnTo>
                            <a:pt x="2242" y="841"/>
                          </a:lnTo>
                          <a:cubicBezTo>
                            <a:pt x="2448" y="968"/>
                            <a:pt x="2710" y="1040"/>
                            <a:pt x="2875" y="1040"/>
                          </a:cubicBezTo>
                          <a:cubicBezTo>
                            <a:pt x="3111" y="1040"/>
                            <a:pt x="3147" y="892"/>
                            <a:pt x="2527" y="549"/>
                          </a:cubicBezTo>
                          <a:cubicBezTo>
                            <a:pt x="2805" y="354"/>
                            <a:pt x="2765" y="0"/>
                            <a:pt x="25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6"/>
                    <p:cNvSpPr/>
                    <p:nvPr/>
                  </p:nvSpPr>
                  <p:spPr>
                    <a:xfrm>
                      <a:off x="1418100" y="427750"/>
                      <a:ext cx="234650" cy="184900"/>
                    </a:xfrm>
                    <a:custGeom>
                      <a:avLst/>
                      <a:gdLst/>
                      <a:ahLst/>
                      <a:cxnLst/>
                      <a:rect l="l" t="t" r="r" b="b"/>
                      <a:pathLst>
                        <a:path w="9386" h="7396" extrusionOk="0">
                          <a:moveTo>
                            <a:pt x="5241" y="1"/>
                          </a:moveTo>
                          <a:cubicBezTo>
                            <a:pt x="3466" y="1"/>
                            <a:pt x="1240" y="2855"/>
                            <a:pt x="2076" y="3293"/>
                          </a:cubicBezTo>
                          <a:cubicBezTo>
                            <a:pt x="705" y="4600"/>
                            <a:pt x="1" y="5772"/>
                            <a:pt x="830" y="6313"/>
                          </a:cubicBezTo>
                          <a:cubicBezTo>
                            <a:pt x="1197" y="6552"/>
                            <a:pt x="1868" y="6619"/>
                            <a:pt x="2504" y="6619"/>
                          </a:cubicBezTo>
                          <a:cubicBezTo>
                            <a:pt x="3310" y="6619"/>
                            <a:pt x="4058" y="6512"/>
                            <a:pt x="4058" y="6512"/>
                          </a:cubicBezTo>
                          <a:lnTo>
                            <a:pt x="6367" y="7396"/>
                          </a:lnTo>
                          <a:cubicBezTo>
                            <a:pt x="6367" y="7396"/>
                            <a:pt x="7792" y="7197"/>
                            <a:pt x="8495" y="7018"/>
                          </a:cubicBezTo>
                          <a:cubicBezTo>
                            <a:pt x="9385" y="6671"/>
                            <a:pt x="8190" y="3862"/>
                            <a:pt x="8190" y="3862"/>
                          </a:cubicBezTo>
                          <a:lnTo>
                            <a:pt x="8190" y="3862"/>
                          </a:lnTo>
                          <a:cubicBezTo>
                            <a:pt x="8199" y="3864"/>
                            <a:pt x="8208" y="3866"/>
                            <a:pt x="8215" y="3866"/>
                          </a:cubicBezTo>
                          <a:cubicBezTo>
                            <a:pt x="8638" y="3866"/>
                            <a:pt x="7128" y="91"/>
                            <a:pt x="5321" y="3"/>
                          </a:cubicBezTo>
                          <a:cubicBezTo>
                            <a:pt x="5295" y="1"/>
                            <a:pt x="5268" y="1"/>
                            <a:pt x="5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6"/>
                    <p:cNvSpPr/>
                    <p:nvPr/>
                  </p:nvSpPr>
                  <p:spPr>
                    <a:xfrm>
                      <a:off x="1347825" y="556325"/>
                      <a:ext cx="404975" cy="370875"/>
                    </a:xfrm>
                    <a:custGeom>
                      <a:avLst/>
                      <a:gdLst/>
                      <a:ahLst/>
                      <a:cxnLst/>
                      <a:rect l="l" t="t" r="r" b="b"/>
                      <a:pathLst>
                        <a:path w="16199" h="14835" extrusionOk="0">
                          <a:moveTo>
                            <a:pt x="2798" y="1"/>
                          </a:moveTo>
                          <a:lnTo>
                            <a:pt x="288" y="6239"/>
                          </a:lnTo>
                          <a:lnTo>
                            <a:pt x="1" y="13247"/>
                          </a:lnTo>
                          <a:cubicBezTo>
                            <a:pt x="3494" y="14444"/>
                            <a:pt x="6076" y="14834"/>
                            <a:pt x="7957" y="14834"/>
                          </a:cubicBezTo>
                          <a:cubicBezTo>
                            <a:pt x="11491" y="14834"/>
                            <a:pt x="12555" y="13457"/>
                            <a:pt x="12555" y="13457"/>
                          </a:cubicBezTo>
                          <a:lnTo>
                            <a:pt x="12766" y="11176"/>
                          </a:lnTo>
                          <a:cubicBezTo>
                            <a:pt x="12905" y="11207"/>
                            <a:pt x="13033" y="11222"/>
                            <a:pt x="13152" y="11222"/>
                          </a:cubicBezTo>
                          <a:cubicBezTo>
                            <a:pt x="16199" y="11222"/>
                            <a:pt x="12778" y="1218"/>
                            <a:pt x="12778" y="1218"/>
                          </a:cubicBezTo>
                          <a:lnTo>
                            <a:pt x="2798" y="1"/>
                          </a:ln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6"/>
                    <p:cNvSpPr/>
                    <p:nvPr/>
                  </p:nvSpPr>
                  <p:spPr>
                    <a:xfrm>
                      <a:off x="1251700" y="556225"/>
                      <a:ext cx="693025" cy="986600"/>
                    </a:xfrm>
                    <a:custGeom>
                      <a:avLst/>
                      <a:gdLst/>
                      <a:ahLst/>
                      <a:cxnLst/>
                      <a:rect l="l" t="t" r="r" b="b"/>
                      <a:pathLst>
                        <a:path w="27721" h="39464" extrusionOk="0">
                          <a:moveTo>
                            <a:pt x="6966" y="0"/>
                          </a:moveTo>
                          <a:cubicBezTo>
                            <a:pt x="6862" y="0"/>
                            <a:pt x="6754" y="2"/>
                            <a:pt x="6641" y="6"/>
                          </a:cubicBezTo>
                          <a:cubicBezTo>
                            <a:pt x="6582" y="2092"/>
                            <a:pt x="6421" y="3760"/>
                            <a:pt x="6174" y="5193"/>
                          </a:cubicBezTo>
                          <a:cubicBezTo>
                            <a:pt x="5822" y="7223"/>
                            <a:pt x="5299" y="8778"/>
                            <a:pt x="4647" y="10375"/>
                          </a:cubicBezTo>
                          <a:cubicBezTo>
                            <a:pt x="4048" y="11848"/>
                            <a:pt x="3339" y="13357"/>
                            <a:pt x="2556" y="15304"/>
                          </a:cubicBezTo>
                          <a:cubicBezTo>
                            <a:pt x="2537" y="15353"/>
                            <a:pt x="2518" y="15404"/>
                            <a:pt x="2497" y="15455"/>
                          </a:cubicBezTo>
                          <a:cubicBezTo>
                            <a:pt x="2226" y="16003"/>
                            <a:pt x="1985" y="16557"/>
                            <a:pt x="1768" y="17112"/>
                          </a:cubicBezTo>
                          <a:cubicBezTo>
                            <a:pt x="1" y="21636"/>
                            <a:pt x="7" y="26253"/>
                            <a:pt x="686" y="30094"/>
                          </a:cubicBezTo>
                          <a:cubicBezTo>
                            <a:pt x="966" y="31690"/>
                            <a:pt x="1364" y="33150"/>
                            <a:pt x="1798" y="34414"/>
                          </a:cubicBezTo>
                          <a:cubicBezTo>
                            <a:pt x="2817" y="37390"/>
                            <a:pt x="4041" y="39283"/>
                            <a:pt x="4443" y="39283"/>
                          </a:cubicBezTo>
                          <a:cubicBezTo>
                            <a:pt x="4453" y="39283"/>
                            <a:pt x="4463" y="39282"/>
                            <a:pt x="4472" y="39280"/>
                          </a:cubicBezTo>
                          <a:cubicBezTo>
                            <a:pt x="5130" y="39101"/>
                            <a:pt x="5866" y="37003"/>
                            <a:pt x="6246" y="35768"/>
                          </a:cubicBezTo>
                          <a:lnTo>
                            <a:pt x="6246" y="35767"/>
                          </a:lnTo>
                          <a:cubicBezTo>
                            <a:pt x="6405" y="35245"/>
                            <a:pt x="6502" y="34880"/>
                            <a:pt x="6502" y="34880"/>
                          </a:cubicBezTo>
                          <a:cubicBezTo>
                            <a:pt x="6502" y="34880"/>
                            <a:pt x="6672" y="35511"/>
                            <a:pt x="7001" y="36187"/>
                          </a:cubicBezTo>
                          <a:cubicBezTo>
                            <a:pt x="7380" y="36967"/>
                            <a:pt x="7969" y="37809"/>
                            <a:pt x="8753" y="37809"/>
                          </a:cubicBezTo>
                          <a:cubicBezTo>
                            <a:pt x="8796" y="37809"/>
                            <a:pt x="8839" y="37807"/>
                            <a:pt x="8882" y="37802"/>
                          </a:cubicBezTo>
                          <a:cubicBezTo>
                            <a:pt x="9380" y="37742"/>
                            <a:pt x="10469" y="35347"/>
                            <a:pt x="10469" y="35347"/>
                          </a:cubicBezTo>
                          <a:cubicBezTo>
                            <a:pt x="10469" y="35347"/>
                            <a:pt x="11225" y="39464"/>
                            <a:pt x="13220" y="39464"/>
                          </a:cubicBezTo>
                          <a:cubicBezTo>
                            <a:pt x="13253" y="39464"/>
                            <a:pt x="13285" y="39463"/>
                            <a:pt x="13319" y="39461"/>
                          </a:cubicBezTo>
                          <a:cubicBezTo>
                            <a:pt x="14779" y="39361"/>
                            <a:pt x="14219" y="33761"/>
                            <a:pt x="14219" y="33761"/>
                          </a:cubicBezTo>
                          <a:lnTo>
                            <a:pt x="14219" y="33761"/>
                          </a:lnTo>
                          <a:cubicBezTo>
                            <a:pt x="14219" y="33761"/>
                            <a:pt x="15288" y="36561"/>
                            <a:pt x="17073" y="36561"/>
                          </a:cubicBezTo>
                          <a:cubicBezTo>
                            <a:pt x="17202" y="36561"/>
                            <a:pt x="17336" y="36546"/>
                            <a:pt x="17472" y="36514"/>
                          </a:cubicBezTo>
                          <a:cubicBezTo>
                            <a:pt x="17623" y="36480"/>
                            <a:pt x="17775" y="36429"/>
                            <a:pt x="17934" y="36350"/>
                          </a:cubicBezTo>
                          <a:cubicBezTo>
                            <a:pt x="19132" y="35762"/>
                            <a:pt x="18404" y="32572"/>
                            <a:pt x="18404" y="32572"/>
                          </a:cubicBezTo>
                          <a:lnTo>
                            <a:pt x="18404" y="32572"/>
                          </a:lnTo>
                          <a:cubicBezTo>
                            <a:pt x="18404" y="32572"/>
                            <a:pt x="19392" y="34081"/>
                            <a:pt x="20525" y="35311"/>
                          </a:cubicBezTo>
                          <a:cubicBezTo>
                            <a:pt x="21307" y="36164"/>
                            <a:pt x="22159" y="36884"/>
                            <a:pt x="22803" y="36884"/>
                          </a:cubicBezTo>
                          <a:cubicBezTo>
                            <a:pt x="22965" y="36884"/>
                            <a:pt x="23114" y="36838"/>
                            <a:pt x="23246" y="36737"/>
                          </a:cubicBezTo>
                          <a:cubicBezTo>
                            <a:pt x="24786" y="35551"/>
                            <a:pt x="23236" y="30550"/>
                            <a:pt x="23235" y="30550"/>
                          </a:cubicBezTo>
                          <a:lnTo>
                            <a:pt x="23235" y="30550"/>
                          </a:lnTo>
                          <a:cubicBezTo>
                            <a:pt x="23236" y="30550"/>
                            <a:pt x="25519" y="31453"/>
                            <a:pt x="26779" y="31453"/>
                          </a:cubicBezTo>
                          <a:cubicBezTo>
                            <a:pt x="27154" y="31453"/>
                            <a:pt x="27439" y="31373"/>
                            <a:pt x="27545" y="31165"/>
                          </a:cubicBezTo>
                          <a:cubicBezTo>
                            <a:pt x="27720" y="30818"/>
                            <a:pt x="26795" y="28861"/>
                            <a:pt x="25375" y="26374"/>
                          </a:cubicBezTo>
                          <a:cubicBezTo>
                            <a:pt x="24453" y="24757"/>
                            <a:pt x="23324" y="22916"/>
                            <a:pt x="22152" y="21146"/>
                          </a:cubicBezTo>
                          <a:cubicBezTo>
                            <a:pt x="20392" y="18484"/>
                            <a:pt x="18537" y="15991"/>
                            <a:pt x="17165" y="14671"/>
                          </a:cubicBezTo>
                          <a:lnTo>
                            <a:pt x="16726" y="11419"/>
                          </a:lnTo>
                          <a:lnTo>
                            <a:pt x="16726" y="11419"/>
                          </a:lnTo>
                          <a:cubicBezTo>
                            <a:pt x="16843" y="11437"/>
                            <a:pt x="16954" y="11446"/>
                            <a:pt x="17059" y="11446"/>
                          </a:cubicBezTo>
                          <a:cubicBezTo>
                            <a:pt x="18413" y="11446"/>
                            <a:pt x="18787" y="9936"/>
                            <a:pt x="18145" y="7422"/>
                          </a:cubicBezTo>
                          <a:cubicBezTo>
                            <a:pt x="18145" y="7422"/>
                            <a:pt x="17236" y="7142"/>
                            <a:pt x="15944" y="6522"/>
                          </a:cubicBezTo>
                          <a:cubicBezTo>
                            <a:pt x="15028" y="6080"/>
                            <a:pt x="13927" y="5472"/>
                            <a:pt x="12814" y="4673"/>
                          </a:cubicBezTo>
                          <a:lnTo>
                            <a:pt x="12812" y="4673"/>
                          </a:lnTo>
                          <a:cubicBezTo>
                            <a:pt x="11272" y="3568"/>
                            <a:pt x="9723" y="2095"/>
                            <a:pt x="8657" y="201"/>
                          </a:cubicBezTo>
                          <a:cubicBezTo>
                            <a:pt x="8657" y="201"/>
                            <a:pt x="8039" y="0"/>
                            <a:pt x="69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6"/>
                    <p:cNvSpPr/>
                    <p:nvPr/>
                  </p:nvSpPr>
                  <p:spPr>
                    <a:xfrm>
                      <a:off x="1306300" y="1049500"/>
                      <a:ext cx="107525" cy="112550"/>
                    </a:xfrm>
                    <a:custGeom>
                      <a:avLst/>
                      <a:gdLst/>
                      <a:ahLst/>
                      <a:cxnLst/>
                      <a:rect l="l" t="t" r="r" b="b"/>
                      <a:pathLst>
                        <a:path w="4301" h="4502" extrusionOk="0">
                          <a:moveTo>
                            <a:pt x="2725" y="0"/>
                          </a:moveTo>
                          <a:cubicBezTo>
                            <a:pt x="2510" y="0"/>
                            <a:pt x="2298" y="56"/>
                            <a:pt x="2117" y="178"/>
                          </a:cubicBezTo>
                          <a:lnTo>
                            <a:pt x="731" y="1774"/>
                          </a:lnTo>
                          <a:cubicBezTo>
                            <a:pt x="488" y="2211"/>
                            <a:pt x="244" y="2647"/>
                            <a:pt x="0" y="3085"/>
                          </a:cubicBezTo>
                          <a:cubicBezTo>
                            <a:pt x="748" y="3491"/>
                            <a:pt x="1495" y="3897"/>
                            <a:pt x="2242" y="4303"/>
                          </a:cubicBezTo>
                          <a:cubicBezTo>
                            <a:pt x="2413" y="4396"/>
                            <a:pt x="2590" y="4491"/>
                            <a:pt x="2783" y="4501"/>
                          </a:cubicBezTo>
                          <a:cubicBezTo>
                            <a:pt x="2795" y="4502"/>
                            <a:pt x="2806" y="4502"/>
                            <a:pt x="2818" y="4502"/>
                          </a:cubicBezTo>
                          <a:cubicBezTo>
                            <a:pt x="3172" y="4502"/>
                            <a:pt x="3472" y="4222"/>
                            <a:pt x="3677" y="3930"/>
                          </a:cubicBezTo>
                          <a:cubicBezTo>
                            <a:pt x="4086" y="3345"/>
                            <a:pt x="4301" y="2627"/>
                            <a:pt x="4279" y="1915"/>
                          </a:cubicBezTo>
                          <a:cubicBezTo>
                            <a:pt x="4264" y="1350"/>
                            <a:pt x="4086" y="766"/>
                            <a:pt x="3674" y="379"/>
                          </a:cubicBezTo>
                          <a:cubicBezTo>
                            <a:pt x="3421" y="141"/>
                            <a:pt x="3068" y="0"/>
                            <a:pt x="2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6"/>
                    <p:cNvSpPr/>
                    <p:nvPr/>
                  </p:nvSpPr>
                  <p:spPr>
                    <a:xfrm>
                      <a:off x="1553325" y="673075"/>
                      <a:ext cx="96975" cy="68700"/>
                    </a:xfrm>
                    <a:custGeom>
                      <a:avLst/>
                      <a:gdLst/>
                      <a:ahLst/>
                      <a:cxnLst/>
                      <a:rect l="l" t="t" r="r" b="b"/>
                      <a:pathLst>
                        <a:path w="3879" h="2748" extrusionOk="0">
                          <a:moveTo>
                            <a:pt x="747" y="0"/>
                          </a:moveTo>
                          <a:lnTo>
                            <a:pt x="733" y="19"/>
                          </a:lnTo>
                          <a:cubicBezTo>
                            <a:pt x="489" y="458"/>
                            <a:pt x="245" y="894"/>
                            <a:pt x="1" y="1330"/>
                          </a:cubicBezTo>
                          <a:cubicBezTo>
                            <a:pt x="749" y="1738"/>
                            <a:pt x="1498" y="2145"/>
                            <a:pt x="2243" y="2549"/>
                          </a:cubicBezTo>
                          <a:cubicBezTo>
                            <a:pt x="2413" y="2642"/>
                            <a:pt x="2590" y="2735"/>
                            <a:pt x="2784" y="2747"/>
                          </a:cubicBezTo>
                          <a:cubicBezTo>
                            <a:pt x="2796" y="2747"/>
                            <a:pt x="2808" y="2748"/>
                            <a:pt x="2821" y="2748"/>
                          </a:cubicBezTo>
                          <a:cubicBezTo>
                            <a:pt x="3175" y="2748"/>
                            <a:pt x="3472" y="2468"/>
                            <a:pt x="3678" y="2176"/>
                          </a:cubicBezTo>
                          <a:cubicBezTo>
                            <a:pt x="3752" y="2070"/>
                            <a:pt x="3818" y="1963"/>
                            <a:pt x="3879" y="1848"/>
                          </a:cubicBezTo>
                          <a:cubicBezTo>
                            <a:pt x="2963" y="1406"/>
                            <a:pt x="1862" y="798"/>
                            <a:pt x="7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6"/>
                    <p:cNvSpPr/>
                    <p:nvPr/>
                  </p:nvSpPr>
                  <p:spPr>
                    <a:xfrm>
                      <a:off x="1747450" y="1084875"/>
                      <a:ext cx="138625" cy="133525"/>
                    </a:xfrm>
                    <a:custGeom>
                      <a:avLst/>
                      <a:gdLst/>
                      <a:ahLst/>
                      <a:cxnLst/>
                      <a:rect l="l" t="t" r="r" b="b"/>
                      <a:pathLst>
                        <a:path w="5545" h="5341" extrusionOk="0">
                          <a:moveTo>
                            <a:pt x="2323" y="1"/>
                          </a:moveTo>
                          <a:cubicBezTo>
                            <a:pt x="2245" y="105"/>
                            <a:pt x="2164" y="206"/>
                            <a:pt x="2077" y="299"/>
                          </a:cubicBezTo>
                          <a:cubicBezTo>
                            <a:pt x="1503" y="923"/>
                            <a:pt x="524" y="1221"/>
                            <a:pt x="362" y="2140"/>
                          </a:cubicBezTo>
                          <a:cubicBezTo>
                            <a:pt x="1" y="4228"/>
                            <a:pt x="3132" y="5341"/>
                            <a:pt x="4719" y="5341"/>
                          </a:cubicBezTo>
                          <a:cubicBezTo>
                            <a:pt x="4730" y="5341"/>
                            <a:pt x="4742" y="5341"/>
                            <a:pt x="4753" y="5340"/>
                          </a:cubicBezTo>
                          <a:cubicBezTo>
                            <a:pt x="5015" y="5335"/>
                            <a:pt x="5291" y="5306"/>
                            <a:pt x="5545" y="5228"/>
                          </a:cubicBezTo>
                          <a:cubicBezTo>
                            <a:pt x="4624" y="3611"/>
                            <a:pt x="3494" y="1770"/>
                            <a:pt x="2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6"/>
                    <p:cNvSpPr/>
                    <p:nvPr/>
                  </p:nvSpPr>
                  <p:spPr>
                    <a:xfrm>
                      <a:off x="1509425" y="856925"/>
                      <a:ext cx="123400" cy="128825"/>
                    </a:xfrm>
                    <a:custGeom>
                      <a:avLst/>
                      <a:gdLst/>
                      <a:ahLst/>
                      <a:cxnLst/>
                      <a:rect l="l" t="t" r="r" b="b"/>
                      <a:pathLst>
                        <a:path w="4936" h="5153" extrusionOk="0">
                          <a:moveTo>
                            <a:pt x="2132" y="1"/>
                          </a:moveTo>
                          <a:cubicBezTo>
                            <a:pt x="1329" y="1"/>
                            <a:pt x="384" y="275"/>
                            <a:pt x="109" y="961"/>
                          </a:cubicBezTo>
                          <a:cubicBezTo>
                            <a:pt x="0" y="1234"/>
                            <a:pt x="7" y="1536"/>
                            <a:pt x="14" y="1830"/>
                          </a:cubicBezTo>
                          <a:cubicBezTo>
                            <a:pt x="30" y="2356"/>
                            <a:pt x="45" y="2880"/>
                            <a:pt x="60" y="3406"/>
                          </a:cubicBezTo>
                          <a:cubicBezTo>
                            <a:pt x="70" y="3786"/>
                            <a:pt x="88" y="4188"/>
                            <a:pt x="300" y="4501"/>
                          </a:cubicBezTo>
                          <a:cubicBezTo>
                            <a:pt x="581" y="4916"/>
                            <a:pt x="1119" y="5061"/>
                            <a:pt x="1618" y="5118"/>
                          </a:cubicBezTo>
                          <a:cubicBezTo>
                            <a:pt x="1807" y="5140"/>
                            <a:pt x="2000" y="5153"/>
                            <a:pt x="2191" y="5153"/>
                          </a:cubicBezTo>
                          <a:cubicBezTo>
                            <a:pt x="2650" y="5153"/>
                            <a:pt x="3106" y="5079"/>
                            <a:pt x="3513" y="4873"/>
                          </a:cubicBezTo>
                          <a:cubicBezTo>
                            <a:pt x="4436" y="4406"/>
                            <a:pt x="4935" y="3274"/>
                            <a:pt x="4746" y="2256"/>
                          </a:cubicBezTo>
                          <a:cubicBezTo>
                            <a:pt x="4573" y="1324"/>
                            <a:pt x="3762" y="307"/>
                            <a:pt x="2809" y="75"/>
                          </a:cubicBezTo>
                          <a:cubicBezTo>
                            <a:pt x="2612" y="27"/>
                            <a:pt x="2379" y="1"/>
                            <a:pt x="2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6"/>
                    <p:cNvSpPr/>
                    <p:nvPr/>
                  </p:nvSpPr>
                  <p:spPr>
                    <a:xfrm>
                      <a:off x="1461725" y="1010600"/>
                      <a:ext cx="134425" cy="52025"/>
                    </a:xfrm>
                    <a:custGeom>
                      <a:avLst/>
                      <a:gdLst/>
                      <a:ahLst/>
                      <a:cxnLst/>
                      <a:rect l="l" t="t" r="r" b="b"/>
                      <a:pathLst>
                        <a:path w="5377" h="2081" fill="none" extrusionOk="0">
                          <a:moveTo>
                            <a:pt x="0" y="1"/>
                          </a:moveTo>
                          <a:cubicBezTo>
                            <a:pt x="1490" y="1274"/>
                            <a:pt x="3419" y="2021"/>
                            <a:pt x="5377" y="208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6"/>
                    <p:cNvSpPr/>
                    <p:nvPr/>
                  </p:nvSpPr>
                  <p:spPr>
                    <a:xfrm>
                      <a:off x="1469300" y="1049850"/>
                      <a:ext cx="147225" cy="58675"/>
                    </a:xfrm>
                    <a:custGeom>
                      <a:avLst/>
                      <a:gdLst/>
                      <a:ahLst/>
                      <a:cxnLst/>
                      <a:rect l="l" t="t" r="r" b="b"/>
                      <a:pathLst>
                        <a:path w="5889" h="2347" fill="none" extrusionOk="0">
                          <a:moveTo>
                            <a:pt x="1" y="1"/>
                          </a:moveTo>
                          <a:cubicBezTo>
                            <a:pt x="1656" y="1368"/>
                            <a:pt x="3746" y="2201"/>
                            <a:pt x="5888" y="2346"/>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6"/>
                    <p:cNvSpPr/>
                    <p:nvPr/>
                  </p:nvSpPr>
                  <p:spPr>
                    <a:xfrm>
                      <a:off x="1485550" y="1189975"/>
                      <a:ext cx="97675" cy="103400"/>
                    </a:xfrm>
                    <a:custGeom>
                      <a:avLst/>
                      <a:gdLst/>
                      <a:ahLst/>
                      <a:cxnLst/>
                      <a:rect l="l" t="t" r="r" b="b"/>
                      <a:pathLst>
                        <a:path w="3907" h="4136" extrusionOk="0">
                          <a:moveTo>
                            <a:pt x="2778" y="0"/>
                          </a:moveTo>
                          <a:cubicBezTo>
                            <a:pt x="2219" y="0"/>
                            <a:pt x="1452" y="293"/>
                            <a:pt x="1163" y="555"/>
                          </a:cubicBezTo>
                          <a:cubicBezTo>
                            <a:pt x="1" y="1608"/>
                            <a:pt x="829" y="3957"/>
                            <a:pt x="2356" y="4127"/>
                          </a:cubicBezTo>
                          <a:cubicBezTo>
                            <a:pt x="2408" y="4133"/>
                            <a:pt x="2461" y="4136"/>
                            <a:pt x="2514" y="4136"/>
                          </a:cubicBezTo>
                          <a:cubicBezTo>
                            <a:pt x="2783" y="4136"/>
                            <a:pt x="3055" y="4057"/>
                            <a:pt x="3245" y="3870"/>
                          </a:cubicBezTo>
                          <a:cubicBezTo>
                            <a:pt x="3440" y="3679"/>
                            <a:pt x="3523" y="3404"/>
                            <a:pt x="3579" y="3137"/>
                          </a:cubicBezTo>
                          <a:cubicBezTo>
                            <a:pt x="3717" y="2474"/>
                            <a:pt x="3907" y="490"/>
                            <a:pt x="3214" y="92"/>
                          </a:cubicBezTo>
                          <a:cubicBezTo>
                            <a:pt x="3101" y="28"/>
                            <a:pt x="2949" y="0"/>
                            <a:pt x="2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6"/>
                    <p:cNvSpPr/>
                    <p:nvPr/>
                  </p:nvSpPr>
                  <p:spPr>
                    <a:xfrm>
                      <a:off x="1295900" y="938825"/>
                      <a:ext cx="32225" cy="51675"/>
                    </a:xfrm>
                    <a:custGeom>
                      <a:avLst/>
                      <a:gdLst/>
                      <a:ahLst/>
                      <a:cxnLst/>
                      <a:rect l="l" t="t" r="r" b="b"/>
                      <a:pathLst>
                        <a:path w="1289" h="2067" extrusionOk="0">
                          <a:moveTo>
                            <a:pt x="788" y="0"/>
                          </a:moveTo>
                          <a:cubicBezTo>
                            <a:pt x="769" y="49"/>
                            <a:pt x="750" y="100"/>
                            <a:pt x="730" y="151"/>
                          </a:cubicBezTo>
                          <a:cubicBezTo>
                            <a:pt x="458" y="699"/>
                            <a:pt x="217" y="1253"/>
                            <a:pt x="0" y="1808"/>
                          </a:cubicBezTo>
                          <a:cubicBezTo>
                            <a:pt x="141" y="1946"/>
                            <a:pt x="317" y="2041"/>
                            <a:pt x="514" y="2062"/>
                          </a:cubicBezTo>
                          <a:cubicBezTo>
                            <a:pt x="539" y="2065"/>
                            <a:pt x="564" y="2066"/>
                            <a:pt x="590" y="2066"/>
                          </a:cubicBezTo>
                          <a:cubicBezTo>
                            <a:pt x="725" y="2066"/>
                            <a:pt x="862" y="2028"/>
                            <a:pt x="958" y="1933"/>
                          </a:cubicBezTo>
                          <a:cubicBezTo>
                            <a:pt x="1056" y="1837"/>
                            <a:pt x="1095" y="1699"/>
                            <a:pt x="1123" y="1567"/>
                          </a:cubicBezTo>
                          <a:cubicBezTo>
                            <a:pt x="1193" y="1235"/>
                            <a:pt x="1289" y="244"/>
                            <a:pt x="941" y="46"/>
                          </a:cubicBezTo>
                          <a:cubicBezTo>
                            <a:pt x="899" y="22"/>
                            <a:pt x="848" y="6"/>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6"/>
                    <p:cNvSpPr/>
                    <p:nvPr/>
                  </p:nvSpPr>
                  <p:spPr>
                    <a:xfrm>
                      <a:off x="1671050" y="1005275"/>
                      <a:ext cx="48850" cy="51700"/>
                    </a:xfrm>
                    <a:custGeom>
                      <a:avLst/>
                      <a:gdLst/>
                      <a:ahLst/>
                      <a:cxnLst/>
                      <a:rect l="l" t="t" r="r" b="b"/>
                      <a:pathLst>
                        <a:path w="1954" h="2068" extrusionOk="0">
                          <a:moveTo>
                            <a:pt x="1388" y="0"/>
                          </a:moveTo>
                          <a:cubicBezTo>
                            <a:pt x="1109" y="0"/>
                            <a:pt x="726" y="147"/>
                            <a:pt x="582" y="278"/>
                          </a:cubicBezTo>
                          <a:cubicBezTo>
                            <a:pt x="0" y="804"/>
                            <a:pt x="414" y="1979"/>
                            <a:pt x="1179" y="2063"/>
                          </a:cubicBezTo>
                          <a:cubicBezTo>
                            <a:pt x="1205" y="2066"/>
                            <a:pt x="1231" y="2068"/>
                            <a:pt x="1257" y="2068"/>
                          </a:cubicBezTo>
                          <a:cubicBezTo>
                            <a:pt x="1392" y="2068"/>
                            <a:pt x="1527" y="2029"/>
                            <a:pt x="1623" y="1936"/>
                          </a:cubicBezTo>
                          <a:cubicBezTo>
                            <a:pt x="1720" y="1840"/>
                            <a:pt x="1762" y="1702"/>
                            <a:pt x="1790" y="1569"/>
                          </a:cubicBezTo>
                          <a:cubicBezTo>
                            <a:pt x="1859" y="1238"/>
                            <a:pt x="1954" y="245"/>
                            <a:pt x="1606" y="47"/>
                          </a:cubicBezTo>
                          <a:cubicBezTo>
                            <a:pt x="1550" y="14"/>
                            <a:pt x="1474" y="0"/>
                            <a:pt x="1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6"/>
                    <p:cNvSpPr/>
                    <p:nvPr/>
                  </p:nvSpPr>
                  <p:spPr>
                    <a:xfrm>
                      <a:off x="1399600" y="1409225"/>
                      <a:ext cx="43775" cy="51700"/>
                    </a:xfrm>
                    <a:custGeom>
                      <a:avLst/>
                      <a:gdLst/>
                      <a:ahLst/>
                      <a:cxnLst/>
                      <a:rect l="l" t="t" r="r" b="b"/>
                      <a:pathLst>
                        <a:path w="1751" h="2068" extrusionOk="0">
                          <a:moveTo>
                            <a:pt x="1185" y="0"/>
                          </a:moveTo>
                          <a:cubicBezTo>
                            <a:pt x="905" y="0"/>
                            <a:pt x="522" y="146"/>
                            <a:pt x="378" y="278"/>
                          </a:cubicBezTo>
                          <a:cubicBezTo>
                            <a:pt x="1" y="619"/>
                            <a:pt x="44" y="1234"/>
                            <a:pt x="330" y="1647"/>
                          </a:cubicBezTo>
                          <a:cubicBezTo>
                            <a:pt x="488" y="1125"/>
                            <a:pt x="586" y="760"/>
                            <a:pt x="586" y="760"/>
                          </a:cubicBezTo>
                          <a:cubicBezTo>
                            <a:pt x="586" y="760"/>
                            <a:pt x="756" y="1391"/>
                            <a:pt x="1085" y="2067"/>
                          </a:cubicBezTo>
                          <a:cubicBezTo>
                            <a:pt x="1208" y="2062"/>
                            <a:pt x="1334" y="2021"/>
                            <a:pt x="1421" y="1936"/>
                          </a:cubicBezTo>
                          <a:cubicBezTo>
                            <a:pt x="1516" y="1839"/>
                            <a:pt x="1559" y="1702"/>
                            <a:pt x="1587" y="1569"/>
                          </a:cubicBezTo>
                          <a:cubicBezTo>
                            <a:pt x="1656" y="1238"/>
                            <a:pt x="1751" y="246"/>
                            <a:pt x="1404" y="46"/>
                          </a:cubicBezTo>
                          <a:cubicBezTo>
                            <a:pt x="1348" y="14"/>
                            <a:pt x="1271" y="0"/>
                            <a:pt x="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6"/>
                    <p:cNvSpPr/>
                    <p:nvPr/>
                  </p:nvSpPr>
                  <p:spPr>
                    <a:xfrm>
                      <a:off x="1624800" y="1321275"/>
                      <a:ext cx="145175" cy="147825"/>
                    </a:xfrm>
                    <a:custGeom>
                      <a:avLst/>
                      <a:gdLst/>
                      <a:ahLst/>
                      <a:cxnLst/>
                      <a:rect l="l" t="t" r="r" b="b"/>
                      <a:pathLst>
                        <a:path w="5807" h="5913" extrusionOk="0">
                          <a:moveTo>
                            <a:pt x="2144" y="1"/>
                          </a:moveTo>
                          <a:cubicBezTo>
                            <a:pt x="1537" y="1"/>
                            <a:pt x="947" y="203"/>
                            <a:pt x="476" y="685"/>
                          </a:cubicBezTo>
                          <a:cubicBezTo>
                            <a:pt x="1" y="1171"/>
                            <a:pt x="176" y="1802"/>
                            <a:pt x="367" y="2376"/>
                          </a:cubicBezTo>
                          <a:cubicBezTo>
                            <a:pt x="662" y="3265"/>
                            <a:pt x="929" y="4219"/>
                            <a:pt x="1499" y="4977"/>
                          </a:cubicBezTo>
                          <a:cubicBezTo>
                            <a:pt x="1778" y="5345"/>
                            <a:pt x="2139" y="5676"/>
                            <a:pt x="2548" y="5912"/>
                          </a:cubicBezTo>
                          <a:cubicBezTo>
                            <a:pt x="2699" y="5880"/>
                            <a:pt x="2851" y="5827"/>
                            <a:pt x="3010" y="5748"/>
                          </a:cubicBezTo>
                          <a:cubicBezTo>
                            <a:pt x="4208" y="5160"/>
                            <a:pt x="3480" y="1970"/>
                            <a:pt x="3480" y="1970"/>
                          </a:cubicBezTo>
                          <a:lnTo>
                            <a:pt x="3480" y="1970"/>
                          </a:lnTo>
                          <a:cubicBezTo>
                            <a:pt x="3480" y="1970"/>
                            <a:pt x="4468" y="3479"/>
                            <a:pt x="5601" y="4710"/>
                          </a:cubicBezTo>
                          <a:lnTo>
                            <a:pt x="5601" y="4709"/>
                          </a:lnTo>
                          <a:cubicBezTo>
                            <a:pt x="5807" y="3705"/>
                            <a:pt x="5671" y="2620"/>
                            <a:pt x="5150" y="1739"/>
                          </a:cubicBezTo>
                          <a:cubicBezTo>
                            <a:pt x="4577" y="770"/>
                            <a:pt x="3327" y="1"/>
                            <a:pt x="2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6"/>
                    <p:cNvSpPr/>
                    <p:nvPr/>
                  </p:nvSpPr>
                  <p:spPr>
                    <a:xfrm>
                      <a:off x="1367875" y="686025"/>
                      <a:ext cx="72500" cy="134375"/>
                    </a:xfrm>
                    <a:custGeom>
                      <a:avLst/>
                      <a:gdLst/>
                      <a:ahLst/>
                      <a:cxnLst/>
                      <a:rect l="l" t="t" r="r" b="b"/>
                      <a:pathLst>
                        <a:path w="2900" h="5375" extrusionOk="0">
                          <a:moveTo>
                            <a:pt x="1527" y="1"/>
                          </a:moveTo>
                          <a:cubicBezTo>
                            <a:pt x="1175" y="2031"/>
                            <a:pt x="652" y="3586"/>
                            <a:pt x="0" y="5183"/>
                          </a:cubicBezTo>
                          <a:cubicBezTo>
                            <a:pt x="299" y="5305"/>
                            <a:pt x="615" y="5374"/>
                            <a:pt x="940" y="5374"/>
                          </a:cubicBezTo>
                          <a:cubicBezTo>
                            <a:pt x="1040" y="5374"/>
                            <a:pt x="1141" y="5368"/>
                            <a:pt x="1242" y="5354"/>
                          </a:cubicBezTo>
                          <a:cubicBezTo>
                            <a:pt x="1590" y="5305"/>
                            <a:pt x="1934" y="5170"/>
                            <a:pt x="2179" y="4917"/>
                          </a:cubicBezTo>
                          <a:cubicBezTo>
                            <a:pt x="2419" y="4671"/>
                            <a:pt x="2546" y="4336"/>
                            <a:pt x="2630" y="4001"/>
                          </a:cubicBezTo>
                          <a:cubicBezTo>
                            <a:pt x="2900" y="2940"/>
                            <a:pt x="2783" y="1766"/>
                            <a:pt x="2226" y="824"/>
                          </a:cubicBezTo>
                          <a:cubicBezTo>
                            <a:pt x="2050" y="524"/>
                            <a:pt x="1809" y="247"/>
                            <a:pt x="1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6"/>
                    <p:cNvSpPr/>
                    <p:nvPr/>
                  </p:nvSpPr>
                  <p:spPr>
                    <a:xfrm>
                      <a:off x="1268850" y="1288475"/>
                      <a:ext cx="127725" cy="136050"/>
                    </a:xfrm>
                    <a:custGeom>
                      <a:avLst/>
                      <a:gdLst/>
                      <a:ahLst/>
                      <a:cxnLst/>
                      <a:rect l="l" t="t" r="r" b="b"/>
                      <a:pathLst>
                        <a:path w="5109" h="5442" extrusionOk="0">
                          <a:moveTo>
                            <a:pt x="2073" y="0"/>
                          </a:moveTo>
                          <a:cubicBezTo>
                            <a:pt x="1959" y="0"/>
                            <a:pt x="1845" y="7"/>
                            <a:pt x="1732" y="21"/>
                          </a:cubicBezTo>
                          <a:cubicBezTo>
                            <a:pt x="1211" y="87"/>
                            <a:pt x="487" y="370"/>
                            <a:pt x="0" y="805"/>
                          </a:cubicBezTo>
                          <a:cubicBezTo>
                            <a:pt x="280" y="2401"/>
                            <a:pt x="678" y="3860"/>
                            <a:pt x="1112" y="5126"/>
                          </a:cubicBezTo>
                          <a:cubicBezTo>
                            <a:pt x="1453" y="5309"/>
                            <a:pt x="1831" y="5420"/>
                            <a:pt x="2220" y="5439"/>
                          </a:cubicBezTo>
                          <a:cubicBezTo>
                            <a:pt x="2257" y="5441"/>
                            <a:pt x="2293" y="5442"/>
                            <a:pt x="2329" y="5442"/>
                          </a:cubicBezTo>
                          <a:cubicBezTo>
                            <a:pt x="3295" y="5442"/>
                            <a:pt x="4237" y="4849"/>
                            <a:pt x="4666" y="3981"/>
                          </a:cubicBezTo>
                          <a:cubicBezTo>
                            <a:pt x="5108" y="3081"/>
                            <a:pt x="4987" y="1937"/>
                            <a:pt x="4384" y="1133"/>
                          </a:cubicBezTo>
                          <a:cubicBezTo>
                            <a:pt x="3850" y="421"/>
                            <a:pt x="2962" y="0"/>
                            <a:pt x="2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6"/>
                    <p:cNvSpPr/>
                    <p:nvPr/>
                  </p:nvSpPr>
                  <p:spPr>
                    <a:xfrm>
                      <a:off x="1484175" y="458625"/>
                      <a:ext cx="148025" cy="156850"/>
                    </a:xfrm>
                    <a:custGeom>
                      <a:avLst/>
                      <a:gdLst/>
                      <a:ahLst/>
                      <a:cxnLst/>
                      <a:rect l="l" t="t" r="r" b="b"/>
                      <a:pathLst>
                        <a:path w="5921" h="6274" extrusionOk="0">
                          <a:moveTo>
                            <a:pt x="3342" y="0"/>
                          </a:moveTo>
                          <a:lnTo>
                            <a:pt x="1191" y="324"/>
                          </a:lnTo>
                          <a:lnTo>
                            <a:pt x="0" y="5014"/>
                          </a:lnTo>
                          <a:lnTo>
                            <a:pt x="4507" y="6273"/>
                          </a:lnTo>
                          <a:lnTo>
                            <a:pt x="4199" y="3981"/>
                          </a:lnTo>
                          <a:cubicBezTo>
                            <a:pt x="4199" y="3981"/>
                            <a:pt x="4632" y="3961"/>
                            <a:pt x="4867" y="3739"/>
                          </a:cubicBezTo>
                          <a:cubicBezTo>
                            <a:pt x="5920" y="2753"/>
                            <a:pt x="3342" y="0"/>
                            <a:pt x="3342"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6"/>
                    <p:cNvSpPr/>
                    <p:nvPr/>
                  </p:nvSpPr>
                  <p:spPr>
                    <a:xfrm>
                      <a:off x="1498525" y="452600"/>
                      <a:ext cx="77425" cy="47825"/>
                    </a:xfrm>
                    <a:custGeom>
                      <a:avLst/>
                      <a:gdLst/>
                      <a:ahLst/>
                      <a:cxnLst/>
                      <a:rect l="l" t="t" r="r" b="b"/>
                      <a:pathLst>
                        <a:path w="3097" h="1913" extrusionOk="0">
                          <a:moveTo>
                            <a:pt x="2180" y="0"/>
                          </a:moveTo>
                          <a:cubicBezTo>
                            <a:pt x="1672" y="0"/>
                            <a:pt x="1166" y="156"/>
                            <a:pt x="705" y="376"/>
                          </a:cubicBezTo>
                          <a:cubicBezTo>
                            <a:pt x="473" y="486"/>
                            <a:pt x="238" y="625"/>
                            <a:pt x="120" y="852"/>
                          </a:cubicBezTo>
                          <a:cubicBezTo>
                            <a:pt x="0" y="1084"/>
                            <a:pt x="27" y="1364"/>
                            <a:pt x="98" y="1615"/>
                          </a:cubicBezTo>
                          <a:cubicBezTo>
                            <a:pt x="128" y="1722"/>
                            <a:pt x="175" y="1838"/>
                            <a:pt x="275" y="1888"/>
                          </a:cubicBezTo>
                          <a:cubicBezTo>
                            <a:pt x="310" y="1905"/>
                            <a:pt x="348" y="1913"/>
                            <a:pt x="386" y="1913"/>
                          </a:cubicBezTo>
                          <a:cubicBezTo>
                            <a:pt x="459" y="1913"/>
                            <a:pt x="534" y="1886"/>
                            <a:pt x="600" y="1852"/>
                          </a:cubicBezTo>
                          <a:cubicBezTo>
                            <a:pt x="866" y="1712"/>
                            <a:pt x="1059" y="1439"/>
                            <a:pt x="1103" y="1140"/>
                          </a:cubicBezTo>
                          <a:cubicBezTo>
                            <a:pt x="1129" y="1188"/>
                            <a:pt x="1180" y="1210"/>
                            <a:pt x="1235" y="1210"/>
                          </a:cubicBezTo>
                          <a:cubicBezTo>
                            <a:pt x="1284" y="1210"/>
                            <a:pt x="1335" y="1192"/>
                            <a:pt x="1371" y="1158"/>
                          </a:cubicBezTo>
                          <a:cubicBezTo>
                            <a:pt x="1447" y="1086"/>
                            <a:pt x="1467" y="975"/>
                            <a:pt x="1468" y="871"/>
                          </a:cubicBezTo>
                          <a:cubicBezTo>
                            <a:pt x="1482" y="961"/>
                            <a:pt x="1497" y="1051"/>
                            <a:pt x="1512" y="1142"/>
                          </a:cubicBezTo>
                          <a:cubicBezTo>
                            <a:pt x="1518" y="1176"/>
                            <a:pt x="1525" y="1213"/>
                            <a:pt x="1552" y="1234"/>
                          </a:cubicBezTo>
                          <a:cubicBezTo>
                            <a:pt x="1566" y="1245"/>
                            <a:pt x="1581" y="1250"/>
                            <a:pt x="1598" y="1250"/>
                          </a:cubicBezTo>
                          <a:cubicBezTo>
                            <a:pt x="1643" y="1250"/>
                            <a:pt x="1693" y="1213"/>
                            <a:pt x="1727" y="1177"/>
                          </a:cubicBezTo>
                          <a:cubicBezTo>
                            <a:pt x="1922" y="970"/>
                            <a:pt x="2079" y="728"/>
                            <a:pt x="2188" y="468"/>
                          </a:cubicBezTo>
                          <a:cubicBezTo>
                            <a:pt x="2212" y="548"/>
                            <a:pt x="2297" y="602"/>
                            <a:pt x="2380" y="602"/>
                          </a:cubicBezTo>
                          <a:cubicBezTo>
                            <a:pt x="2403" y="602"/>
                            <a:pt x="2426" y="598"/>
                            <a:pt x="2447" y="589"/>
                          </a:cubicBezTo>
                          <a:cubicBezTo>
                            <a:pt x="2547" y="549"/>
                            <a:pt x="2596" y="419"/>
                            <a:pt x="2551" y="321"/>
                          </a:cubicBezTo>
                          <a:lnTo>
                            <a:pt x="2551" y="321"/>
                          </a:lnTo>
                          <a:cubicBezTo>
                            <a:pt x="2625" y="378"/>
                            <a:pt x="2819" y="518"/>
                            <a:pt x="2949" y="518"/>
                          </a:cubicBezTo>
                          <a:cubicBezTo>
                            <a:pt x="3014" y="518"/>
                            <a:pt x="3063" y="483"/>
                            <a:pt x="3073" y="383"/>
                          </a:cubicBezTo>
                          <a:cubicBezTo>
                            <a:pt x="3097" y="130"/>
                            <a:pt x="2678" y="46"/>
                            <a:pt x="2499" y="21"/>
                          </a:cubicBezTo>
                          <a:cubicBezTo>
                            <a:pt x="2393" y="7"/>
                            <a:pt x="2286" y="0"/>
                            <a:pt x="2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6"/>
                    <p:cNvSpPr/>
                    <p:nvPr/>
                  </p:nvSpPr>
                  <p:spPr>
                    <a:xfrm>
                      <a:off x="1569950" y="482800"/>
                      <a:ext cx="11600" cy="14225"/>
                    </a:xfrm>
                    <a:custGeom>
                      <a:avLst/>
                      <a:gdLst/>
                      <a:ahLst/>
                      <a:cxnLst/>
                      <a:rect l="l" t="t" r="r" b="b"/>
                      <a:pathLst>
                        <a:path w="464" h="569" fill="none" extrusionOk="0">
                          <a:moveTo>
                            <a:pt x="1" y="1"/>
                          </a:moveTo>
                          <a:cubicBezTo>
                            <a:pt x="141" y="147"/>
                            <a:pt x="295" y="280"/>
                            <a:pt x="464" y="395"/>
                          </a:cubicBezTo>
                          <a:cubicBezTo>
                            <a:pt x="379" y="453"/>
                            <a:pt x="295" y="510"/>
                            <a:pt x="212" y="568"/>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6"/>
                    <p:cNvSpPr/>
                    <p:nvPr/>
                  </p:nvSpPr>
                  <p:spPr>
                    <a:xfrm>
                      <a:off x="1545875" y="478575"/>
                      <a:ext cx="10325" cy="7050"/>
                    </a:xfrm>
                    <a:custGeom>
                      <a:avLst/>
                      <a:gdLst/>
                      <a:ahLst/>
                      <a:cxnLst/>
                      <a:rect l="l" t="t" r="r" b="b"/>
                      <a:pathLst>
                        <a:path w="413" h="282" fill="none" extrusionOk="0">
                          <a:moveTo>
                            <a:pt x="413" y="260"/>
                          </a:moveTo>
                          <a:cubicBezTo>
                            <a:pt x="281" y="0"/>
                            <a:pt x="27" y="19"/>
                            <a:pt x="0" y="28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6"/>
                    <p:cNvSpPr/>
                    <p:nvPr/>
                  </p:nvSpPr>
                  <p:spPr>
                    <a:xfrm>
                      <a:off x="1575750" y="476450"/>
                      <a:ext cx="10325" cy="7075"/>
                    </a:xfrm>
                    <a:custGeom>
                      <a:avLst/>
                      <a:gdLst/>
                      <a:ahLst/>
                      <a:cxnLst/>
                      <a:rect l="l" t="t" r="r" b="b"/>
                      <a:pathLst>
                        <a:path w="413" h="283" fill="none" extrusionOk="0">
                          <a:moveTo>
                            <a:pt x="412" y="261"/>
                          </a:moveTo>
                          <a:cubicBezTo>
                            <a:pt x="281" y="1"/>
                            <a:pt x="27" y="21"/>
                            <a:pt x="0" y="28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6"/>
                    <p:cNvSpPr/>
                    <p:nvPr/>
                  </p:nvSpPr>
                  <p:spPr>
                    <a:xfrm>
                      <a:off x="1563800" y="499225"/>
                      <a:ext cx="25825" cy="12250"/>
                    </a:xfrm>
                    <a:custGeom>
                      <a:avLst/>
                      <a:gdLst/>
                      <a:ahLst/>
                      <a:cxnLst/>
                      <a:rect l="l" t="t" r="r" b="b"/>
                      <a:pathLst>
                        <a:path w="1033" h="490" extrusionOk="0">
                          <a:moveTo>
                            <a:pt x="895" y="1"/>
                          </a:moveTo>
                          <a:cubicBezTo>
                            <a:pt x="889" y="1"/>
                            <a:pt x="884" y="2"/>
                            <a:pt x="879" y="4"/>
                          </a:cubicBezTo>
                          <a:cubicBezTo>
                            <a:pt x="711" y="84"/>
                            <a:pt x="454" y="101"/>
                            <a:pt x="258" y="101"/>
                          </a:cubicBezTo>
                          <a:cubicBezTo>
                            <a:pt x="171" y="101"/>
                            <a:pt x="96" y="98"/>
                            <a:pt x="45" y="95"/>
                          </a:cubicBezTo>
                          <a:cubicBezTo>
                            <a:pt x="43" y="95"/>
                            <a:pt x="42" y="95"/>
                            <a:pt x="41" y="95"/>
                          </a:cubicBezTo>
                          <a:cubicBezTo>
                            <a:pt x="15" y="95"/>
                            <a:pt x="1" y="122"/>
                            <a:pt x="17" y="140"/>
                          </a:cubicBezTo>
                          <a:cubicBezTo>
                            <a:pt x="228" y="387"/>
                            <a:pt x="457" y="490"/>
                            <a:pt x="636" y="490"/>
                          </a:cubicBezTo>
                          <a:cubicBezTo>
                            <a:pt x="880" y="490"/>
                            <a:pt x="1032" y="298"/>
                            <a:pt x="926" y="19"/>
                          </a:cubicBezTo>
                          <a:cubicBezTo>
                            <a:pt x="921" y="7"/>
                            <a:pt x="908" y="1"/>
                            <a:pt x="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6"/>
                    <p:cNvSpPr/>
                    <p:nvPr/>
                  </p:nvSpPr>
                  <p:spPr>
                    <a:xfrm>
                      <a:off x="1563200" y="554400"/>
                      <a:ext cx="23700" cy="4050"/>
                    </a:xfrm>
                    <a:custGeom>
                      <a:avLst/>
                      <a:gdLst/>
                      <a:ahLst/>
                      <a:cxnLst/>
                      <a:rect l="l" t="t" r="r" b="b"/>
                      <a:pathLst>
                        <a:path w="948" h="162" fill="none" extrusionOk="0">
                          <a:moveTo>
                            <a:pt x="947" y="156"/>
                          </a:moveTo>
                          <a:cubicBezTo>
                            <a:pt x="448" y="161"/>
                            <a:pt x="0" y="1"/>
                            <a:pt x="0"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6"/>
                    <p:cNvSpPr/>
                    <p:nvPr/>
                  </p:nvSpPr>
                  <p:spPr>
                    <a:xfrm>
                      <a:off x="1496500" y="489075"/>
                      <a:ext cx="20250" cy="19525"/>
                    </a:xfrm>
                    <a:custGeom>
                      <a:avLst/>
                      <a:gdLst/>
                      <a:ahLst/>
                      <a:cxnLst/>
                      <a:rect l="l" t="t" r="r" b="b"/>
                      <a:pathLst>
                        <a:path w="810" h="781" extrusionOk="0">
                          <a:moveTo>
                            <a:pt x="404" y="0"/>
                          </a:moveTo>
                          <a:cubicBezTo>
                            <a:pt x="395" y="0"/>
                            <a:pt x="385" y="1"/>
                            <a:pt x="376" y="1"/>
                          </a:cubicBezTo>
                          <a:cubicBezTo>
                            <a:pt x="161" y="18"/>
                            <a:pt x="0" y="205"/>
                            <a:pt x="17" y="420"/>
                          </a:cubicBezTo>
                          <a:lnTo>
                            <a:pt x="16" y="420"/>
                          </a:lnTo>
                          <a:cubicBezTo>
                            <a:pt x="31" y="625"/>
                            <a:pt x="202" y="780"/>
                            <a:pt x="404" y="780"/>
                          </a:cubicBezTo>
                          <a:cubicBezTo>
                            <a:pt x="414" y="780"/>
                            <a:pt x="424" y="780"/>
                            <a:pt x="434" y="779"/>
                          </a:cubicBezTo>
                          <a:cubicBezTo>
                            <a:pt x="649" y="763"/>
                            <a:pt x="810" y="575"/>
                            <a:pt x="793" y="362"/>
                          </a:cubicBezTo>
                          <a:cubicBezTo>
                            <a:pt x="777" y="156"/>
                            <a:pt x="606" y="0"/>
                            <a:pt x="404"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6"/>
                    <p:cNvSpPr/>
                    <p:nvPr/>
                  </p:nvSpPr>
                  <p:spPr>
                    <a:xfrm>
                      <a:off x="1470125" y="563225"/>
                      <a:ext cx="137275" cy="183950"/>
                    </a:xfrm>
                    <a:custGeom>
                      <a:avLst/>
                      <a:gdLst/>
                      <a:ahLst/>
                      <a:cxnLst/>
                      <a:rect l="l" t="t" r="r" b="b"/>
                      <a:pathLst>
                        <a:path w="5491" h="7358" fill="none" extrusionOk="0">
                          <a:moveTo>
                            <a:pt x="5491" y="596"/>
                          </a:moveTo>
                          <a:cubicBezTo>
                            <a:pt x="3976" y="7358"/>
                            <a:pt x="1003" y="4220"/>
                            <a:pt x="1" y="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6"/>
                    <p:cNvSpPr/>
                    <p:nvPr/>
                  </p:nvSpPr>
                  <p:spPr>
                    <a:xfrm>
                      <a:off x="1575600" y="610250"/>
                      <a:ext cx="41550" cy="23200"/>
                    </a:xfrm>
                    <a:custGeom>
                      <a:avLst/>
                      <a:gdLst/>
                      <a:ahLst/>
                      <a:cxnLst/>
                      <a:rect l="l" t="t" r="r" b="b"/>
                      <a:pathLst>
                        <a:path w="1662" h="928" extrusionOk="0">
                          <a:moveTo>
                            <a:pt x="159" y="0"/>
                          </a:moveTo>
                          <a:cubicBezTo>
                            <a:pt x="83" y="0"/>
                            <a:pt x="70" y="86"/>
                            <a:pt x="231" y="357"/>
                          </a:cubicBezTo>
                          <a:cubicBezTo>
                            <a:pt x="49" y="482"/>
                            <a:pt x="0" y="662"/>
                            <a:pt x="138" y="662"/>
                          </a:cubicBezTo>
                          <a:cubicBezTo>
                            <a:pt x="202" y="662"/>
                            <a:pt x="307" y="623"/>
                            <a:pt x="458" y="521"/>
                          </a:cubicBezTo>
                          <a:lnTo>
                            <a:pt x="1202" y="710"/>
                          </a:lnTo>
                          <a:cubicBezTo>
                            <a:pt x="1318" y="835"/>
                            <a:pt x="1493" y="928"/>
                            <a:pt x="1577" y="928"/>
                          </a:cubicBezTo>
                          <a:cubicBezTo>
                            <a:pt x="1662" y="928"/>
                            <a:pt x="1655" y="835"/>
                            <a:pt x="1407" y="591"/>
                          </a:cubicBezTo>
                          <a:cubicBezTo>
                            <a:pt x="1609" y="520"/>
                            <a:pt x="1630" y="283"/>
                            <a:pt x="1462" y="283"/>
                          </a:cubicBezTo>
                          <a:cubicBezTo>
                            <a:pt x="1398" y="283"/>
                            <a:pt x="1309" y="317"/>
                            <a:pt x="1192" y="404"/>
                          </a:cubicBezTo>
                          <a:lnTo>
                            <a:pt x="550" y="239"/>
                          </a:lnTo>
                          <a:lnTo>
                            <a:pt x="550" y="237"/>
                          </a:lnTo>
                          <a:cubicBezTo>
                            <a:pt x="537" y="199"/>
                            <a:pt x="275" y="0"/>
                            <a:pt x="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6"/>
                    <p:cNvSpPr/>
                    <p:nvPr/>
                  </p:nvSpPr>
                  <p:spPr>
                    <a:xfrm>
                      <a:off x="1551600" y="647100"/>
                      <a:ext cx="41525" cy="23200"/>
                    </a:xfrm>
                    <a:custGeom>
                      <a:avLst/>
                      <a:gdLst/>
                      <a:ahLst/>
                      <a:cxnLst/>
                      <a:rect l="l" t="t" r="r" b="b"/>
                      <a:pathLst>
                        <a:path w="1661" h="928" extrusionOk="0">
                          <a:moveTo>
                            <a:pt x="158" y="1"/>
                          </a:moveTo>
                          <a:cubicBezTo>
                            <a:pt x="83" y="1"/>
                            <a:pt x="70" y="86"/>
                            <a:pt x="232" y="358"/>
                          </a:cubicBezTo>
                          <a:cubicBezTo>
                            <a:pt x="49" y="483"/>
                            <a:pt x="0" y="662"/>
                            <a:pt x="138" y="662"/>
                          </a:cubicBezTo>
                          <a:cubicBezTo>
                            <a:pt x="202" y="662"/>
                            <a:pt x="307" y="623"/>
                            <a:pt x="458" y="521"/>
                          </a:cubicBezTo>
                          <a:lnTo>
                            <a:pt x="1201" y="710"/>
                          </a:lnTo>
                          <a:cubicBezTo>
                            <a:pt x="1318" y="836"/>
                            <a:pt x="1493" y="928"/>
                            <a:pt x="1577" y="928"/>
                          </a:cubicBezTo>
                          <a:cubicBezTo>
                            <a:pt x="1661" y="928"/>
                            <a:pt x="1654" y="836"/>
                            <a:pt x="1406" y="592"/>
                          </a:cubicBezTo>
                          <a:cubicBezTo>
                            <a:pt x="1609" y="520"/>
                            <a:pt x="1629" y="283"/>
                            <a:pt x="1461" y="283"/>
                          </a:cubicBezTo>
                          <a:cubicBezTo>
                            <a:pt x="1398" y="283"/>
                            <a:pt x="1309" y="316"/>
                            <a:pt x="1193" y="403"/>
                          </a:cubicBezTo>
                          <a:lnTo>
                            <a:pt x="549" y="238"/>
                          </a:lnTo>
                          <a:cubicBezTo>
                            <a:pt x="536" y="199"/>
                            <a:pt x="274" y="1"/>
                            <a:pt x="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6"/>
                    <p:cNvSpPr/>
                    <p:nvPr/>
                  </p:nvSpPr>
                  <p:spPr>
                    <a:xfrm>
                      <a:off x="1477625" y="640025"/>
                      <a:ext cx="52150" cy="25775"/>
                    </a:xfrm>
                    <a:custGeom>
                      <a:avLst/>
                      <a:gdLst/>
                      <a:ahLst/>
                      <a:cxnLst/>
                      <a:rect l="l" t="t" r="r" b="b"/>
                      <a:pathLst>
                        <a:path w="2086" h="1031" extrusionOk="0">
                          <a:moveTo>
                            <a:pt x="1526" y="0"/>
                          </a:moveTo>
                          <a:cubicBezTo>
                            <a:pt x="1458" y="0"/>
                            <a:pt x="1370" y="69"/>
                            <a:pt x="1290" y="260"/>
                          </a:cubicBezTo>
                          <a:lnTo>
                            <a:pt x="652" y="441"/>
                          </a:lnTo>
                          <a:cubicBezTo>
                            <a:pt x="633" y="424"/>
                            <a:pt x="500" y="403"/>
                            <a:pt x="379" y="403"/>
                          </a:cubicBezTo>
                          <a:cubicBezTo>
                            <a:pt x="175" y="403"/>
                            <a:pt x="0" y="463"/>
                            <a:pt x="438" y="705"/>
                          </a:cubicBezTo>
                          <a:cubicBezTo>
                            <a:pt x="357" y="875"/>
                            <a:pt x="380" y="1030"/>
                            <a:pt x="462" y="1030"/>
                          </a:cubicBezTo>
                          <a:cubicBezTo>
                            <a:pt x="522" y="1030"/>
                            <a:pt x="612" y="949"/>
                            <a:pt x="716" y="732"/>
                          </a:cubicBezTo>
                          <a:lnTo>
                            <a:pt x="1453" y="519"/>
                          </a:lnTo>
                          <a:cubicBezTo>
                            <a:pt x="1530" y="543"/>
                            <a:pt x="1614" y="553"/>
                            <a:pt x="1690" y="553"/>
                          </a:cubicBezTo>
                          <a:cubicBezTo>
                            <a:pt x="1935" y="553"/>
                            <a:pt x="2086" y="444"/>
                            <a:pt x="1570" y="313"/>
                          </a:cubicBezTo>
                          <a:cubicBezTo>
                            <a:pt x="1687" y="174"/>
                            <a:pt x="1633"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6"/>
                    <p:cNvSpPr/>
                    <p:nvPr/>
                  </p:nvSpPr>
                  <p:spPr>
                    <a:xfrm>
                      <a:off x="1460050" y="595500"/>
                      <a:ext cx="43850" cy="16475"/>
                    </a:xfrm>
                    <a:custGeom>
                      <a:avLst/>
                      <a:gdLst/>
                      <a:ahLst/>
                      <a:cxnLst/>
                      <a:rect l="l" t="t" r="r" b="b"/>
                      <a:pathLst>
                        <a:path w="1754" h="659" extrusionOk="0">
                          <a:moveTo>
                            <a:pt x="120" y="1"/>
                          </a:moveTo>
                          <a:cubicBezTo>
                            <a:pt x="21" y="1"/>
                            <a:pt x="1" y="78"/>
                            <a:pt x="233" y="339"/>
                          </a:cubicBezTo>
                          <a:cubicBezTo>
                            <a:pt x="87" y="487"/>
                            <a:pt x="66" y="659"/>
                            <a:pt x="175" y="659"/>
                          </a:cubicBezTo>
                          <a:cubicBezTo>
                            <a:pt x="237" y="659"/>
                            <a:pt x="340" y="603"/>
                            <a:pt x="486" y="457"/>
                          </a:cubicBezTo>
                          <a:lnTo>
                            <a:pt x="1254" y="501"/>
                          </a:lnTo>
                          <a:cubicBezTo>
                            <a:pt x="1375" y="590"/>
                            <a:pt x="1538" y="646"/>
                            <a:pt x="1631" y="646"/>
                          </a:cubicBezTo>
                          <a:cubicBezTo>
                            <a:pt x="1747" y="646"/>
                            <a:pt x="1754" y="559"/>
                            <a:pt x="1432" y="346"/>
                          </a:cubicBezTo>
                          <a:cubicBezTo>
                            <a:pt x="1605" y="243"/>
                            <a:pt x="1594" y="29"/>
                            <a:pt x="1456" y="29"/>
                          </a:cubicBezTo>
                          <a:cubicBezTo>
                            <a:pt x="1391" y="29"/>
                            <a:pt x="1299" y="75"/>
                            <a:pt x="1185" y="201"/>
                          </a:cubicBezTo>
                          <a:lnTo>
                            <a:pt x="523" y="161"/>
                          </a:lnTo>
                          <a:lnTo>
                            <a:pt x="523" y="162"/>
                          </a:lnTo>
                          <a:cubicBezTo>
                            <a:pt x="503" y="129"/>
                            <a:pt x="247" y="1"/>
                            <a:pt x="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6"/>
                    <p:cNvSpPr/>
                    <p:nvPr/>
                  </p:nvSpPr>
                  <p:spPr>
                    <a:xfrm>
                      <a:off x="1542425" y="693450"/>
                      <a:ext cx="240200" cy="52200"/>
                    </a:xfrm>
                    <a:custGeom>
                      <a:avLst/>
                      <a:gdLst/>
                      <a:ahLst/>
                      <a:cxnLst/>
                      <a:rect l="l" t="t" r="r" b="b"/>
                      <a:pathLst>
                        <a:path w="9608" h="2088" extrusionOk="0">
                          <a:moveTo>
                            <a:pt x="5829" y="1"/>
                          </a:moveTo>
                          <a:cubicBezTo>
                            <a:pt x="5009" y="1"/>
                            <a:pt x="3867" y="1237"/>
                            <a:pt x="3867" y="1237"/>
                          </a:cubicBezTo>
                          <a:cubicBezTo>
                            <a:pt x="3867" y="1237"/>
                            <a:pt x="3327" y="722"/>
                            <a:pt x="2869" y="722"/>
                          </a:cubicBezTo>
                          <a:cubicBezTo>
                            <a:pt x="2836" y="722"/>
                            <a:pt x="2803" y="725"/>
                            <a:pt x="2771" y="730"/>
                          </a:cubicBezTo>
                          <a:cubicBezTo>
                            <a:pt x="2294" y="818"/>
                            <a:pt x="2294" y="1258"/>
                            <a:pt x="2294" y="1258"/>
                          </a:cubicBezTo>
                          <a:cubicBezTo>
                            <a:pt x="2294" y="1258"/>
                            <a:pt x="1638" y="388"/>
                            <a:pt x="974" y="388"/>
                          </a:cubicBezTo>
                          <a:cubicBezTo>
                            <a:pt x="894" y="388"/>
                            <a:pt x="815" y="400"/>
                            <a:pt x="736" y="428"/>
                          </a:cubicBezTo>
                          <a:cubicBezTo>
                            <a:pt x="1" y="687"/>
                            <a:pt x="290" y="1689"/>
                            <a:pt x="1227" y="2086"/>
                          </a:cubicBezTo>
                          <a:lnTo>
                            <a:pt x="1227" y="2087"/>
                          </a:lnTo>
                          <a:lnTo>
                            <a:pt x="8930" y="1842"/>
                          </a:lnTo>
                          <a:cubicBezTo>
                            <a:pt x="8930" y="1842"/>
                            <a:pt x="9607" y="615"/>
                            <a:pt x="9016" y="529"/>
                          </a:cubicBezTo>
                          <a:cubicBezTo>
                            <a:pt x="8985" y="525"/>
                            <a:pt x="8955" y="523"/>
                            <a:pt x="8924" y="523"/>
                          </a:cubicBezTo>
                          <a:cubicBezTo>
                            <a:pt x="8352" y="523"/>
                            <a:pt x="7689" y="1250"/>
                            <a:pt x="7689" y="1250"/>
                          </a:cubicBezTo>
                          <a:cubicBezTo>
                            <a:pt x="7689" y="1250"/>
                            <a:pt x="7703" y="759"/>
                            <a:pt x="7228" y="730"/>
                          </a:cubicBezTo>
                          <a:cubicBezTo>
                            <a:pt x="7218" y="730"/>
                            <a:pt x="7209" y="729"/>
                            <a:pt x="7199" y="729"/>
                          </a:cubicBezTo>
                          <a:cubicBezTo>
                            <a:pt x="6726" y="729"/>
                            <a:pt x="6132" y="1408"/>
                            <a:pt x="6132" y="1408"/>
                          </a:cubicBezTo>
                          <a:cubicBezTo>
                            <a:pt x="6132" y="1408"/>
                            <a:pt x="6766" y="139"/>
                            <a:pt x="5944" y="10"/>
                          </a:cubicBezTo>
                          <a:cubicBezTo>
                            <a:pt x="5907" y="4"/>
                            <a:pt x="5868" y="1"/>
                            <a:pt x="5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6"/>
                    <p:cNvSpPr/>
                    <p:nvPr/>
                  </p:nvSpPr>
                  <p:spPr>
                    <a:xfrm>
                      <a:off x="1611300" y="705200"/>
                      <a:ext cx="96975" cy="34500"/>
                    </a:xfrm>
                    <a:custGeom>
                      <a:avLst/>
                      <a:gdLst/>
                      <a:ahLst/>
                      <a:cxnLst/>
                      <a:rect l="l" t="t" r="r" b="b"/>
                      <a:pathLst>
                        <a:path w="3879" h="1380" extrusionOk="0">
                          <a:moveTo>
                            <a:pt x="2832" y="0"/>
                          </a:moveTo>
                          <a:cubicBezTo>
                            <a:pt x="2819" y="0"/>
                            <a:pt x="2806" y="1"/>
                            <a:pt x="2792" y="1"/>
                          </a:cubicBezTo>
                          <a:cubicBezTo>
                            <a:pt x="1891" y="30"/>
                            <a:pt x="174" y="1039"/>
                            <a:pt x="1" y="1284"/>
                          </a:cubicBezTo>
                          <a:cubicBezTo>
                            <a:pt x="1" y="1284"/>
                            <a:pt x="1365" y="1380"/>
                            <a:pt x="2437" y="1380"/>
                          </a:cubicBezTo>
                          <a:cubicBezTo>
                            <a:pt x="3083" y="1380"/>
                            <a:pt x="3624" y="1345"/>
                            <a:pt x="3694" y="1234"/>
                          </a:cubicBezTo>
                          <a:cubicBezTo>
                            <a:pt x="3878" y="942"/>
                            <a:pt x="3699" y="0"/>
                            <a:pt x="28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6"/>
                    <p:cNvSpPr/>
                    <p:nvPr/>
                  </p:nvSpPr>
                  <p:spPr>
                    <a:xfrm>
                      <a:off x="1615475" y="711000"/>
                      <a:ext cx="74600" cy="26550"/>
                    </a:xfrm>
                    <a:custGeom>
                      <a:avLst/>
                      <a:gdLst/>
                      <a:ahLst/>
                      <a:cxnLst/>
                      <a:rect l="l" t="t" r="r" b="b"/>
                      <a:pathLst>
                        <a:path w="2984" h="1062" extrusionOk="0">
                          <a:moveTo>
                            <a:pt x="2178" y="0"/>
                          </a:moveTo>
                          <a:cubicBezTo>
                            <a:pt x="2168" y="0"/>
                            <a:pt x="2158" y="0"/>
                            <a:pt x="2148" y="1"/>
                          </a:cubicBezTo>
                          <a:cubicBezTo>
                            <a:pt x="1455" y="22"/>
                            <a:pt x="133" y="800"/>
                            <a:pt x="1" y="988"/>
                          </a:cubicBezTo>
                          <a:cubicBezTo>
                            <a:pt x="1" y="988"/>
                            <a:pt x="1049" y="1061"/>
                            <a:pt x="1873" y="1061"/>
                          </a:cubicBezTo>
                          <a:cubicBezTo>
                            <a:pt x="2371" y="1061"/>
                            <a:pt x="2787" y="1035"/>
                            <a:pt x="2842" y="949"/>
                          </a:cubicBezTo>
                          <a:cubicBezTo>
                            <a:pt x="2984" y="725"/>
                            <a:pt x="2846" y="0"/>
                            <a:pt x="2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6"/>
                    <p:cNvSpPr/>
                    <p:nvPr/>
                  </p:nvSpPr>
                  <p:spPr>
                    <a:xfrm>
                      <a:off x="1541000" y="733375"/>
                      <a:ext cx="251700" cy="77925"/>
                    </a:xfrm>
                    <a:custGeom>
                      <a:avLst/>
                      <a:gdLst/>
                      <a:ahLst/>
                      <a:cxnLst/>
                      <a:rect l="l" t="t" r="r" b="b"/>
                      <a:pathLst>
                        <a:path w="10068" h="3117" extrusionOk="0">
                          <a:moveTo>
                            <a:pt x="6531" y="0"/>
                          </a:moveTo>
                          <a:cubicBezTo>
                            <a:pt x="3806" y="0"/>
                            <a:pt x="428" y="57"/>
                            <a:pt x="240" y="103"/>
                          </a:cubicBezTo>
                          <a:cubicBezTo>
                            <a:pt x="0" y="161"/>
                            <a:pt x="62" y="787"/>
                            <a:pt x="681" y="787"/>
                          </a:cubicBezTo>
                          <a:cubicBezTo>
                            <a:pt x="697" y="787"/>
                            <a:pt x="713" y="787"/>
                            <a:pt x="730" y="786"/>
                          </a:cubicBezTo>
                          <a:cubicBezTo>
                            <a:pt x="1435" y="2240"/>
                            <a:pt x="3167" y="3116"/>
                            <a:pt x="4960" y="3116"/>
                          </a:cubicBezTo>
                          <a:cubicBezTo>
                            <a:pt x="6598" y="3116"/>
                            <a:pt x="8286" y="2386"/>
                            <a:pt x="9289" y="697"/>
                          </a:cubicBezTo>
                          <a:cubicBezTo>
                            <a:pt x="9289" y="697"/>
                            <a:pt x="9305" y="698"/>
                            <a:pt x="9331" y="698"/>
                          </a:cubicBezTo>
                          <a:cubicBezTo>
                            <a:pt x="9495" y="698"/>
                            <a:pt x="10067" y="659"/>
                            <a:pt x="9972" y="103"/>
                          </a:cubicBezTo>
                          <a:cubicBezTo>
                            <a:pt x="9959" y="27"/>
                            <a:pt x="8399" y="0"/>
                            <a:pt x="65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6"/>
                    <p:cNvSpPr/>
                    <p:nvPr/>
                  </p:nvSpPr>
                  <p:spPr>
                    <a:xfrm>
                      <a:off x="1567325" y="752450"/>
                      <a:ext cx="193300" cy="25"/>
                    </a:xfrm>
                    <a:custGeom>
                      <a:avLst/>
                      <a:gdLst/>
                      <a:ahLst/>
                      <a:cxnLst/>
                      <a:rect l="l" t="t" r="r" b="b"/>
                      <a:pathLst>
                        <a:path w="7732" h="1" fill="none" extrusionOk="0">
                          <a:moveTo>
                            <a:pt x="1" y="0"/>
                          </a:moveTo>
                          <a:lnTo>
                            <a:pt x="7731" y="0"/>
                          </a:ln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6"/>
                    <p:cNvSpPr/>
                    <p:nvPr/>
                  </p:nvSpPr>
                  <p:spPr>
                    <a:xfrm>
                      <a:off x="1189700" y="549300"/>
                      <a:ext cx="434400" cy="405950"/>
                    </a:xfrm>
                    <a:custGeom>
                      <a:avLst/>
                      <a:gdLst/>
                      <a:ahLst/>
                      <a:cxnLst/>
                      <a:rect l="l" t="t" r="r" b="b"/>
                      <a:pathLst>
                        <a:path w="17376" h="16238" extrusionOk="0">
                          <a:moveTo>
                            <a:pt x="6872" y="1"/>
                          </a:moveTo>
                          <a:cubicBezTo>
                            <a:pt x="5703" y="1"/>
                            <a:pt x="4330" y="614"/>
                            <a:pt x="3733" y="2498"/>
                          </a:cubicBezTo>
                          <a:cubicBezTo>
                            <a:pt x="2528" y="6305"/>
                            <a:pt x="0" y="13348"/>
                            <a:pt x="1804" y="15608"/>
                          </a:cubicBezTo>
                          <a:cubicBezTo>
                            <a:pt x="2159" y="16052"/>
                            <a:pt x="2833" y="16237"/>
                            <a:pt x="3709" y="16237"/>
                          </a:cubicBezTo>
                          <a:cubicBezTo>
                            <a:pt x="8055" y="16237"/>
                            <a:pt x="17375" y="11685"/>
                            <a:pt x="17375" y="11685"/>
                          </a:cubicBezTo>
                          <a:lnTo>
                            <a:pt x="16899" y="8933"/>
                          </a:lnTo>
                          <a:lnTo>
                            <a:pt x="7796" y="10006"/>
                          </a:lnTo>
                          <a:lnTo>
                            <a:pt x="9123" y="282"/>
                          </a:lnTo>
                          <a:lnTo>
                            <a:pt x="7332" y="33"/>
                          </a:lnTo>
                          <a:cubicBezTo>
                            <a:pt x="7184" y="12"/>
                            <a:pt x="7030" y="1"/>
                            <a:pt x="6872"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1607825" y="761825"/>
                      <a:ext cx="112200" cy="84825"/>
                    </a:xfrm>
                    <a:custGeom>
                      <a:avLst/>
                      <a:gdLst/>
                      <a:ahLst/>
                      <a:cxnLst/>
                      <a:rect l="l" t="t" r="r" b="b"/>
                      <a:pathLst>
                        <a:path w="4488" h="3393" extrusionOk="0">
                          <a:moveTo>
                            <a:pt x="1067" y="1"/>
                          </a:moveTo>
                          <a:cubicBezTo>
                            <a:pt x="793" y="1"/>
                            <a:pt x="54" y="534"/>
                            <a:pt x="54" y="534"/>
                          </a:cubicBezTo>
                          <a:lnTo>
                            <a:pt x="52" y="534"/>
                          </a:lnTo>
                          <a:lnTo>
                            <a:pt x="1" y="2897"/>
                          </a:lnTo>
                          <a:cubicBezTo>
                            <a:pt x="1" y="2897"/>
                            <a:pt x="859" y="3341"/>
                            <a:pt x="1030" y="3374"/>
                          </a:cubicBezTo>
                          <a:cubicBezTo>
                            <a:pt x="1074" y="3383"/>
                            <a:pt x="1192" y="3392"/>
                            <a:pt x="1347" y="3392"/>
                          </a:cubicBezTo>
                          <a:cubicBezTo>
                            <a:pt x="1783" y="3392"/>
                            <a:pt x="2515" y="3322"/>
                            <a:pt x="2772" y="2983"/>
                          </a:cubicBezTo>
                          <a:cubicBezTo>
                            <a:pt x="2772" y="2983"/>
                            <a:pt x="3248" y="2910"/>
                            <a:pt x="3360" y="2628"/>
                          </a:cubicBezTo>
                          <a:cubicBezTo>
                            <a:pt x="3360" y="2628"/>
                            <a:pt x="3714" y="2555"/>
                            <a:pt x="3857" y="2159"/>
                          </a:cubicBezTo>
                          <a:cubicBezTo>
                            <a:pt x="3857" y="2159"/>
                            <a:pt x="4488" y="1830"/>
                            <a:pt x="4437" y="1625"/>
                          </a:cubicBezTo>
                          <a:cubicBezTo>
                            <a:pt x="4413" y="1529"/>
                            <a:pt x="4171" y="1509"/>
                            <a:pt x="3887" y="1509"/>
                          </a:cubicBezTo>
                          <a:cubicBezTo>
                            <a:pt x="3696" y="1509"/>
                            <a:pt x="3486" y="1518"/>
                            <a:pt x="3312" y="1518"/>
                          </a:cubicBezTo>
                          <a:cubicBezTo>
                            <a:pt x="3197" y="1518"/>
                            <a:pt x="3097" y="1514"/>
                            <a:pt x="3029" y="1502"/>
                          </a:cubicBezTo>
                          <a:cubicBezTo>
                            <a:pt x="2701" y="1441"/>
                            <a:pt x="1862" y="979"/>
                            <a:pt x="1862" y="979"/>
                          </a:cubicBezTo>
                          <a:cubicBezTo>
                            <a:pt x="1862" y="979"/>
                            <a:pt x="3167" y="866"/>
                            <a:pt x="3215" y="537"/>
                          </a:cubicBezTo>
                          <a:cubicBezTo>
                            <a:pt x="3215" y="537"/>
                            <a:pt x="1343" y="8"/>
                            <a:pt x="1074" y="1"/>
                          </a:cubicBezTo>
                          <a:cubicBezTo>
                            <a:pt x="1072" y="1"/>
                            <a:pt x="1070" y="1"/>
                            <a:pt x="1067" y="1"/>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66" name="Google Shape;1066;p46"/>
                <p:cNvSpPr/>
                <p:nvPr/>
              </p:nvSpPr>
              <p:spPr>
                <a:xfrm rot="-807995">
                  <a:off x="1461171" y="733940"/>
                  <a:ext cx="28033" cy="12721"/>
                </a:xfrm>
                <a:custGeom>
                  <a:avLst/>
                  <a:gdLst/>
                  <a:ahLst/>
                  <a:cxnLst/>
                  <a:rect l="l" t="t" r="r" b="b"/>
                  <a:pathLst>
                    <a:path w="705" h="299" fill="none" extrusionOk="0">
                      <a:moveTo>
                        <a:pt x="705" y="299"/>
                      </a:moveTo>
                      <a:cubicBezTo>
                        <a:pt x="519" y="50"/>
                        <a:pt x="285" y="1"/>
                        <a:pt x="1" y="153"/>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 name="Google Shape;1067;p46"/>
              <p:cNvSpPr/>
              <p:nvPr/>
            </p:nvSpPr>
            <p:spPr>
              <a:xfrm>
                <a:off x="2372689" y="1587789"/>
                <a:ext cx="91435" cy="42009"/>
              </a:xfrm>
              <a:custGeom>
                <a:avLst/>
                <a:gdLst/>
                <a:ahLst/>
                <a:cxnLst/>
                <a:rect l="l" t="t" r="r" b="b"/>
                <a:pathLst>
                  <a:path w="1726" h="793" extrusionOk="0">
                    <a:moveTo>
                      <a:pt x="1514" y="0"/>
                    </a:moveTo>
                    <a:cubicBezTo>
                      <a:pt x="1514" y="0"/>
                      <a:pt x="62" y="248"/>
                      <a:pt x="26" y="491"/>
                    </a:cubicBezTo>
                    <a:cubicBezTo>
                      <a:pt x="0" y="659"/>
                      <a:pt x="593" y="792"/>
                      <a:pt x="1039" y="792"/>
                    </a:cubicBezTo>
                    <a:cubicBezTo>
                      <a:pt x="1233" y="792"/>
                      <a:pt x="1399" y="767"/>
                      <a:pt x="1475" y="709"/>
                    </a:cubicBezTo>
                    <a:cubicBezTo>
                      <a:pt x="1725" y="516"/>
                      <a:pt x="1700" y="119"/>
                      <a:pt x="1514"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6"/>
              <p:cNvSpPr/>
              <p:nvPr/>
            </p:nvSpPr>
            <p:spPr>
              <a:xfrm>
                <a:off x="2364364" y="1622314"/>
                <a:ext cx="91435" cy="42009"/>
              </a:xfrm>
              <a:custGeom>
                <a:avLst/>
                <a:gdLst/>
                <a:ahLst/>
                <a:cxnLst/>
                <a:rect l="l" t="t" r="r" b="b"/>
                <a:pathLst>
                  <a:path w="1726" h="793" extrusionOk="0">
                    <a:moveTo>
                      <a:pt x="1514" y="0"/>
                    </a:moveTo>
                    <a:cubicBezTo>
                      <a:pt x="1514" y="0"/>
                      <a:pt x="62" y="248"/>
                      <a:pt x="26" y="491"/>
                    </a:cubicBezTo>
                    <a:cubicBezTo>
                      <a:pt x="0" y="659"/>
                      <a:pt x="593" y="792"/>
                      <a:pt x="1039" y="792"/>
                    </a:cubicBezTo>
                    <a:cubicBezTo>
                      <a:pt x="1233" y="792"/>
                      <a:pt x="1399" y="767"/>
                      <a:pt x="1475" y="709"/>
                    </a:cubicBezTo>
                    <a:cubicBezTo>
                      <a:pt x="1725" y="516"/>
                      <a:pt x="1700" y="119"/>
                      <a:pt x="1514" y="0"/>
                    </a:cubicBezTo>
                    <a:close/>
                  </a:path>
                </a:pathLst>
              </a:custGeom>
              <a:solidFill>
                <a:srgbClr val="8665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46"/>
            <p:cNvGrpSpPr/>
            <p:nvPr/>
          </p:nvGrpSpPr>
          <p:grpSpPr>
            <a:xfrm>
              <a:off x="2400589" y="1569193"/>
              <a:ext cx="42578" cy="62276"/>
              <a:chOff x="1944525" y="890228"/>
              <a:chExt cx="18500" cy="27972"/>
            </a:xfrm>
          </p:grpSpPr>
          <p:sp>
            <p:nvSpPr>
              <p:cNvPr id="1070" name="Google Shape;1070;p46"/>
              <p:cNvSpPr/>
              <p:nvPr/>
            </p:nvSpPr>
            <p:spPr>
              <a:xfrm>
                <a:off x="1946390" y="890228"/>
                <a:ext cx="16025" cy="1950"/>
              </a:xfrm>
              <a:custGeom>
                <a:avLst/>
                <a:gdLst/>
                <a:ahLst/>
                <a:cxnLst/>
                <a:rect l="l" t="t" r="r" b="b"/>
                <a:pathLst>
                  <a:path w="641" h="78" fill="none" extrusionOk="0">
                    <a:moveTo>
                      <a:pt x="0" y="0"/>
                    </a:moveTo>
                    <a:cubicBezTo>
                      <a:pt x="205" y="72"/>
                      <a:pt x="433" y="77"/>
                      <a:pt x="640" y="15"/>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6"/>
              <p:cNvSpPr/>
              <p:nvPr/>
            </p:nvSpPr>
            <p:spPr>
              <a:xfrm>
                <a:off x="1946100" y="903089"/>
                <a:ext cx="16600" cy="2250"/>
              </a:xfrm>
              <a:custGeom>
                <a:avLst/>
                <a:gdLst/>
                <a:ahLst/>
                <a:cxnLst/>
                <a:rect l="l" t="t" r="r" b="b"/>
                <a:pathLst>
                  <a:path w="664" h="90" fill="none" extrusionOk="0">
                    <a:moveTo>
                      <a:pt x="0" y="0"/>
                    </a:moveTo>
                    <a:cubicBezTo>
                      <a:pt x="211" y="80"/>
                      <a:pt x="447" y="90"/>
                      <a:pt x="664" y="30"/>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6"/>
              <p:cNvSpPr/>
              <p:nvPr/>
            </p:nvSpPr>
            <p:spPr>
              <a:xfrm>
                <a:off x="1944525" y="915475"/>
                <a:ext cx="18500" cy="2725"/>
              </a:xfrm>
              <a:custGeom>
                <a:avLst/>
                <a:gdLst/>
                <a:ahLst/>
                <a:cxnLst/>
                <a:rect l="l" t="t" r="r" b="b"/>
                <a:pathLst>
                  <a:path w="740" h="109" fill="none" extrusionOk="0">
                    <a:moveTo>
                      <a:pt x="1" y="43"/>
                    </a:moveTo>
                    <a:cubicBezTo>
                      <a:pt x="242" y="108"/>
                      <a:pt x="505" y="93"/>
                      <a:pt x="739" y="1"/>
                    </a:cubicBezTo>
                  </a:path>
                </a:pathLst>
              </a:custGeom>
              <a:noFill/>
              <a:ln w="23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3" name="Google Shape;1073;p46"/>
          <p:cNvGrpSpPr/>
          <p:nvPr/>
        </p:nvGrpSpPr>
        <p:grpSpPr>
          <a:xfrm flipH="1">
            <a:off x="4370724" y="-408828"/>
            <a:ext cx="1588210" cy="2519003"/>
            <a:chOff x="3726150" y="238125"/>
            <a:chExt cx="777125" cy="1166475"/>
          </a:xfrm>
        </p:grpSpPr>
        <p:sp>
          <p:nvSpPr>
            <p:cNvPr id="1074" name="Google Shape;1074;p46"/>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6"/>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6"/>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6"/>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6"/>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6"/>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6"/>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6"/>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6"/>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6"/>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 name="Google Shape;1084;p46"/>
          <p:cNvSpPr/>
          <p:nvPr/>
        </p:nvSpPr>
        <p:spPr>
          <a:xfrm rot="-597121">
            <a:off x="3213247" y="2467128"/>
            <a:ext cx="687529" cy="60442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6"/>
          <p:cNvSpPr/>
          <p:nvPr/>
        </p:nvSpPr>
        <p:spPr>
          <a:xfrm>
            <a:off x="3105125" y="1812470"/>
            <a:ext cx="598974" cy="473414"/>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grpSp>
        <p:nvGrpSpPr>
          <p:cNvPr id="2968" name="Google Shape;2968;p86"/>
          <p:cNvGrpSpPr/>
          <p:nvPr/>
        </p:nvGrpSpPr>
        <p:grpSpPr>
          <a:xfrm>
            <a:off x="722059" y="955168"/>
            <a:ext cx="2492868" cy="1379876"/>
            <a:chOff x="2654821" y="2311071"/>
            <a:chExt cx="2279715" cy="1262120"/>
          </a:xfrm>
        </p:grpSpPr>
        <p:grpSp>
          <p:nvGrpSpPr>
            <p:cNvPr id="2969" name="Google Shape;2969;p86"/>
            <p:cNvGrpSpPr/>
            <p:nvPr/>
          </p:nvGrpSpPr>
          <p:grpSpPr>
            <a:xfrm>
              <a:off x="4034269" y="2840745"/>
              <a:ext cx="40212" cy="36437"/>
              <a:chOff x="4293400" y="2574725"/>
              <a:chExt cx="84425" cy="80100"/>
            </a:xfrm>
          </p:grpSpPr>
          <p:sp>
            <p:nvSpPr>
              <p:cNvPr id="2970" name="Google Shape;2970;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971" name="Google Shape;2971;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2" name="Google Shape;2972;p86"/>
            <p:cNvGrpSpPr/>
            <p:nvPr/>
          </p:nvGrpSpPr>
          <p:grpSpPr>
            <a:xfrm>
              <a:off x="3894606" y="2334874"/>
              <a:ext cx="913198" cy="518984"/>
              <a:chOff x="4000175" y="1462675"/>
              <a:chExt cx="1917275" cy="1140875"/>
            </a:xfrm>
          </p:grpSpPr>
          <p:sp>
            <p:nvSpPr>
              <p:cNvPr id="2973" name="Google Shape;2973;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974" name="Google Shape;2974;p86"/>
              <p:cNvGrpSpPr/>
              <p:nvPr/>
            </p:nvGrpSpPr>
            <p:grpSpPr>
              <a:xfrm>
                <a:off x="4000175" y="1462675"/>
                <a:ext cx="1917275" cy="1140875"/>
                <a:chOff x="4000175" y="1462675"/>
                <a:chExt cx="1917275" cy="1140875"/>
              </a:xfrm>
            </p:grpSpPr>
            <p:sp>
              <p:nvSpPr>
                <p:cNvPr id="2975" name="Google Shape;2975;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976" name="Google Shape;2976;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80" name="Google Shape;2980;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81" name="Google Shape;2981;p86"/>
            <p:cNvGrpSpPr/>
            <p:nvPr/>
          </p:nvGrpSpPr>
          <p:grpSpPr>
            <a:xfrm>
              <a:off x="3875768" y="2846704"/>
              <a:ext cx="44796" cy="47366"/>
              <a:chOff x="3960625" y="2587825"/>
              <a:chExt cx="94050" cy="104125"/>
            </a:xfrm>
          </p:grpSpPr>
          <p:sp>
            <p:nvSpPr>
              <p:cNvPr id="2982" name="Google Shape;2982;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983" name="Google Shape;2983;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86"/>
            <p:cNvGrpSpPr/>
            <p:nvPr/>
          </p:nvGrpSpPr>
          <p:grpSpPr>
            <a:xfrm>
              <a:off x="3782759" y="2807162"/>
              <a:ext cx="82686" cy="85487"/>
              <a:chOff x="3765350" y="2500900"/>
              <a:chExt cx="173600" cy="187925"/>
            </a:xfrm>
          </p:grpSpPr>
          <p:sp>
            <p:nvSpPr>
              <p:cNvPr id="2985" name="Google Shape;2985;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986" name="Google Shape;2986;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86"/>
            <p:cNvGrpSpPr/>
            <p:nvPr/>
          </p:nvGrpSpPr>
          <p:grpSpPr>
            <a:xfrm>
              <a:off x="3775674" y="2798496"/>
              <a:ext cx="40545" cy="23564"/>
              <a:chOff x="3750475" y="2481850"/>
              <a:chExt cx="85125" cy="51800"/>
            </a:xfrm>
          </p:grpSpPr>
          <p:sp>
            <p:nvSpPr>
              <p:cNvPr id="2992" name="Google Shape;2992;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994" name="Google Shape;2994;p86"/>
            <p:cNvGrpSpPr/>
            <p:nvPr/>
          </p:nvGrpSpPr>
          <p:grpSpPr>
            <a:xfrm>
              <a:off x="3716946" y="2776024"/>
              <a:ext cx="81971" cy="76912"/>
              <a:chOff x="3627175" y="2432450"/>
              <a:chExt cx="172100" cy="169075"/>
            </a:xfrm>
          </p:grpSpPr>
          <p:sp>
            <p:nvSpPr>
              <p:cNvPr id="2995" name="Google Shape;2995;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997" name="Google Shape;2997;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998" name="Google Shape;2998;p86"/>
            <p:cNvGrpSpPr/>
            <p:nvPr/>
          </p:nvGrpSpPr>
          <p:grpSpPr>
            <a:xfrm>
              <a:off x="3685682" y="2845624"/>
              <a:ext cx="29311" cy="45055"/>
              <a:chOff x="3561536" y="2585450"/>
              <a:chExt cx="61539" cy="99045"/>
            </a:xfrm>
          </p:grpSpPr>
          <p:sp>
            <p:nvSpPr>
              <p:cNvPr id="2999" name="Google Shape;2999;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001" name="Google Shape;3001;p86"/>
            <p:cNvGrpSpPr/>
            <p:nvPr/>
          </p:nvGrpSpPr>
          <p:grpSpPr>
            <a:xfrm>
              <a:off x="3849905" y="2572252"/>
              <a:ext cx="74339" cy="119559"/>
              <a:chOff x="3906325" y="1984500"/>
              <a:chExt cx="156075" cy="262825"/>
            </a:xfrm>
          </p:grpSpPr>
          <p:sp>
            <p:nvSpPr>
              <p:cNvPr id="3002" name="Google Shape;3002;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003" name="Google Shape;3003;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4" name="Google Shape;3004;p86"/>
            <p:cNvGrpSpPr/>
            <p:nvPr/>
          </p:nvGrpSpPr>
          <p:grpSpPr>
            <a:xfrm>
              <a:off x="2654821" y="2414345"/>
              <a:ext cx="667570" cy="558731"/>
              <a:chOff x="1397225" y="1637375"/>
              <a:chExt cx="1401575" cy="1228250"/>
            </a:xfrm>
          </p:grpSpPr>
          <p:sp>
            <p:nvSpPr>
              <p:cNvPr id="3005" name="Google Shape;3005;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006" name="Google Shape;3006;p86"/>
              <p:cNvGrpSpPr/>
              <p:nvPr/>
            </p:nvGrpSpPr>
            <p:grpSpPr>
              <a:xfrm>
                <a:off x="1397225" y="1637375"/>
                <a:ext cx="1398775" cy="1228250"/>
                <a:chOff x="1397225" y="1637375"/>
                <a:chExt cx="1398775" cy="1228250"/>
              </a:xfrm>
            </p:grpSpPr>
            <p:sp>
              <p:nvSpPr>
                <p:cNvPr id="3007" name="Google Shape;3007;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09" name="Google Shape;3009;p86"/>
            <p:cNvGrpSpPr/>
            <p:nvPr/>
          </p:nvGrpSpPr>
          <p:grpSpPr>
            <a:xfrm>
              <a:off x="3230417" y="3103734"/>
              <a:ext cx="282982" cy="280332"/>
              <a:chOff x="2605700" y="3152850"/>
              <a:chExt cx="594125" cy="616250"/>
            </a:xfrm>
          </p:grpSpPr>
          <p:sp>
            <p:nvSpPr>
              <p:cNvPr id="3010" name="Google Shape;3010;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011" name="Google Shape;3011;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012" name="Google Shape;3012;p86"/>
            <p:cNvGrpSpPr/>
            <p:nvPr/>
          </p:nvGrpSpPr>
          <p:grpSpPr>
            <a:xfrm>
              <a:off x="3265985" y="3226989"/>
              <a:ext cx="87151" cy="346202"/>
              <a:chOff x="2680375" y="3423800"/>
              <a:chExt cx="182975" cy="761050"/>
            </a:xfrm>
          </p:grpSpPr>
          <p:sp>
            <p:nvSpPr>
              <p:cNvPr id="3013" name="Google Shape;3013;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014" name="Google Shape;3014;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86"/>
            <p:cNvGrpSpPr/>
            <p:nvPr/>
          </p:nvGrpSpPr>
          <p:grpSpPr>
            <a:xfrm>
              <a:off x="3855466" y="3289811"/>
              <a:ext cx="112514" cy="94210"/>
              <a:chOff x="3918000" y="3561900"/>
              <a:chExt cx="236225" cy="207100"/>
            </a:xfrm>
          </p:grpSpPr>
          <p:sp>
            <p:nvSpPr>
              <p:cNvPr id="3016" name="Google Shape;3016;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017" name="Google Shape;3017;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8" name="Google Shape;3018;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021" name="Google Shape;3021;p86"/>
            <p:cNvGrpSpPr/>
            <p:nvPr/>
          </p:nvGrpSpPr>
          <p:grpSpPr>
            <a:xfrm>
              <a:off x="2905224" y="2311071"/>
              <a:ext cx="596721" cy="528992"/>
              <a:chOff x="1922950" y="1410350"/>
              <a:chExt cx="1252825" cy="1162875"/>
            </a:xfrm>
          </p:grpSpPr>
          <p:sp>
            <p:nvSpPr>
              <p:cNvPr id="3022" name="Google Shape;3022;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038" name="Google Shape;3038;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058" name="Google Shape;3058;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059" name="Google Shape;3059;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0" name="Google Shape;3060;p86"/>
            <p:cNvGrpSpPr/>
            <p:nvPr/>
          </p:nvGrpSpPr>
          <p:grpSpPr>
            <a:xfrm>
              <a:off x="3280929" y="3294542"/>
              <a:ext cx="109894" cy="272224"/>
              <a:chOff x="2711750" y="3572300"/>
              <a:chExt cx="230725" cy="598425"/>
            </a:xfrm>
          </p:grpSpPr>
          <p:sp>
            <p:nvSpPr>
              <p:cNvPr id="3061" name="Google Shape;3061;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3" name="Google Shape;3063;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4" name="Google Shape;3064;p86"/>
            <p:cNvGrpSpPr/>
            <p:nvPr/>
          </p:nvGrpSpPr>
          <p:grpSpPr>
            <a:xfrm>
              <a:off x="3790439" y="2408636"/>
              <a:ext cx="73017" cy="75684"/>
              <a:chOff x="3781475" y="1624825"/>
              <a:chExt cx="153300" cy="166375"/>
            </a:xfrm>
          </p:grpSpPr>
          <p:sp>
            <p:nvSpPr>
              <p:cNvPr id="3065" name="Google Shape;3065;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69" name="Google Shape;3069;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6" name="Google Shape;3076;p86"/>
            <p:cNvGrpSpPr/>
            <p:nvPr/>
          </p:nvGrpSpPr>
          <p:grpSpPr>
            <a:xfrm>
              <a:off x="4403342" y="3107749"/>
              <a:ext cx="316680" cy="101374"/>
              <a:chOff x="5068275" y="3161675"/>
              <a:chExt cx="664875" cy="222850"/>
            </a:xfrm>
          </p:grpSpPr>
          <p:sp>
            <p:nvSpPr>
              <p:cNvPr id="3077" name="Google Shape;3077;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1" name="Google Shape;3081;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0" name="Google Shape;3110;p86"/>
            <p:cNvGrpSpPr/>
            <p:nvPr/>
          </p:nvGrpSpPr>
          <p:grpSpPr>
            <a:xfrm>
              <a:off x="3697513" y="2707266"/>
              <a:ext cx="59549" cy="79733"/>
              <a:chOff x="3586375" y="2281300"/>
              <a:chExt cx="125025" cy="175275"/>
            </a:xfrm>
          </p:grpSpPr>
          <p:sp>
            <p:nvSpPr>
              <p:cNvPr id="3111" name="Google Shape;3111;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3" name="Google Shape;3113;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14" name="Google Shape;3114;p86"/>
            <p:cNvGrpSpPr/>
            <p:nvPr/>
          </p:nvGrpSpPr>
          <p:grpSpPr>
            <a:xfrm>
              <a:off x="4513224" y="3221724"/>
              <a:ext cx="274563" cy="280321"/>
              <a:chOff x="5298975" y="3412225"/>
              <a:chExt cx="576450" cy="616225"/>
            </a:xfrm>
          </p:grpSpPr>
          <p:sp>
            <p:nvSpPr>
              <p:cNvPr id="3115" name="Google Shape;3115;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116" name="Google Shape;3116;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7" name="Google Shape;3117;p86"/>
            <p:cNvGrpSpPr/>
            <p:nvPr/>
          </p:nvGrpSpPr>
          <p:grpSpPr>
            <a:xfrm>
              <a:off x="4824403" y="3421846"/>
              <a:ext cx="110132" cy="130647"/>
              <a:chOff x="5952300" y="3852150"/>
              <a:chExt cx="231225" cy="287200"/>
            </a:xfrm>
          </p:grpSpPr>
          <p:sp>
            <p:nvSpPr>
              <p:cNvPr id="3118" name="Google Shape;3118;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0" name="Google Shape;3120;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8" name="Google Shape;3128;p86"/>
            <p:cNvGrpSpPr/>
            <p:nvPr/>
          </p:nvGrpSpPr>
          <p:grpSpPr>
            <a:xfrm>
              <a:off x="4295710" y="3079670"/>
              <a:ext cx="14968" cy="27135"/>
              <a:chOff x="4842300" y="3099950"/>
              <a:chExt cx="31425" cy="59650"/>
            </a:xfrm>
          </p:grpSpPr>
          <p:sp>
            <p:nvSpPr>
              <p:cNvPr id="3129" name="Google Shape;3129;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3" name="Google Shape;3133;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1" name="Google Shape;3141;p86"/>
            <p:cNvGrpSpPr/>
            <p:nvPr/>
          </p:nvGrpSpPr>
          <p:grpSpPr>
            <a:xfrm>
              <a:off x="3831056" y="2816010"/>
              <a:ext cx="37378" cy="27612"/>
              <a:chOff x="3866750" y="2520350"/>
              <a:chExt cx="78475" cy="60700"/>
            </a:xfrm>
          </p:grpSpPr>
          <p:sp>
            <p:nvSpPr>
              <p:cNvPr id="3142" name="Google Shape;3142;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6" name="Google Shape;3146;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63" name="Google Shape;3163;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175" name="Google Shape;3175;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88" name="Google Shape;3188;p86"/>
            <p:cNvGrpSpPr/>
            <p:nvPr/>
          </p:nvGrpSpPr>
          <p:grpSpPr>
            <a:xfrm>
              <a:off x="3632736" y="3051591"/>
              <a:ext cx="63288" cy="45217"/>
              <a:chOff x="3450375" y="3038225"/>
              <a:chExt cx="132875" cy="99400"/>
            </a:xfrm>
          </p:grpSpPr>
          <p:sp>
            <p:nvSpPr>
              <p:cNvPr id="3189" name="Google Shape;3189;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1" name="Google Shape;3191;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00" name="Google Shape;3200;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210" name="Google Shape;3210;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216" name="Google Shape;3216;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6" name="Google Shape;3226;p86"/>
          <p:cNvGrpSpPr/>
          <p:nvPr/>
        </p:nvGrpSpPr>
        <p:grpSpPr>
          <a:xfrm>
            <a:off x="719116" y="2850945"/>
            <a:ext cx="2622876" cy="1333540"/>
            <a:chOff x="238125" y="1038125"/>
            <a:chExt cx="7146800" cy="3633625"/>
          </a:xfrm>
        </p:grpSpPr>
        <p:sp>
          <p:nvSpPr>
            <p:cNvPr id="3227" name="Google Shape;3227;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86"/>
          <p:cNvGrpSpPr/>
          <p:nvPr/>
        </p:nvGrpSpPr>
        <p:grpSpPr>
          <a:xfrm>
            <a:off x="5834044" y="993055"/>
            <a:ext cx="2590840" cy="1380235"/>
            <a:chOff x="233350" y="949250"/>
            <a:chExt cx="7137300" cy="3802300"/>
          </a:xfrm>
        </p:grpSpPr>
        <p:sp>
          <p:nvSpPr>
            <p:cNvPr id="4800" name="Google Shape;4800;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 name="Google Shape;4851;p86"/>
          <p:cNvGrpSpPr/>
          <p:nvPr/>
        </p:nvGrpSpPr>
        <p:grpSpPr>
          <a:xfrm>
            <a:off x="7648473" y="3037828"/>
            <a:ext cx="104231" cy="320340"/>
            <a:chOff x="7564426" y="3224343"/>
            <a:chExt cx="119985" cy="368801"/>
          </a:xfrm>
        </p:grpSpPr>
        <p:sp>
          <p:nvSpPr>
            <p:cNvPr id="4852" name="Google Shape;485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 name="Google Shape;4854;p86"/>
          <p:cNvGrpSpPr/>
          <p:nvPr/>
        </p:nvGrpSpPr>
        <p:grpSpPr>
          <a:xfrm>
            <a:off x="7347962" y="3031929"/>
            <a:ext cx="189489" cy="332132"/>
            <a:chOff x="8370831" y="3202002"/>
            <a:chExt cx="218129" cy="382376"/>
          </a:xfrm>
        </p:grpSpPr>
        <p:sp>
          <p:nvSpPr>
            <p:cNvPr id="4855" name="Google Shape;485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86"/>
          <p:cNvGrpSpPr/>
          <p:nvPr/>
        </p:nvGrpSpPr>
        <p:grpSpPr>
          <a:xfrm>
            <a:off x="8071351" y="3443061"/>
            <a:ext cx="309429" cy="267000"/>
            <a:chOff x="6742064" y="3750480"/>
            <a:chExt cx="399315" cy="344560"/>
          </a:xfrm>
        </p:grpSpPr>
        <p:sp>
          <p:nvSpPr>
            <p:cNvPr id="4858" name="Google Shape;485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 name="Google Shape;4860;p86"/>
          <p:cNvGrpSpPr/>
          <p:nvPr/>
        </p:nvGrpSpPr>
        <p:grpSpPr>
          <a:xfrm>
            <a:off x="7610370" y="3794109"/>
            <a:ext cx="180437" cy="281608"/>
            <a:chOff x="7248525" y="3739696"/>
            <a:chExt cx="230531" cy="359790"/>
          </a:xfrm>
        </p:grpSpPr>
        <p:sp>
          <p:nvSpPr>
            <p:cNvPr id="4861" name="Google Shape;486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6"/>
          <p:cNvGrpSpPr/>
          <p:nvPr/>
        </p:nvGrpSpPr>
        <p:grpSpPr>
          <a:xfrm>
            <a:off x="7856289" y="3437333"/>
            <a:ext cx="162896" cy="278710"/>
            <a:chOff x="7601242" y="3729267"/>
            <a:chExt cx="222566" cy="380803"/>
          </a:xfrm>
        </p:grpSpPr>
        <p:sp>
          <p:nvSpPr>
            <p:cNvPr id="4864" name="Google Shape;486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6" name="Google Shape;4866;p86"/>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7" name="Google Shape;4867;p86"/>
          <p:cNvGrpSpPr/>
          <p:nvPr/>
        </p:nvGrpSpPr>
        <p:grpSpPr>
          <a:xfrm>
            <a:off x="7345935" y="3438473"/>
            <a:ext cx="193543" cy="275990"/>
            <a:chOff x="8304647" y="3738687"/>
            <a:chExt cx="225076" cy="320956"/>
          </a:xfrm>
        </p:grpSpPr>
        <p:sp>
          <p:nvSpPr>
            <p:cNvPr id="4868" name="Google Shape;4868;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86"/>
          <p:cNvGrpSpPr/>
          <p:nvPr/>
        </p:nvGrpSpPr>
        <p:grpSpPr>
          <a:xfrm>
            <a:off x="7618427" y="3438473"/>
            <a:ext cx="178492" cy="275990"/>
            <a:chOff x="8615101" y="3738687"/>
            <a:chExt cx="207573" cy="320956"/>
          </a:xfrm>
        </p:grpSpPr>
        <p:sp>
          <p:nvSpPr>
            <p:cNvPr id="4872" name="Google Shape;4872;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5" name="Google Shape;4875;p86"/>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86"/>
          <p:cNvGrpSpPr/>
          <p:nvPr/>
        </p:nvGrpSpPr>
        <p:grpSpPr>
          <a:xfrm>
            <a:off x="6013132" y="3559961"/>
            <a:ext cx="557671" cy="511283"/>
            <a:chOff x="6015419" y="3716859"/>
            <a:chExt cx="557671" cy="511283"/>
          </a:xfrm>
        </p:grpSpPr>
        <p:sp>
          <p:nvSpPr>
            <p:cNvPr id="4877" name="Google Shape;4877;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8" name="Google Shape;4878;p86"/>
            <p:cNvGrpSpPr/>
            <p:nvPr/>
          </p:nvGrpSpPr>
          <p:grpSpPr>
            <a:xfrm>
              <a:off x="6036094" y="3716980"/>
              <a:ext cx="529860" cy="510468"/>
              <a:chOff x="6036094" y="3716980"/>
              <a:chExt cx="529860" cy="510468"/>
            </a:xfrm>
          </p:grpSpPr>
          <p:sp>
            <p:nvSpPr>
              <p:cNvPr id="4879" name="Google Shape;4879;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9" name="Google Shape;4889;p86"/>
          <p:cNvGrpSpPr/>
          <p:nvPr/>
        </p:nvGrpSpPr>
        <p:grpSpPr>
          <a:xfrm>
            <a:off x="6642017" y="2916730"/>
            <a:ext cx="576302" cy="511871"/>
            <a:chOff x="6644304" y="3073628"/>
            <a:chExt cx="576302" cy="511871"/>
          </a:xfrm>
        </p:grpSpPr>
        <p:sp>
          <p:nvSpPr>
            <p:cNvPr id="4890" name="Google Shape;489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1" name="Google Shape;4891;p86"/>
            <p:cNvGrpSpPr/>
            <p:nvPr/>
          </p:nvGrpSpPr>
          <p:grpSpPr>
            <a:xfrm>
              <a:off x="6712169" y="3085440"/>
              <a:ext cx="481622" cy="494913"/>
              <a:chOff x="6712169" y="3085440"/>
              <a:chExt cx="481622" cy="494913"/>
            </a:xfrm>
          </p:grpSpPr>
          <p:sp>
            <p:nvSpPr>
              <p:cNvPr id="4892" name="Google Shape;4892;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7" name="Google Shape;4897;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0" name="Google Shape;4900;p86"/>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1" name="Google Shape;4901;p86"/>
          <p:cNvGrpSpPr/>
          <p:nvPr/>
        </p:nvGrpSpPr>
        <p:grpSpPr>
          <a:xfrm>
            <a:off x="6649868" y="3559725"/>
            <a:ext cx="560631" cy="511352"/>
            <a:chOff x="6652154" y="3716623"/>
            <a:chExt cx="560631" cy="511352"/>
          </a:xfrm>
        </p:grpSpPr>
        <p:sp>
          <p:nvSpPr>
            <p:cNvPr id="4902" name="Google Shape;4902;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3" name="Google Shape;4903;p86"/>
            <p:cNvGrpSpPr/>
            <p:nvPr/>
          </p:nvGrpSpPr>
          <p:grpSpPr>
            <a:xfrm>
              <a:off x="6669657" y="3716715"/>
              <a:ext cx="466779" cy="464290"/>
              <a:chOff x="6669657" y="3716715"/>
              <a:chExt cx="466779" cy="464290"/>
            </a:xfrm>
          </p:grpSpPr>
          <p:sp>
            <p:nvSpPr>
              <p:cNvPr id="4904" name="Google Shape;4904;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17" name="Google Shape;4917;p86"/>
          <p:cNvGrpSpPr/>
          <p:nvPr/>
        </p:nvGrpSpPr>
        <p:grpSpPr>
          <a:xfrm>
            <a:off x="7843959" y="3841134"/>
            <a:ext cx="187557" cy="187557"/>
            <a:chOff x="8565775" y="671075"/>
            <a:chExt cx="441000" cy="441000"/>
          </a:xfrm>
        </p:grpSpPr>
        <p:sp>
          <p:nvSpPr>
            <p:cNvPr id="4918" name="Google Shape;4918;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0" name="Google Shape;4920;p86"/>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6"/>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2" name="Google Shape;4922;p86"/>
          <p:cNvGrpSpPr/>
          <p:nvPr/>
        </p:nvGrpSpPr>
        <p:grpSpPr>
          <a:xfrm>
            <a:off x="5997814" y="2919352"/>
            <a:ext cx="587871" cy="512373"/>
            <a:chOff x="6000100" y="3076250"/>
            <a:chExt cx="587871" cy="512373"/>
          </a:xfrm>
        </p:grpSpPr>
        <p:sp>
          <p:nvSpPr>
            <p:cNvPr id="4923" name="Google Shape;4923;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4" name="Google Shape;4924;p86"/>
            <p:cNvGrpSpPr/>
            <p:nvPr/>
          </p:nvGrpSpPr>
          <p:grpSpPr>
            <a:xfrm>
              <a:off x="6031360" y="3076713"/>
              <a:ext cx="539107" cy="480965"/>
              <a:chOff x="6031360" y="3076713"/>
              <a:chExt cx="539107" cy="480965"/>
            </a:xfrm>
          </p:grpSpPr>
          <p:sp>
            <p:nvSpPr>
              <p:cNvPr id="4925" name="Google Shape;4925;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32" name="Google Shape;4932;p86"/>
          <p:cNvGrpSpPr/>
          <p:nvPr/>
        </p:nvGrpSpPr>
        <p:grpSpPr>
          <a:xfrm>
            <a:off x="3369305" y="938716"/>
            <a:ext cx="2310381" cy="1488888"/>
            <a:chOff x="229225" y="549050"/>
            <a:chExt cx="7161750" cy="4615275"/>
          </a:xfrm>
        </p:grpSpPr>
        <p:sp>
          <p:nvSpPr>
            <p:cNvPr id="4933" name="Google Shape;4933;p8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86"/>
          <p:cNvGrpSpPr/>
          <p:nvPr/>
        </p:nvGrpSpPr>
        <p:grpSpPr>
          <a:xfrm>
            <a:off x="3514723" y="2830563"/>
            <a:ext cx="2310282" cy="1374222"/>
            <a:chOff x="238125" y="732525"/>
            <a:chExt cx="7130500" cy="4241425"/>
          </a:xfrm>
        </p:grpSpPr>
        <p:sp>
          <p:nvSpPr>
            <p:cNvPr id="5051" name="Google Shape;5051;p8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168"/>
        <p:cNvGrpSpPr/>
        <p:nvPr/>
      </p:nvGrpSpPr>
      <p:grpSpPr>
        <a:xfrm>
          <a:off x="0" y="0"/>
          <a:ext cx="0" cy="0"/>
          <a:chOff x="0" y="0"/>
          <a:chExt cx="0" cy="0"/>
        </a:xfrm>
      </p:grpSpPr>
      <p:grpSp>
        <p:nvGrpSpPr>
          <p:cNvPr id="5169" name="Google Shape;5169;p87"/>
          <p:cNvGrpSpPr/>
          <p:nvPr/>
        </p:nvGrpSpPr>
        <p:grpSpPr>
          <a:xfrm>
            <a:off x="725414" y="969763"/>
            <a:ext cx="2507799" cy="206239"/>
            <a:chOff x="106648" y="895722"/>
            <a:chExt cx="4481413" cy="374300"/>
          </a:xfrm>
        </p:grpSpPr>
        <p:grpSp>
          <p:nvGrpSpPr>
            <p:cNvPr id="5170" name="Google Shape;5170;p87"/>
            <p:cNvGrpSpPr/>
            <p:nvPr/>
          </p:nvGrpSpPr>
          <p:grpSpPr>
            <a:xfrm>
              <a:off x="2233276" y="895722"/>
              <a:ext cx="1082667" cy="223591"/>
              <a:chOff x="4808316" y="2800065"/>
              <a:chExt cx="1999386" cy="412910"/>
            </a:xfrm>
          </p:grpSpPr>
          <p:sp>
            <p:nvSpPr>
              <p:cNvPr id="5171" name="Google Shape;5171;p8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2" name="Google Shape;5172;p87"/>
              <p:cNvGrpSpPr/>
              <p:nvPr/>
            </p:nvGrpSpPr>
            <p:grpSpPr>
              <a:xfrm>
                <a:off x="4808316" y="2800065"/>
                <a:ext cx="92400" cy="411825"/>
                <a:chOff x="845575" y="2563700"/>
                <a:chExt cx="92400" cy="411825"/>
              </a:xfrm>
            </p:grpSpPr>
            <p:cxnSp>
              <p:nvCxnSpPr>
                <p:cNvPr id="5173" name="Google Shape;5173;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4" name="Google Shape;5174;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5" name="Google Shape;5175;p87"/>
            <p:cNvGrpSpPr/>
            <p:nvPr/>
          </p:nvGrpSpPr>
          <p:grpSpPr>
            <a:xfrm>
              <a:off x="106648" y="895722"/>
              <a:ext cx="1088401" cy="223591"/>
              <a:chOff x="881025" y="2800065"/>
              <a:chExt cx="2009975" cy="412910"/>
            </a:xfrm>
          </p:grpSpPr>
          <p:sp>
            <p:nvSpPr>
              <p:cNvPr id="5176" name="Google Shape;5176;p8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77" name="Google Shape;5177;p87"/>
              <p:cNvGrpSpPr/>
              <p:nvPr/>
            </p:nvGrpSpPr>
            <p:grpSpPr>
              <a:xfrm>
                <a:off x="881025" y="2800065"/>
                <a:ext cx="92400" cy="411825"/>
                <a:chOff x="845575" y="2563700"/>
                <a:chExt cx="92400" cy="411825"/>
              </a:xfrm>
            </p:grpSpPr>
            <p:cxnSp>
              <p:nvCxnSpPr>
                <p:cNvPr id="5178" name="Google Shape;517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9" name="Google Shape;5179;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0" name="Google Shape;5180;p87"/>
            <p:cNvGrpSpPr/>
            <p:nvPr/>
          </p:nvGrpSpPr>
          <p:grpSpPr>
            <a:xfrm>
              <a:off x="1172346" y="1047018"/>
              <a:ext cx="1083151" cy="223003"/>
              <a:chOff x="2849073" y="3079467"/>
              <a:chExt cx="2000279" cy="411825"/>
            </a:xfrm>
          </p:grpSpPr>
          <p:sp>
            <p:nvSpPr>
              <p:cNvPr id="5181" name="Google Shape;5181;p8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2" name="Google Shape;5182;p87"/>
              <p:cNvGrpSpPr/>
              <p:nvPr/>
            </p:nvGrpSpPr>
            <p:grpSpPr>
              <a:xfrm rot="10800000">
                <a:off x="2849073" y="3079467"/>
                <a:ext cx="92400" cy="411825"/>
                <a:chOff x="2070100" y="2563700"/>
                <a:chExt cx="92400" cy="411825"/>
              </a:xfrm>
            </p:grpSpPr>
            <p:cxnSp>
              <p:nvCxnSpPr>
                <p:cNvPr id="5183" name="Google Shape;5183;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4" name="Google Shape;5184;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5" name="Google Shape;5185;p87"/>
            <p:cNvGrpSpPr/>
            <p:nvPr/>
          </p:nvGrpSpPr>
          <p:grpSpPr>
            <a:xfrm>
              <a:off x="3290132" y="1047018"/>
              <a:ext cx="1297929" cy="223003"/>
              <a:chOff x="6760035" y="3079467"/>
              <a:chExt cx="2396914" cy="411825"/>
            </a:xfrm>
          </p:grpSpPr>
          <p:sp>
            <p:nvSpPr>
              <p:cNvPr id="5186" name="Google Shape;5186;p8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87" name="Google Shape;5187;p87"/>
              <p:cNvGrpSpPr/>
              <p:nvPr/>
            </p:nvGrpSpPr>
            <p:grpSpPr>
              <a:xfrm rot="10800000">
                <a:off x="6760035" y="3079467"/>
                <a:ext cx="92400" cy="411825"/>
                <a:chOff x="2070100" y="2563700"/>
                <a:chExt cx="92400" cy="411825"/>
              </a:xfrm>
            </p:grpSpPr>
            <p:cxnSp>
              <p:nvCxnSpPr>
                <p:cNvPr id="5188" name="Google Shape;5188;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9" name="Google Shape;5189;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190" name="Google Shape;5190;p87"/>
          <p:cNvGrpSpPr/>
          <p:nvPr/>
        </p:nvGrpSpPr>
        <p:grpSpPr>
          <a:xfrm>
            <a:off x="2143176" y="3369134"/>
            <a:ext cx="1086701" cy="799429"/>
            <a:chOff x="2183288" y="3555572"/>
            <a:chExt cx="1136241" cy="835873"/>
          </a:xfrm>
        </p:grpSpPr>
        <p:sp>
          <p:nvSpPr>
            <p:cNvPr id="5191" name="Google Shape;5191;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2" name="Google Shape;5192;p87"/>
            <p:cNvGrpSpPr/>
            <p:nvPr/>
          </p:nvGrpSpPr>
          <p:grpSpPr>
            <a:xfrm>
              <a:off x="2205895" y="3637269"/>
              <a:ext cx="1089848" cy="724993"/>
              <a:chOff x="2205895" y="3637269"/>
              <a:chExt cx="1089848" cy="724993"/>
            </a:xfrm>
          </p:grpSpPr>
          <p:sp>
            <p:nvSpPr>
              <p:cNvPr id="5193" name="Google Shape;5193;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0" name="Google Shape;5200;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1" name="Google Shape;5201;p87"/>
            <p:cNvGrpSpPr/>
            <p:nvPr/>
          </p:nvGrpSpPr>
          <p:grpSpPr>
            <a:xfrm>
              <a:off x="3173850" y="3779426"/>
              <a:ext cx="145679" cy="70048"/>
              <a:chOff x="3173850" y="3779426"/>
              <a:chExt cx="145679" cy="70048"/>
            </a:xfrm>
          </p:grpSpPr>
          <p:cxnSp>
            <p:nvCxnSpPr>
              <p:cNvPr id="5202" name="Google Shape;5202;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03" name="Google Shape;5203;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87"/>
            <p:cNvGrpSpPr/>
            <p:nvPr/>
          </p:nvGrpSpPr>
          <p:grpSpPr>
            <a:xfrm>
              <a:off x="2183288" y="4139483"/>
              <a:ext cx="145133" cy="70048"/>
              <a:chOff x="2183288" y="4139483"/>
              <a:chExt cx="145133" cy="70048"/>
            </a:xfrm>
          </p:grpSpPr>
          <p:cxnSp>
            <p:nvCxnSpPr>
              <p:cNvPr id="5205" name="Google Shape;5205;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06" name="Google Shape;5206;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7" name="Google Shape;5207;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8" name="Google Shape;5208;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9" name="Google Shape;5209;p87"/>
            <p:cNvGrpSpPr/>
            <p:nvPr/>
          </p:nvGrpSpPr>
          <p:grpSpPr>
            <a:xfrm>
              <a:off x="2943836" y="4268886"/>
              <a:ext cx="60717" cy="122559"/>
              <a:chOff x="2943836" y="4268886"/>
              <a:chExt cx="60717" cy="122559"/>
            </a:xfrm>
          </p:grpSpPr>
          <p:sp>
            <p:nvSpPr>
              <p:cNvPr id="5210" name="Google Shape;5210;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11" name="Google Shape;5211;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12" name="Google Shape;5212;p87"/>
          <p:cNvGrpSpPr/>
          <p:nvPr/>
        </p:nvGrpSpPr>
        <p:grpSpPr>
          <a:xfrm>
            <a:off x="3406121" y="1290134"/>
            <a:ext cx="1675870" cy="758251"/>
            <a:chOff x="3530532" y="1496185"/>
            <a:chExt cx="1562000" cy="706730"/>
          </a:xfrm>
        </p:grpSpPr>
        <p:cxnSp>
          <p:nvCxnSpPr>
            <p:cNvPr id="5213" name="Google Shape;5213;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14" name="Google Shape;5214;p87"/>
            <p:cNvGrpSpPr/>
            <p:nvPr/>
          </p:nvGrpSpPr>
          <p:grpSpPr>
            <a:xfrm>
              <a:off x="3530532" y="1496185"/>
              <a:ext cx="323430" cy="463587"/>
              <a:chOff x="3530532" y="1496185"/>
              <a:chExt cx="323430" cy="463587"/>
            </a:xfrm>
          </p:grpSpPr>
          <p:grpSp>
            <p:nvGrpSpPr>
              <p:cNvPr id="5215" name="Google Shape;5215;p87"/>
              <p:cNvGrpSpPr/>
              <p:nvPr/>
            </p:nvGrpSpPr>
            <p:grpSpPr>
              <a:xfrm>
                <a:off x="3567462" y="1496185"/>
                <a:ext cx="286500" cy="361376"/>
                <a:chOff x="3567462" y="1496185"/>
                <a:chExt cx="286500" cy="361376"/>
              </a:xfrm>
            </p:grpSpPr>
            <p:cxnSp>
              <p:nvCxnSpPr>
                <p:cNvPr id="5216" name="Google Shape;5216;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17" name="Google Shape;5217;p8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8" name="Google Shape;5218;p8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87"/>
            <p:cNvGrpSpPr/>
            <p:nvPr/>
          </p:nvGrpSpPr>
          <p:grpSpPr>
            <a:xfrm>
              <a:off x="3891569" y="1779209"/>
              <a:ext cx="323945" cy="423706"/>
              <a:chOff x="3891569" y="1779209"/>
              <a:chExt cx="323945" cy="423706"/>
            </a:xfrm>
          </p:grpSpPr>
          <p:grpSp>
            <p:nvGrpSpPr>
              <p:cNvPr id="5220" name="Google Shape;5220;p87"/>
              <p:cNvGrpSpPr/>
              <p:nvPr/>
            </p:nvGrpSpPr>
            <p:grpSpPr>
              <a:xfrm>
                <a:off x="3929014" y="1881638"/>
                <a:ext cx="286500" cy="321278"/>
                <a:chOff x="3929014" y="1881638"/>
                <a:chExt cx="286500" cy="321278"/>
              </a:xfrm>
            </p:grpSpPr>
            <p:cxnSp>
              <p:nvCxnSpPr>
                <p:cNvPr id="5221" name="Google Shape;5221;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22" name="Google Shape;5222;p8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3" name="Google Shape;5223;p8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87"/>
            <p:cNvGrpSpPr/>
            <p:nvPr/>
          </p:nvGrpSpPr>
          <p:grpSpPr>
            <a:xfrm>
              <a:off x="4252606" y="1496185"/>
              <a:ext cx="324721" cy="463587"/>
              <a:chOff x="4252606" y="1496185"/>
              <a:chExt cx="324721" cy="463587"/>
            </a:xfrm>
          </p:grpSpPr>
          <p:grpSp>
            <p:nvGrpSpPr>
              <p:cNvPr id="5225" name="Google Shape;5225;p87"/>
              <p:cNvGrpSpPr/>
              <p:nvPr/>
            </p:nvGrpSpPr>
            <p:grpSpPr>
              <a:xfrm>
                <a:off x="4290828" y="1496185"/>
                <a:ext cx="286500" cy="361376"/>
                <a:chOff x="4290828" y="1496185"/>
                <a:chExt cx="286500" cy="361376"/>
              </a:xfrm>
            </p:grpSpPr>
            <p:cxnSp>
              <p:nvCxnSpPr>
                <p:cNvPr id="5226" name="Google Shape;5226;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27" name="Google Shape;5227;p8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28" name="Google Shape;5228;p8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87"/>
            <p:cNvGrpSpPr/>
            <p:nvPr/>
          </p:nvGrpSpPr>
          <p:grpSpPr>
            <a:xfrm>
              <a:off x="4613643" y="1763716"/>
              <a:ext cx="325308" cy="439200"/>
              <a:chOff x="4613643" y="1763716"/>
              <a:chExt cx="325308" cy="439200"/>
            </a:xfrm>
          </p:grpSpPr>
          <p:grpSp>
            <p:nvGrpSpPr>
              <p:cNvPr id="5230" name="Google Shape;5230;p87"/>
              <p:cNvGrpSpPr/>
              <p:nvPr/>
            </p:nvGrpSpPr>
            <p:grpSpPr>
              <a:xfrm>
                <a:off x="4652451" y="1879538"/>
                <a:ext cx="286500" cy="323378"/>
                <a:chOff x="4652451" y="1879538"/>
                <a:chExt cx="286500" cy="323378"/>
              </a:xfrm>
            </p:grpSpPr>
            <p:cxnSp>
              <p:nvCxnSpPr>
                <p:cNvPr id="5231" name="Google Shape;5231;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32" name="Google Shape;5232;p8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3" name="Google Shape;5233;p8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4" name="Google Shape;5234;p87"/>
          <p:cNvGrpSpPr/>
          <p:nvPr/>
        </p:nvGrpSpPr>
        <p:grpSpPr>
          <a:xfrm>
            <a:off x="3417981" y="2143759"/>
            <a:ext cx="1652173" cy="391517"/>
            <a:chOff x="3512551" y="2358270"/>
            <a:chExt cx="1597383" cy="378533"/>
          </a:xfrm>
        </p:grpSpPr>
        <p:cxnSp>
          <p:nvCxnSpPr>
            <p:cNvPr id="5235" name="Google Shape;5235;p87"/>
            <p:cNvCxnSpPr>
              <a:stCxn id="5236" idx="6"/>
              <a:endCxn id="52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38" name="Google Shape;5238;p87"/>
            <p:cNvGrpSpPr/>
            <p:nvPr/>
          </p:nvGrpSpPr>
          <p:grpSpPr>
            <a:xfrm>
              <a:off x="3512551" y="2358270"/>
              <a:ext cx="225647" cy="307714"/>
              <a:chOff x="2182679" y="2004714"/>
              <a:chExt cx="792300" cy="1080458"/>
            </a:xfrm>
          </p:grpSpPr>
          <p:cxnSp>
            <p:nvCxnSpPr>
              <p:cNvPr id="5239" name="Google Shape;5239;p87"/>
              <p:cNvCxnSpPr>
                <a:stCxn id="52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36" name="Google Shape;5236;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87"/>
            <p:cNvGrpSpPr/>
            <p:nvPr/>
          </p:nvGrpSpPr>
          <p:grpSpPr>
            <a:xfrm>
              <a:off x="3969644" y="2440153"/>
              <a:ext cx="225853" cy="296651"/>
              <a:chOff x="3775710" y="1729289"/>
              <a:chExt cx="136500" cy="179289"/>
            </a:xfrm>
          </p:grpSpPr>
          <p:cxnSp>
            <p:nvCxnSpPr>
              <p:cNvPr id="5242" name="Google Shape;5242;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43" name="Google Shape;5243;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5" name="Google Shape;5245;p87"/>
            <p:cNvGrpSpPr/>
            <p:nvPr/>
          </p:nvGrpSpPr>
          <p:grpSpPr>
            <a:xfrm>
              <a:off x="4427051" y="2358270"/>
              <a:ext cx="225647" cy="307714"/>
              <a:chOff x="5393704" y="2004714"/>
              <a:chExt cx="792300" cy="1080458"/>
            </a:xfrm>
          </p:grpSpPr>
          <p:cxnSp>
            <p:nvCxnSpPr>
              <p:cNvPr id="5246" name="Google Shape;5246;p87"/>
              <p:cNvCxnSpPr>
                <a:stCxn id="52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48" name="Google Shape;5248;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9" name="Google Shape;5249;p87"/>
            <p:cNvGrpSpPr/>
            <p:nvPr/>
          </p:nvGrpSpPr>
          <p:grpSpPr>
            <a:xfrm>
              <a:off x="4884287" y="2440252"/>
              <a:ext cx="225647" cy="296532"/>
              <a:chOff x="6999166" y="2292572"/>
              <a:chExt cx="792300" cy="1041192"/>
            </a:xfrm>
          </p:grpSpPr>
          <p:cxnSp>
            <p:nvCxnSpPr>
              <p:cNvPr id="5250" name="Google Shape;5250;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37" name="Google Shape;5237;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52" name="Google Shape;5252;p87"/>
          <p:cNvGrpSpPr/>
          <p:nvPr/>
        </p:nvGrpSpPr>
        <p:grpSpPr>
          <a:xfrm>
            <a:off x="6838789" y="979959"/>
            <a:ext cx="1581844" cy="732818"/>
            <a:chOff x="634175" y="2986275"/>
            <a:chExt cx="3147949" cy="1458344"/>
          </a:xfrm>
        </p:grpSpPr>
        <p:cxnSp>
          <p:nvCxnSpPr>
            <p:cNvPr id="5253" name="Google Shape;5253;p87"/>
            <p:cNvCxnSpPr>
              <a:stCxn id="5254" idx="4"/>
              <a:endCxn id="52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256" name="Google Shape;5256;p87"/>
            <p:cNvCxnSpPr>
              <a:stCxn id="5255" idx="0"/>
              <a:endCxn id="52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58" name="Google Shape;5258;p87"/>
            <p:cNvCxnSpPr>
              <a:stCxn id="5257" idx="4"/>
              <a:endCxn id="52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60" name="Google Shape;5260;p87"/>
            <p:cNvCxnSpPr>
              <a:stCxn id="5259" idx="0"/>
              <a:endCxn id="52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261" name="Google Shape;5261;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257" name="Google Shape;5257;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254" name="Google Shape;5254;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259" name="Google Shape;5259;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255" name="Google Shape;5255;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262" name="Google Shape;5262;p87"/>
          <p:cNvGrpSpPr/>
          <p:nvPr/>
        </p:nvGrpSpPr>
        <p:grpSpPr>
          <a:xfrm>
            <a:off x="3406504" y="2674269"/>
            <a:ext cx="1675128" cy="313674"/>
            <a:chOff x="998425" y="1182125"/>
            <a:chExt cx="1065400" cy="199500"/>
          </a:xfrm>
        </p:grpSpPr>
        <p:sp>
          <p:nvSpPr>
            <p:cNvPr id="5263" name="Google Shape;526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87"/>
          <p:cNvGrpSpPr/>
          <p:nvPr/>
        </p:nvGrpSpPr>
        <p:grpSpPr>
          <a:xfrm>
            <a:off x="3406503" y="3630235"/>
            <a:ext cx="1675129" cy="525345"/>
            <a:chOff x="5194708" y="3484366"/>
            <a:chExt cx="3148148" cy="987304"/>
          </a:xfrm>
        </p:grpSpPr>
        <p:grpSp>
          <p:nvGrpSpPr>
            <p:cNvPr id="5269" name="Google Shape;5269;p87"/>
            <p:cNvGrpSpPr/>
            <p:nvPr/>
          </p:nvGrpSpPr>
          <p:grpSpPr>
            <a:xfrm>
              <a:off x="7531521" y="3484366"/>
              <a:ext cx="811335" cy="987304"/>
              <a:chOff x="3379425" y="1617275"/>
              <a:chExt cx="1090650" cy="1327200"/>
            </a:xfrm>
          </p:grpSpPr>
          <p:sp>
            <p:nvSpPr>
              <p:cNvPr id="5270" name="Google Shape;5270;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87"/>
            <p:cNvGrpSpPr/>
            <p:nvPr/>
          </p:nvGrpSpPr>
          <p:grpSpPr>
            <a:xfrm>
              <a:off x="6752546" y="3484366"/>
              <a:ext cx="811428" cy="987304"/>
              <a:chOff x="2332275" y="1617275"/>
              <a:chExt cx="1090775" cy="1327200"/>
            </a:xfrm>
          </p:grpSpPr>
          <p:sp>
            <p:nvSpPr>
              <p:cNvPr id="5274" name="Google Shape;5274;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7" name="Google Shape;5277;p87"/>
            <p:cNvGrpSpPr/>
            <p:nvPr/>
          </p:nvGrpSpPr>
          <p:grpSpPr>
            <a:xfrm>
              <a:off x="5973664" y="3484366"/>
              <a:ext cx="811335" cy="987304"/>
              <a:chOff x="1285250" y="1617275"/>
              <a:chExt cx="1090650" cy="1327200"/>
            </a:xfrm>
          </p:grpSpPr>
          <p:sp>
            <p:nvSpPr>
              <p:cNvPr id="5278" name="Google Shape;5278;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87"/>
            <p:cNvGrpSpPr/>
            <p:nvPr/>
          </p:nvGrpSpPr>
          <p:grpSpPr>
            <a:xfrm>
              <a:off x="5194708" y="3484366"/>
              <a:ext cx="811409" cy="987304"/>
              <a:chOff x="238125" y="1617275"/>
              <a:chExt cx="1090750" cy="1327200"/>
            </a:xfrm>
          </p:grpSpPr>
          <p:sp>
            <p:nvSpPr>
              <p:cNvPr id="5282" name="Google Shape;5282;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5" name="Google Shape;5285;p87"/>
          <p:cNvGrpSpPr/>
          <p:nvPr/>
        </p:nvGrpSpPr>
        <p:grpSpPr>
          <a:xfrm>
            <a:off x="6840188" y="2276124"/>
            <a:ext cx="1579046" cy="522230"/>
            <a:chOff x="6853641" y="2534077"/>
            <a:chExt cx="1515545" cy="501229"/>
          </a:xfrm>
        </p:grpSpPr>
        <p:grpSp>
          <p:nvGrpSpPr>
            <p:cNvPr id="5286" name="Google Shape;5286;p87"/>
            <p:cNvGrpSpPr/>
            <p:nvPr/>
          </p:nvGrpSpPr>
          <p:grpSpPr>
            <a:xfrm>
              <a:off x="6853641" y="2618923"/>
              <a:ext cx="1515545" cy="324556"/>
              <a:chOff x="6853641" y="2618923"/>
              <a:chExt cx="1515545" cy="324556"/>
            </a:xfrm>
          </p:grpSpPr>
          <p:sp>
            <p:nvSpPr>
              <p:cNvPr id="5287" name="Google Shape;5287;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87"/>
          <p:cNvGrpSpPr/>
          <p:nvPr/>
        </p:nvGrpSpPr>
        <p:grpSpPr>
          <a:xfrm>
            <a:off x="3435080" y="3151165"/>
            <a:ext cx="1617976" cy="346616"/>
            <a:chOff x="1808063" y="4294338"/>
            <a:chExt cx="3370782" cy="721817"/>
          </a:xfrm>
        </p:grpSpPr>
        <p:sp>
          <p:nvSpPr>
            <p:cNvPr id="5298" name="Google Shape;5298;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7"/>
          <p:cNvGrpSpPr/>
          <p:nvPr/>
        </p:nvGrpSpPr>
        <p:grpSpPr>
          <a:xfrm>
            <a:off x="5261076" y="3817915"/>
            <a:ext cx="1417067" cy="350605"/>
            <a:chOff x="4234950" y="2101012"/>
            <a:chExt cx="4219974" cy="1044090"/>
          </a:xfrm>
        </p:grpSpPr>
        <p:sp>
          <p:nvSpPr>
            <p:cNvPr id="5309" name="Google Shape;5309;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87"/>
          <p:cNvGrpSpPr/>
          <p:nvPr/>
        </p:nvGrpSpPr>
        <p:grpSpPr>
          <a:xfrm>
            <a:off x="6836548" y="1808672"/>
            <a:ext cx="1586327" cy="371557"/>
            <a:chOff x="1247650" y="2075423"/>
            <a:chExt cx="6648477" cy="1557238"/>
          </a:xfrm>
        </p:grpSpPr>
        <p:sp>
          <p:nvSpPr>
            <p:cNvPr id="5326" name="Google Shape;5326;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87"/>
          <p:cNvGrpSpPr/>
          <p:nvPr/>
        </p:nvGrpSpPr>
        <p:grpSpPr>
          <a:xfrm>
            <a:off x="5267818" y="961862"/>
            <a:ext cx="1415601" cy="1648533"/>
            <a:chOff x="1839112" y="2209163"/>
            <a:chExt cx="1918159" cy="2233784"/>
          </a:xfrm>
        </p:grpSpPr>
        <p:sp>
          <p:nvSpPr>
            <p:cNvPr id="5333" name="Google Shape;5333;p8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36" name="Google Shape;5336;p87"/>
            <p:cNvCxnSpPr>
              <a:stCxn id="5333" idx="6"/>
              <a:endCxn id="53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37" name="Google Shape;5337;p87"/>
            <p:cNvCxnSpPr>
              <a:stCxn id="5334" idx="4"/>
              <a:endCxn id="53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39" name="Google Shape;5339;p87"/>
            <p:cNvCxnSpPr>
              <a:stCxn id="5338" idx="6"/>
              <a:endCxn id="53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40" name="Google Shape;5340;p87"/>
            <p:cNvCxnSpPr>
              <a:stCxn id="5335" idx="4"/>
              <a:endCxn id="53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38" name="Google Shape;5338;p8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43" name="Google Shape;5343;p87"/>
            <p:cNvCxnSpPr>
              <a:endCxn id="53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44" name="Google Shape;5344;p87"/>
          <p:cNvGrpSpPr/>
          <p:nvPr/>
        </p:nvGrpSpPr>
        <p:grpSpPr>
          <a:xfrm>
            <a:off x="3425084" y="979946"/>
            <a:ext cx="1637968" cy="154942"/>
            <a:chOff x="238125" y="2506075"/>
            <a:chExt cx="7115411" cy="673075"/>
          </a:xfrm>
        </p:grpSpPr>
        <p:sp>
          <p:nvSpPr>
            <p:cNvPr id="5345" name="Google Shape;534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87"/>
          <p:cNvGrpSpPr/>
          <p:nvPr/>
        </p:nvGrpSpPr>
        <p:grpSpPr>
          <a:xfrm>
            <a:off x="1965820" y="1294664"/>
            <a:ext cx="1262932" cy="785408"/>
            <a:chOff x="548861" y="389676"/>
            <a:chExt cx="3843371" cy="2390163"/>
          </a:xfrm>
        </p:grpSpPr>
        <p:cxnSp>
          <p:nvCxnSpPr>
            <p:cNvPr id="5351" name="Google Shape;5351;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2" name="Google Shape;5352;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3" name="Google Shape;5353;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4" name="Google Shape;5354;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355" name="Google Shape;5355;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356" name="Google Shape;5356;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357" name="Google Shape;5357;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358" name="Google Shape;5358;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87"/>
          <p:cNvGrpSpPr/>
          <p:nvPr/>
        </p:nvGrpSpPr>
        <p:grpSpPr>
          <a:xfrm>
            <a:off x="753952" y="2401541"/>
            <a:ext cx="1412054" cy="633562"/>
            <a:chOff x="1187400" y="2529299"/>
            <a:chExt cx="6769193" cy="2241903"/>
          </a:xfrm>
        </p:grpSpPr>
        <p:sp>
          <p:nvSpPr>
            <p:cNvPr id="5365" name="Google Shape;5365;p8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366" name="Google Shape;5366;p8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367" name="Google Shape;5367;p8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368" name="Google Shape;5368;p8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369" name="Google Shape;5369;p8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370" name="Google Shape;5370;p8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371" name="Google Shape;5371;p8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372" name="Google Shape;5372;p87"/>
            <p:cNvCxnSpPr>
              <a:stCxn id="5365" idx="2"/>
              <a:endCxn id="53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3" name="Google Shape;5373;p87"/>
            <p:cNvCxnSpPr>
              <a:stCxn id="5367" idx="0"/>
              <a:endCxn id="53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4" name="Google Shape;5374;p87"/>
            <p:cNvCxnSpPr>
              <a:stCxn id="5367" idx="2"/>
              <a:endCxn id="53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5" name="Google Shape;5375;p87"/>
            <p:cNvCxnSpPr>
              <a:stCxn id="5368" idx="0"/>
              <a:endCxn id="53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6" name="Google Shape;5376;p87"/>
            <p:cNvCxnSpPr>
              <a:stCxn id="5366" idx="2"/>
              <a:endCxn id="53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7" name="Google Shape;5377;p87"/>
            <p:cNvCxnSpPr>
              <a:stCxn id="5370" idx="0"/>
              <a:endCxn id="53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378" name="Google Shape;5378;p87"/>
          <p:cNvGrpSpPr/>
          <p:nvPr/>
        </p:nvGrpSpPr>
        <p:grpSpPr>
          <a:xfrm>
            <a:off x="6840198" y="2894250"/>
            <a:ext cx="1579035" cy="540873"/>
            <a:chOff x="6895650" y="3126697"/>
            <a:chExt cx="1436662" cy="492105"/>
          </a:xfrm>
        </p:grpSpPr>
        <p:sp>
          <p:nvSpPr>
            <p:cNvPr id="5379" name="Google Shape;5379;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4" name="Google Shape;5384;p87"/>
            <p:cNvGrpSpPr/>
            <p:nvPr/>
          </p:nvGrpSpPr>
          <p:grpSpPr>
            <a:xfrm>
              <a:off x="6995957" y="3335810"/>
              <a:ext cx="1230393" cy="71754"/>
              <a:chOff x="6995957" y="3287964"/>
              <a:chExt cx="1230393" cy="71754"/>
            </a:xfrm>
          </p:grpSpPr>
          <p:sp>
            <p:nvSpPr>
              <p:cNvPr id="5385" name="Google Shape;5385;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90" name="Google Shape;5390;p87"/>
          <p:cNvGrpSpPr/>
          <p:nvPr/>
        </p:nvGrpSpPr>
        <p:grpSpPr>
          <a:xfrm>
            <a:off x="6838780" y="3531013"/>
            <a:ext cx="1581862" cy="650625"/>
            <a:chOff x="6777990" y="3710194"/>
            <a:chExt cx="1646915" cy="677382"/>
          </a:xfrm>
        </p:grpSpPr>
        <p:grpSp>
          <p:nvGrpSpPr>
            <p:cNvPr id="5391" name="Google Shape;5391;p87"/>
            <p:cNvGrpSpPr/>
            <p:nvPr/>
          </p:nvGrpSpPr>
          <p:grpSpPr>
            <a:xfrm>
              <a:off x="6777990" y="3874492"/>
              <a:ext cx="411129" cy="513083"/>
              <a:chOff x="6777990" y="3874492"/>
              <a:chExt cx="411129" cy="513083"/>
            </a:xfrm>
          </p:grpSpPr>
          <p:cxnSp>
            <p:nvCxnSpPr>
              <p:cNvPr id="5392" name="Google Shape;5392;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3" name="Google Shape;5393;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87"/>
            <p:cNvGrpSpPr/>
            <p:nvPr/>
          </p:nvGrpSpPr>
          <p:grpSpPr>
            <a:xfrm>
              <a:off x="7188425" y="3710194"/>
              <a:ext cx="411123" cy="520535"/>
              <a:chOff x="7188425" y="3710194"/>
              <a:chExt cx="411123" cy="520535"/>
            </a:xfrm>
          </p:grpSpPr>
          <p:cxnSp>
            <p:nvCxnSpPr>
              <p:cNvPr id="5395" name="Google Shape;5395;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6" name="Google Shape;5396;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87"/>
            <p:cNvGrpSpPr/>
            <p:nvPr/>
          </p:nvGrpSpPr>
          <p:grpSpPr>
            <a:xfrm>
              <a:off x="7603341" y="3874492"/>
              <a:ext cx="411474" cy="513083"/>
              <a:chOff x="7603341" y="3874492"/>
              <a:chExt cx="411474" cy="513083"/>
            </a:xfrm>
          </p:grpSpPr>
          <p:cxnSp>
            <p:nvCxnSpPr>
              <p:cNvPr id="5398" name="Google Shape;5398;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9" name="Google Shape;5399;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87"/>
            <p:cNvGrpSpPr/>
            <p:nvPr/>
          </p:nvGrpSpPr>
          <p:grpSpPr>
            <a:xfrm>
              <a:off x="8013776" y="3722847"/>
              <a:ext cx="411129" cy="507881"/>
              <a:chOff x="8013776" y="3722847"/>
              <a:chExt cx="411129" cy="507881"/>
            </a:xfrm>
          </p:grpSpPr>
          <p:cxnSp>
            <p:nvCxnSpPr>
              <p:cNvPr id="5401" name="Google Shape;5401;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02" name="Google Shape;5402;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3" name="Google Shape;5403;p87"/>
          <p:cNvGrpSpPr/>
          <p:nvPr/>
        </p:nvGrpSpPr>
        <p:grpSpPr>
          <a:xfrm>
            <a:off x="5258295" y="2703853"/>
            <a:ext cx="1421889" cy="1020603"/>
            <a:chOff x="5190863" y="2824811"/>
            <a:chExt cx="1544860" cy="1108869"/>
          </a:xfrm>
        </p:grpSpPr>
        <p:grpSp>
          <p:nvGrpSpPr>
            <p:cNvPr id="5404" name="Google Shape;5404;p87"/>
            <p:cNvGrpSpPr/>
            <p:nvPr/>
          </p:nvGrpSpPr>
          <p:grpSpPr>
            <a:xfrm>
              <a:off x="5938695" y="3176919"/>
              <a:ext cx="685761" cy="404739"/>
              <a:chOff x="5938695" y="3176919"/>
              <a:chExt cx="685761" cy="404739"/>
            </a:xfrm>
          </p:grpSpPr>
          <p:grpSp>
            <p:nvGrpSpPr>
              <p:cNvPr id="5405" name="Google Shape;5405;p87"/>
              <p:cNvGrpSpPr/>
              <p:nvPr/>
            </p:nvGrpSpPr>
            <p:grpSpPr>
              <a:xfrm>
                <a:off x="5938695" y="3176919"/>
                <a:ext cx="685761" cy="404739"/>
                <a:chOff x="5938695" y="3176919"/>
                <a:chExt cx="685761" cy="404739"/>
              </a:xfrm>
            </p:grpSpPr>
            <p:sp>
              <p:nvSpPr>
                <p:cNvPr id="5406" name="Google Shape;5406;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8" name="Google Shape;5408;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87"/>
            <p:cNvGrpSpPr/>
            <p:nvPr/>
          </p:nvGrpSpPr>
          <p:grpSpPr>
            <a:xfrm>
              <a:off x="5305233" y="3176835"/>
              <a:ext cx="685971" cy="404655"/>
              <a:chOff x="5305233" y="3176835"/>
              <a:chExt cx="685971" cy="404655"/>
            </a:xfrm>
          </p:grpSpPr>
          <p:grpSp>
            <p:nvGrpSpPr>
              <p:cNvPr id="5410" name="Google Shape;5410;p87"/>
              <p:cNvGrpSpPr/>
              <p:nvPr/>
            </p:nvGrpSpPr>
            <p:grpSpPr>
              <a:xfrm>
                <a:off x="5305233" y="3176835"/>
                <a:ext cx="685971" cy="404655"/>
                <a:chOff x="5305233" y="3176835"/>
                <a:chExt cx="685971" cy="404655"/>
              </a:xfrm>
            </p:grpSpPr>
            <p:sp>
              <p:nvSpPr>
                <p:cNvPr id="5411" name="Google Shape;5411;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3" name="Google Shape;5413;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4" name="Google Shape;5414;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87"/>
            <p:cNvGrpSpPr/>
            <p:nvPr/>
          </p:nvGrpSpPr>
          <p:grpSpPr>
            <a:xfrm>
              <a:off x="5657361" y="2824811"/>
              <a:ext cx="1078361" cy="404655"/>
              <a:chOff x="5657361" y="2824811"/>
              <a:chExt cx="1078361" cy="404655"/>
            </a:xfrm>
          </p:grpSpPr>
          <p:grpSp>
            <p:nvGrpSpPr>
              <p:cNvPr id="5416" name="Google Shape;5416;p87"/>
              <p:cNvGrpSpPr/>
              <p:nvPr/>
            </p:nvGrpSpPr>
            <p:grpSpPr>
              <a:xfrm>
                <a:off x="5657361" y="2824811"/>
                <a:ext cx="1078361" cy="404655"/>
                <a:chOff x="5657361" y="2824811"/>
                <a:chExt cx="1078361" cy="404655"/>
              </a:xfrm>
            </p:grpSpPr>
            <p:grpSp>
              <p:nvGrpSpPr>
                <p:cNvPr id="5417" name="Google Shape;5417;p87"/>
                <p:cNvGrpSpPr/>
                <p:nvPr/>
              </p:nvGrpSpPr>
              <p:grpSpPr>
                <a:xfrm>
                  <a:off x="5938485" y="2824811"/>
                  <a:ext cx="797237" cy="404655"/>
                  <a:chOff x="5938485" y="2824811"/>
                  <a:chExt cx="797237" cy="404655"/>
                </a:xfrm>
              </p:grpSpPr>
              <p:sp>
                <p:nvSpPr>
                  <p:cNvPr id="5418" name="Google Shape;5418;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0" name="Google Shape;5420;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1" name="Google Shape;5421;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7"/>
            <p:cNvGrpSpPr/>
            <p:nvPr/>
          </p:nvGrpSpPr>
          <p:grpSpPr>
            <a:xfrm>
              <a:off x="5190863" y="3528942"/>
              <a:ext cx="1078026" cy="404739"/>
              <a:chOff x="5190863" y="3528942"/>
              <a:chExt cx="1078026" cy="404739"/>
            </a:xfrm>
          </p:grpSpPr>
          <p:sp>
            <p:nvSpPr>
              <p:cNvPr id="5423" name="Google Shape;5423;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4" name="Google Shape;5424;p87"/>
              <p:cNvGrpSpPr/>
              <p:nvPr/>
            </p:nvGrpSpPr>
            <p:grpSpPr>
              <a:xfrm>
                <a:off x="5190863" y="3528942"/>
                <a:ext cx="1078026" cy="404739"/>
                <a:chOff x="5190863" y="3528942"/>
                <a:chExt cx="1078026" cy="404739"/>
              </a:xfrm>
            </p:grpSpPr>
            <p:sp>
              <p:nvSpPr>
                <p:cNvPr id="5425" name="Google Shape;5425;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27" name="Google Shape;5427;p87"/>
          <p:cNvGrpSpPr/>
          <p:nvPr/>
        </p:nvGrpSpPr>
        <p:grpSpPr>
          <a:xfrm>
            <a:off x="724302" y="1268321"/>
            <a:ext cx="1086719" cy="879487"/>
            <a:chOff x="803162" y="1474292"/>
            <a:chExt cx="1086719" cy="879487"/>
          </a:xfrm>
        </p:grpSpPr>
        <p:grpSp>
          <p:nvGrpSpPr>
            <p:cNvPr id="5428" name="Google Shape;5428;p87"/>
            <p:cNvGrpSpPr/>
            <p:nvPr/>
          </p:nvGrpSpPr>
          <p:grpSpPr>
            <a:xfrm>
              <a:off x="803162" y="1625948"/>
              <a:ext cx="445856" cy="576579"/>
              <a:chOff x="803162" y="1625948"/>
              <a:chExt cx="445856" cy="576579"/>
            </a:xfrm>
          </p:grpSpPr>
          <p:sp>
            <p:nvSpPr>
              <p:cNvPr id="5429" name="Google Shape;5429;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0" name="Google Shape;5430;p87"/>
              <p:cNvGrpSpPr/>
              <p:nvPr/>
            </p:nvGrpSpPr>
            <p:grpSpPr>
              <a:xfrm>
                <a:off x="1056023" y="1625948"/>
                <a:ext cx="192995" cy="576579"/>
                <a:chOff x="1056023" y="1625948"/>
                <a:chExt cx="192995" cy="576579"/>
              </a:xfrm>
            </p:grpSpPr>
            <p:sp>
              <p:nvSpPr>
                <p:cNvPr id="5431" name="Google Shape;5431;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36" name="Google Shape;5436;p87"/>
            <p:cNvGrpSpPr/>
            <p:nvPr/>
          </p:nvGrpSpPr>
          <p:grpSpPr>
            <a:xfrm>
              <a:off x="1371406" y="1474292"/>
              <a:ext cx="518475" cy="879487"/>
              <a:chOff x="1398231" y="1474292"/>
              <a:chExt cx="518475" cy="879487"/>
            </a:xfrm>
          </p:grpSpPr>
          <p:grpSp>
            <p:nvGrpSpPr>
              <p:cNvPr id="5437" name="Google Shape;5437;p87"/>
              <p:cNvGrpSpPr/>
              <p:nvPr/>
            </p:nvGrpSpPr>
            <p:grpSpPr>
              <a:xfrm>
                <a:off x="1398231" y="1474292"/>
                <a:ext cx="518475" cy="341643"/>
                <a:chOff x="1398231" y="1474292"/>
                <a:chExt cx="518475" cy="341643"/>
              </a:xfrm>
            </p:grpSpPr>
            <p:sp>
              <p:nvSpPr>
                <p:cNvPr id="5438" name="Google Shape;5438;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9" name="Google Shape;5439;p87"/>
                <p:cNvGrpSpPr/>
                <p:nvPr/>
              </p:nvGrpSpPr>
              <p:grpSpPr>
                <a:xfrm>
                  <a:off x="1616453" y="1474292"/>
                  <a:ext cx="300253" cy="341643"/>
                  <a:chOff x="1616453" y="1475379"/>
                  <a:chExt cx="300253" cy="341643"/>
                </a:xfrm>
              </p:grpSpPr>
              <p:sp>
                <p:nvSpPr>
                  <p:cNvPr id="5440" name="Google Shape;5440;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 name="Google Shape;5447;p87"/>
                  <p:cNvGrpSpPr/>
                  <p:nvPr/>
                </p:nvGrpSpPr>
                <p:grpSpPr>
                  <a:xfrm>
                    <a:off x="1839639" y="1475379"/>
                    <a:ext cx="77067" cy="341643"/>
                    <a:chOff x="1839639" y="1475379"/>
                    <a:chExt cx="77067" cy="341643"/>
                  </a:xfrm>
                </p:grpSpPr>
                <p:sp>
                  <p:nvSpPr>
                    <p:cNvPr id="5448" name="Google Shape;5448;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50" name="Google Shape;5450;p87"/>
              <p:cNvGrpSpPr/>
              <p:nvPr/>
            </p:nvGrpSpPr>
            <p:grpSpPr>
              <a:xfrm>
                <a:off x="1398451" y="2012951"/>
                <a:ext cx="518255" cy="340828"/>
                <a:chOff x="1398451" y="2012951"/>
                <a:chExt cx="518255" cy="340828"/>
              </a:xfrm>
            </p:grpSpPr>
            <p:sp>
              <p:nvSpPr>
                <p:cNvPr id="5451" name="Google Shape;5451;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2" name="Google Shape;5452;p87"/>
                <p:cNvGrpSpPr/>
                <p:nvPr/>
              </p:nvGrpSpPr>
              <p:grpSpPr>
                <a:xfrm>
                  <a:off x="1616453" y="2012951"/>
                  <a:ext cx="300253" cy="340828"/>
                  <a:chOff x="1616453" y="2013538"/>
                  <a:chExt cx="300253" cy="340828"/>
                </a:xfrm>
              </p:grpSpPr>
              <p:sp>
                <p:nvSpPr>
                  <p:cNvPr id="5453" name="Google Shape;5453;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0" name="Google Shape;5460;p87"/>
                  <p:cNvGrpSpPr/>
                  <p:nvPr/>
                </p:nvGrpSpPr>
                <p:grpSpPr>
                  <a:xfrm>
                    <a:off x="1839639" y="2013538"/>
                    <a:ext cx="77067" cy="340828"/>
                    <a:chOff x="1839639" y="2013538"/>
                    <a:chExt cx="77067" cy="340828"/>
                  </a:xfrm>
                </p:grpSpPr>
                <p:sp>
                  <p:nvSpPr>
                    <p:cNvPr id="5461" name="Google Shape;5461;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463" name="Google Shape;5463;p87"/>
          <p:cNvGrpSpPr/>
          <p:nvPr/>
        </p:nvGrpSpPr>
        <p:grpSpPr>
          <a:xfrm>
            <a:off x="721126" y="3399508"/>
            <a:ext cx="1368681" cy="682918"/>
            <a:chOff x="724986" y="3605478"/>
            <a:chExt cx="1368681" cy="682918"/>
          </a:xfrm>
        </p:grpSpPr>
        <p:grpSp>
          <p:nvGrpSpPr>
            <p:cNvPr id="5464" name="Google Shape;5464;p87"/>
            <p:cNvGrpSpPr/>
            <p:nvPr/>
          </p:nvGrpSpPr>
          <p:grpSpPr>
            <a:xfrm>
              <a:off x="1289102" y="3823629"/>
              <a:ext cx="240442" cy="250435"/>
              <a:chOff x="-165066" y="3843615"/>
              <a:chExt cx="221259" cy="230455"/>
            </a:xfrm>
          </p:grpSpPr>
          <p:sp>
            <p:nvSpPr>
              <p:cNvPr id="5465" name="Google Shape;5465;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87"/>
            <p:cNvGrpSpPr/>
            <p:nvPr/>
          </p:nvGrpSpPr>
          <p:grpSpPr>
            <a:xfrm>
              <a:off x="724986" y="3605478"/>
              <a:ext cx="1368681" cy="682918"/>
              <a:chOff x="724986" y="3605478"/>
              <a:chExt cx="1368681" cy="682918"/>
            </a:xfrm>
          </p:grpSpPr>
          <p:grpSp>
            <p:nvGrpSpPr>
              <p:cNvPr id="5486" name="Google Shape;5486;p87"/>
              <p:cNvGrpSpPr/>
              <p:nvPr/>
            </p:nvGrpSpPr>
            <p:grpSpPr>
              <a:xfrm>
                <a:off x="1498221" y="4047614"/>
                <a:ext cx="529172" cy="240783"/>
                <a:chOff x="1498221" y="4047614"/>
                <a:chExt cx="529172" cy="240783"/>
              </a:xfrm>
            </p:grpSpPr>
            <p:grpSp>
              <p:nvGrpSpPr>
                <p:cNvPr id="5487" name="Google Shape;5487;p87"/>
                <p:cNvGrpSpPr/>
                <p:nvPr/>
              </p:nvGrpSpPr>
              <p:grpSpPr>
                <a:xfrm>
                  <a:off x="1826655" y="4224370"/>
                  <a:ext cx="200738" cy="25631"/>
                  <a:chOff x="1826655" y="4224370"/>
                  <a:chExt cx="200738" cy="25631"/>
                </a:xfrm>
              </p:grpSpPr>
              <p:sp>
                <p:nvSpPr>
                  <p:cNvPr id="5488" name="Google Shape;5488;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87"/>
                <p:cNvGrpSpPr/>
                <p:nvPr/>
              </p:nvGrpSpPr>
              <p:grpSpPr>
                <a:xfrm>
                  <a:off x="1498221" y="4047614"/>
                  <a:ext cx="328444" cy="240783"/>
                  <a:chOff x="1498221" y="4047614"/>
                  <a:chExt cx="328444" cy="240783"/>
                </a:xfrm>
              </p:grpSpPr>
              <p:sp>
                <p:nvSpPr>
                  <p:cNvPr id="5491" name="Google Shape;5491;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92" name="Google Shape;5492;p87"/>
                  <p:cNvGrpSpPr/>
                  <p:nvPr/>
                </p:nvGrpSpPr>
                <p:grpSpPr>
                  <a:xfrm>
                    <a:off x="1498221" y="4047614"/>
                    <a:ext cx="150566" cy="190416"/>
                    <a:chOff x="1498221" y="4047614"/>
                    <a:chExt cx="150566" cy="190416"/>
                  </a:xfrm>
                </p:grpSpPr>
                <p:sp>
                  <p:nvSpPr>
                    <p:cNvPr id="5493" name="Google Shape;5493;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95" name="Google Shape;5495;p87"/>
              <p:cNvGrpSpPr/>
              <p:nvPr/>
            </p:nvGrpSpPr>
            <p:grpSpPr>
              <a:xfrm>
                <a:off x="1560718" y="3800594"/>
                <a:ext cx="532948" cy="302090"/>
                <a:chOff x="1560718" y="3800594"/>
                <a:chExt cx="532948" cy="302090"/>
              </a:xfrm>
            </p:grpSpPr>
            <p:grpSp>
              <p:nvGrpSpPr>
                <p:cNvPr id="5496" name="Google Shape;5496;p87"/>
                <p:cNvGrpSpPr/>
                <p:nvPr/>
              </p:nvGrpSpPr>
              <p:grpSpPr>
                <a:xfrm>
                  <a:off x="1912179" y="3827344"/>
                  <a:ext cx="181487" cy="25631"/>
                  <a:chOff x="1912179" y="3827344"/>
                  <a:chExt cx="181487" cy="25631"/>
                </a:xfrm>
              </p:grpSpPr>
              <p:sp>
                <p:nvSpPr>
                  <p:cNvPr id="5497" name="Google Shape;5497;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9" name="Google Shape;5499;p87"/>
                <p:cNvGrpSpPr/>
                <p:nvPr/>
              </p:nvGrpSpPr>
              <p:grpSpPr>
                <a:xfrm>
                  <a:off x="1912179" y="4044505"/>
                  <a:ext cx="181487" cy="25622"/>
                  <a:chOff x="1912179" y="4044506"/>
                  <a:chExt cx="181487" cy="25622"/>
                </a:xfrm>
              </p:grpSpPr>
              <p:sp>
                <p:nvSpPr>
                  <p:cNvPr id="5500" name="Google Shape;5500;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87"/>
                <p:cNvGrpSpPr/>
                <p:nvPr/>
              </p:nvGrpSpPr>
              <p:grpSpPr>
                <a:xfrm>
                  <a:off x="1560718" y="3800594"/>
                  <a:ext cx="351472" cy="302090"/>
                  <a:chOff x="1560718" y="3800594"/>
                  <a:chExt cx="351472" cy="302090"/>
                </a:xfrm>
              </p:grpSpPr>
              <p:grpSp>
                <p:nvGrpSpPr>
                  <p:cNvPr id="5503" name="Google Shape;5503;p87"/>
                  <p:cNvGrpSpPr/>
                  <p:nvPr/>
                </p:nvGrpSpPr>
                <p:grpSpPr>
                  <a:xfrm>
                    <a:off x="1560718" y="3842857"/>
                    <a:ext cx="173586" cy="217131"/>
                    <a:chOff x="1560718" y="3842857"/>
                    <a:chExt cx="173586" cy="217131"/>
                  </a:xfrm>
                </p:grpSpPr>
                <p:sp>
                  <p:nvSpPr>
                    <p:cNvPr id="5504" name="Google Shape;5504;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7" name="Google Shape;5507;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09" name="Google Shape;5509;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0" name="Google Shape;5510;p87"/>
              <p:cNvGrpSpPr/>
              <p:nvPr/>
            </p:nvGrpSpPr>
            <p:grpSpPr>
              <a:xfrm>
                <a:off x="785350" y="3605478"/>
                <a:ext cx="535311" cy="249245"/>
                <a:chOff x="785350" y="3605478"/>
                <a:chExt cx="535311" cy="249245"/>
              </a:xfrm>
            </p:grpSpPr>
            <p:grpSp>
              <p:nvGrpSpPr>
                <p:cNvPr id="5511" name="Google Shape;5511;p87"/>
                <p:cNvGrpSpPr/>
                <p:nvPr/>
              </p:nvGrpSpPr>
              <p:grpSpPr>
                <a:xfrm>
                  <a:off x="785350" y="3605478"/>
                  <a:ext cx="376191" cy="102736"/>
                  <a:chOff x="785350" y="3605478"/>
                  <a:chExt cx="376191" cy="102736"/>
                </a:xfrm>
              </p:grpSpPr>
              <p:sp>
                <p:nvSpPr>
                  <p:cNvPr id="5512" name="Google Shape;5512;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87"/>
                <p:cNvGrpSpPr/>
                <p:nvPr/>
              </p:nvGrpSpPr>
              <p:grpSpPr>
                <a:xfrm>
                  <a:off x="1161530" y="3655851"/>
                  <a:ext cx="159131" cy="198872"/>
                  <a:chOff x="1161530" y="3655851"/>
                  <a:chExt cx="159131" cy="198872"/>
                </a:xfrm>
              </p:grpSpPr>
              <p:sp>
                <p:nvSpPr>
                  <p:cNvPr id="5516" name="Google Shape;5516;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8" name="Google Shape;5518;p87"/>
              <p:cNvGrpSpPr/>
              <p:nvPr/>
            </p:nvGrpSpPr>
            <p:grpSpPr>
              <a:xfrm>
                <a:off x="785350" y="4047614"/>
                <a:ext cx="535311" cy="240783"/>
                <a:chOff x="785350" y="4047614"/>
                <a:chExt cx="535311" cy="240783"/>
              </a:xfrm>
            </p:grpSpPr>
            <p:grpSp>
              <p:nvGrpSpPr>
                <p:cNvPr id="5519" name="Google Shape;5519;p87"/>
                <p:cNvGrpSpPr/>
                <p:nvPr/>
              </p:nvGrpSpPr>
              <p:grpSpPr>
                <a:xfrm>
                  <a:off x="1161636" y="4047614"/>
                  <a:ext cx="159025" cy="190415"/>
                  <a:chOff x="1161636" y="4047614"/>
                  <a:chExt cx="159025" cy="190415"/>
                </a:xfrm>
              </p:grpSpPr>
              <p:sp>
                <p:nvSpPr>
                  <p:cNvPr id="5520" name="Google Shape;5520;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87"/>
                <p:cNvGrpSpPr/>
                <p:nvPr/>
              </p:nvGrpSpPr>
              <p:grpSpPr>
                <a:xfrm>
                  <a:off x="785350" y="4185661"/>
                  <a:ext cx="376191" cy="102736"/>
                  <a:chOff x="785350" y="4185661"/>
                  <a:chExt cx="376191" cy="102736"/>
                </a:xfrm>
              </p:grpSpPr>
              <p:sp>
                <p:nvSpPr>
                  <p:cNvPr id="5523" name="Google Shape;5523;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6" name="Google Shape;5526;p87"/>
              <p:cNvGrpSpPr/>
              <p:nvPr/>
            </p:nvGrpSpPr>
            <p:grpSpPr>
              <a:xfrm>
                <a:off x="1501054" y="3605478"/>
                <a:ext cx="526340" cy="249240"/>
                <a:chOff x="1501054" y="3605478"/>
                <a:chExt cx="526340" cy="249240"/>
              </a:xfrm>
            </p:grpSpPr>
            <p:grpSp>
              <p:nvGrpSpPr>
                <p:cNvPr id="5527" name="Google Shape;5527;p87"/>
                <p:cNvGrpSpPr/>
                <p:nvPr/>
              </p:nvGrpSpPr>
              <p:grpSpPr>
                <a:xfrm>
                  <a:off x="1834208" y="3643867"/>
                  <a:ext cx="193185" cy="25622"/>
                  <a:chOff x="1834208" y="3643867"/>
                  <a:chExt cx="193185" cy="25622"/>
                </a:xfrm>
              </p:grpSpPr>
              <p:sp>
                <p:nvSpPr>
                  <p:cNvPr id="5528" name="Google Shape;5528;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87"/>
                <p:cNvGrpSpPr/>
                <p:nvPr/>
              </p:nvGrpSpPr>
              <p:grpSpPr>
                <a:xfrm>
                  <a:off x="1501054" y="3605478"/>
                  <a:ext cx="333165" cy="249240"/>
                  <a:chOff x="1501054" y="3605478"/>
                  <a:chExt cx="333165" cy="249240"/>
                </a:xfrm>
              </p:grpSpPr>
              <p:sp>
                <p:nvSpPr>
                  <p:cNvPr id="5531" name="Google Shape;5531;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2" name="Google Shape;5532;p87"/>
                  <p:cNvGrpSpPr/>
                  <p:nvPr/>
                </p:nvGrpSpPr>
                <p:grpSpPr>
                  <a:xfrm>
                    <a:off x="1501054" y="3655851"/>
                    <a:ext cx="155286" cy="198867"/>
                    <a:chOff x="1501054" y="3655851"/>
                    <a:chExt cx="155286" cy="198867"/>
                  </a:xfrm>
                </p:grpSpPr>
                <p:sp>
                  <p:nvSpPr>
                    <p:cNvPr id="5533" name="Google Shape;5533;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35" name="Google Shape;5535;p87"/>
              <p:cNvGrpSpPr/>
              <p:nvPr/>
            </p:nvGrpSpPr>
            <p:grpSpPr>
              <a:xfrm>
                <a:off x="724986" y="3800594"/>
                <a:ext cx="532950" cy="302090"/>
                <a:chOff x="724986" y="3800594"/>
                <a:chExt cx="532950" cy="302090"/>
              </a:xfrm>
            </p:grpSpPr>
            <p:grpSp>
              <p:nvGrpSpPr>
                <p:cNvPr id="5536" name="Google Shape;5536;p87"/>
                <p:cNvGrpSpPr/>
                <p:nvPr/>
              </p:nvGrpSpPr>
              <p:grpSpPr>
                <a:xfrm>
                  <a:off x="724986" y="4044367"/>
                  <a:ext cx="181314" cy="25626"/>
                  <a:chOff x="724986" y="4044367"/>
                  <a:chExt cx="181314" cy="25626"/>
                </a:xfrm>
              </p:grpSpPr>
              <p:sp>
                <p:nvSpPr>
                  <p:cNvPr id="5537" name="Google Shape;5537;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9" name="Google Shape;5539;p87"/>
                <p:cNvGrpSpPr/>
                <p:nvPr/>
              </p:nvGrpSpPr>
              <p:grpSpPr>
                <a:xfrm>
                  <a:off x="906290" y="3800594"/>
                  <a:ext cx="351646" cy="302090"/>
                  <a:chOff x="906290" y="3800594"/>
                  <a:chExt cx="351646" cy="302090"/>
                </a:xfrm>
              </p:grpSpPr>
              <p:grpSp>
                <p:nvGrpSpPr>
                  <p:cNvPr id="5540" name="Google Shape;5540;p87"/>
                  <p:cNvGrpSpPr/>
                  <p:nvPr/>
                </p:nvGrpSpPr>
                <p:grpSpPr>
                  <a:xfrm>
                    <a:off x="1084172" y="3842857"/>
                    <a:ext cx="173764" cy="217131"/>
                    <a:chOff x="1084172" y="3842857"/>
                    <a:chExt cx="173764" cy="217131"/>
                  </a:xfrm>
                </p:grpSpPr>
                <p:grpSp>
                  <p:nvGrpSpPr>
                    <p:cNvPr id="5541" name="Google Shape;5541;p87"/>
                    <p:cNvGrpSpPr/>
                    <p:nvPr/>
                  </p:nvGrpSpPr>
                  <p:grpSpPr>
                    <a:xfrm>
                      <a:off x="1156862" y="3936509"/>
                      <a:ext cx="101073" cy="25622"/>
                      <a:chOff x="1156862" y="3936509"/>
                      <a:chExt cx="101073" cy="25622"/>
                    </a:xfrm>
                  </p:grpSpPr>
                  <p:sp>
                    <p:nvSpPr>
                      <p:cNvPr id="5542" name="Google Shape;5542;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4" name="Google Shape;5544;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5" name="Google Shape;5545;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87"/>
                <p:cNvGrpSpPr/>
                <p:nvPr/>
              </p:nvGrpSpPr>
              <p:grpSpPr>
                <a:xfrm>
                  <a:off x="724986" y="3830189"/>
                  <a:ext cx="189533" cy="25626"/>
                  <a:chOff x="724986" y="3830189"/>
                  <a:chExt cx="189533" cy="25626"/>
                </a:xfrm>
              </p:grpSpPr>
              <p:sp>
                <p:nvSpPr>
                  <p:cNvPr id="5548" name="Google Shape;5548;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550" name="Google Shape;5550;p87"/>
          <p:cNvGrpSpPr/>
          <p:nvPr/>
        </p:nvGrpSpPr>
        <p:grpSpPr>
          <a:xfrm>
            <a:off x="2249438" y="2249669"/>
            <a:ext cx="948701" cy="935378"/>
            <a:chOff x="2253298" y="2428317"/>
            <a:chExt cx="948701" cy="935378"/>
          </a:xfrm>
        </p:grpSpPr>
        <p:sp>
          <p:nvSpPr>
            <p:cNvPr id="5551" name="Google Shape;5551;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grpSp>
        <p:nvGrpSpPr>
          <p:cNvPr id="5588" name="Google Shape;5588;p88"/>
          <p:cNvGrpSpPr/>
          <p:nvPr/>
        </p:nvGrpSpPr>
        <p:grpSpPr>
          <a:xfrm>
            <a:off x="3339745" y="952988"/>
            <a:ext cx="2363393" cy="1017867"/>
            <a:chOff x="3292400" y="1219146"/>
            <a:chExt cx="2615240" cy="1110239"/>
          </a:xfrm>
        </p:grpSpPr>
        <p:sp>
          <p:nvSpPr>
            <p:cNvPr id="5589" name="Google Shape;5589;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590" name="Google Shape;5590;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591" name="Google Shape;5591;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592" name="Google Shape;5592;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593" name="Google Shape;5593;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594" name="Google Shape;5594;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595" name="Google Shape;5595;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596" name="Google Shape;5596;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597" name="Google Shape;5597;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598" name="Google Shape;5598;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599" name="Google Shape;5599;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600" name="Google Shape;5600;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601" name="Google Shape;5601;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602" name="Google Shape;5602;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603" name="Google Shape;5603;p88"/>
            <p:cNvGrpSpPr/>
            <p:nvPr/>
          </p:nvGrpSpPr>
          <p:grpSpPr>
            <a:xfrm>
              <a:off x="3748438" y="1378608"/>
              <a:ext cx="2159202" cy="903971"/>
              <a:chOff x="1683525" y="2179850"/>
              <a:chExt cx="4519050" cy="2134525"/>
            </a:xfrm>
          </p:grpSpPr>
          <p:sp>
            <p:nvSpPr>
              <p:cNvPr id="5604" name="Google Shape;5604;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05" name="Google Shape;5605;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06" name="Google Shape;5606;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07" name="Google Shape;5607;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08" name="Google Shape;5608;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09" name="Google Shape;5609;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0" name="Google Shape;5610;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1" name="Google Shape;5611;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2" name="Google Shape;5612;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3" name="Google Shape;5613;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4" name="Google Shape;5614;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615" name="Google Shape;5615;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616" name="Google Shape;5616;p88"/>
          <p:cNvGraphicFramePr/>
          <p:nvPr/>
        </p:nvGraphicFramePr>
        <p:xfrm>
          <a:off x="5935838" y="2130461"/>
          <a:ext cx="2491300" cy="868600"/>
        </p:xfrm>
        <a:graphic>
          <a:graphicData uri="http://schemas.openxmlformats.org/drawingml/2006/table">
            <a:tbl>
              <a:tblPr>
                <a:noFill/>
                <a:tableStyleId>{6192DD3F-BCC5-4445-A385-71073171EE12}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17" name="Google Shape;5617;p88"/>
          <p:cNvGrpSpPr/>
          <p:nvPr/>
        </p:nvGrpSpPr>
        <p:grpSpPr>
          <a:xfrm>
            <a:off x="5935948" y="3189058"/>
            <a:ext cx="2496964" cy="1001454"/>
            <a:chOff x="1919611" y="789980"/>
            <a:chExt cx="1474179" cy="606868"/>
          </a:xfrm>
        </p:grpSpPr>
        <p:cxnSp>
          <p:nvCxnSpPr>
            <p:cNvPr id="5618" name="Google Shape;5618;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19" name="Google Shape;5619;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20" name="Google Shape;5620;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21" name="Google Shape;5621;p88"/>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622" name="Google Shape;5622;p88"/>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623" name="Google Shape;5623;p88"/>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624" name="Google Shape;5624;p88"/>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625" name="Google Shape;5625;p8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8"/>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632" name="Google Shape;5632;p88"/>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633" name="Google Shape;5633;p88"/>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634" name="Google Shape;5634;p8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88"/>
          <p:cNvGrpSpPr/>
          <p:nvPr/>
        </p:nvGrpSpPr>
        <p:grpSpPr>
          <a:xfrm>
            <a:off x="712562" y="998017"/>
            <a:ext cx="2394370" cy="976502"/>
            <a:chOff x="749309" y="1112739"/>
            <a:chExt cx="2371603" cy="976502"/>
          </a:xfrm>
        </p:grpSpPr>
        <p:sp>
          <p:nvSpPr>
            <p:cNvPr id="5636" name="Google Shape;5636;p8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668" name="Google Shape;5668;p88"/>
          <p:cNvGraphicFramePr/>
          <p:nvPr/>
        </p:nvGraphicFramePr>
        <p:xfrm>
          <a:off x="5935863" y="996311"/>
          <a:ext cx="2491300" cy="976425"/>
        </p:xfrm>
        <a:graphic>
          <a:graphicData uri="http://schemas.openxmlformats.org/drawingml/2006/table">
            <a:tbl>
              <a:tblPr>
                <a:noFill/>
                <a:tableStyleId>{6192DD3F-BCC5-4445-A385-71073171EE12}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669" name="Google Shape;5669;p88"/>
          <p:cNvGraphicFramePr/>
          <p:nvPr/>
        </p:nvGraphicFramePr>
        <p:xfrm>
          <a:off x="3342575" y="2130461"/>
          <a:ext cx="2363400" cy="868575"/>
        </p:xfrm>
        <a:graphic>
          <a:graphicData uri="http://schemas.openxmlformats.org/drawingml/2006/table">
            <a:tbl>
              <a:tblPr>
                <a:noFill/>
                <a:tableStyleId>{6192DD3F-BCC5-4445-A385-71073171EE12}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70" name="Google Shape;5670;p88"/>
          <p:cNvGrpSpPr/>
          <p:nvPr/>
        </p:nvGrpSpPr>
        <p:grpSpPr>
          <a:xfrm>
            <a:off x="4086505" y="2517104"/>
            <a:ext cx="1517436" cy="74460"/>
            <a:chOff x="3980086" y="2804397"/>
            <a:chExt cx="1227600" cy="66900"/>
          </a:xfrm>
        </p:grpSpPr>
        <p:sp>
          <p:nvSpPr>
            <p:cNvPr id="5671" name="Google Shape;5671;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3" name="Google Shape;5673;p88"/>
          <p:cNvGrpSpPr/>
          <p:nvPr/>
        </p:nvGrpSpPr>
        <p:grpSpPr>
          <a:xfrm>
            <a:off x="4711569" y="2809692"/>
            <a:ext cx="892956" cy="74460"/>
            <a:chOff x="3980086" y="2804397"/>
            <a:chExt cx="1227600" cy="66900"/>
          </a:xfrm>
        </p:grpSpPr>
        <p:sp>
          <p:nvSpPr>
            <p:cNvPr id="5674" name="Google Shape;5674;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6" name="Google Shape;5676;p88"/>
          <p:cNvGrpSpPr/>
          <p:nvPr/>
        </p:nvGrpSpPr>
        <p:grpSpPr>
          <a:xfrm>
            <a:off x="3344661" y="3168575"/>
            <a:ext cx="2363244" cy="1005943"/>
            <a:chOff x="3358415" y="3361302"/>
            <a:chExt cx="2363244" cy="1024695"/>
          </a:xfrm>
        </p:grpSpPr>
        <p:grpSp>
          <p:nvGrpSpPr>
            <p:cNvPr id="5677" name="Google Shape;5677;p88"/>
            <p:cNvGrpSpPr/>
            <p:nvPr/>
          </p:nvGrpSpPr>
          <p:grpSpPr>
            <a:xfrm>
              <a:off x="3358415" y="3361302"/>
              <a:ext cx="441300" cy="1024695"/>
              <a:chOff x="3358415" y="3361302"/>
              <a:chExt cx="441300" cy="1024695"/>
            </a:xfrm>
          </p:grpSpPr>
          <p:sp>
            <p:nvSpPr>
              <p:cNvPr id="5678" name="Google Shape;5678;p8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88"/>
            <p:cNvGrpSpPr/>
            <p:nvPr/>
          </p:nvGrpSpPr>
          <p:grpSpPr>
            <a:xfrm>
              <a:off x="3838901" y="3361302"/>
              <a:ext cx="441300" cy="1024695"/>
              <a:chOff x="3838901" y="3361302"/>
              <a:chExt cx="441300" cy="1024695"/>
            </a:xfrm>
          </p:grpSpPr>
          <p:sp>
            <p:nvSpPr>
              <p:cNvPr id="5685" name="Google Shape;5685;p8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1" name="Google Shape;5691;p88"/>
            <p:cNvGrpSpPr/>
            <p:nvPr/>
          </p:nvGrpSpPr>
          <p:grpSpPr>
            <a:xfrm>
              <a:off x="4319387" y="3361302"/>
              <a:ext cx="441300" cy="1024695"/>
              <a:chOff x="4319387" y="3361302"/>
              <a:chExt cx="441300" cy="1024695"/>
            </a:xfrm>
          </p:grpSpPr>
          <p:sp>
            <p:nvSpPr>
              <p:cNvPr id="5692" name="Google Shape;5692;p8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88"/>
            <p:cNvGrpSpPr/>
            <p:nvPr/>
          </p:nvGrpSpPr>
          <p:grpSpPr>
            <a:xfrm>
              <a:off x="4799873" y="3361302"/>
              <a:ext cx="441300" cy="1024695"/>
              <a:chOff x="4799873" y="3361302"/>
              <a:chExt cx="441300" cy="1024695"/>
            </a:xfrm>
          </p:grpSpPr>
          <p:sp>
            <p:nvSpPr>
              <p:cNvPr id="5699" name="Google Shape;5699;p8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5" name="Google Shape;5705;p88"/>
            <p:cNvGrpSpPr/>
            <p:nvPr/>
          </p:nvGrpSpPr>
          <p:grpSpPr>
            <a:xfrm>
              <a:off x="5280360" y="3361302"/>
              <a:ext cx="441300" cy="1024695"/>
              <a:chOff x="5280360" y="3361302"/>
              <a:chExt cx="441300" cy="1024695"/>
            </a:xfrm>
          </p:grpSpPr>
          <p:sp>
            <p:nvSpPr>
              <p:cNvPr id="5706" name="Google Shape;5706;p8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712" name="Google Shape;5712;p88"/>
          <p:cNvGraphicFramePr/>
          <p:nvPr/>
        </p:nvGraphicFramePr>
        <p:xfrm>
          <a:off x="711088" y="2130461"/>
          <a:ext cx="2403600" cy="881400"/>
        </p:xfrm>
        <a:graphic>
          <a:graphicData uri="http://schemas.openxmlformats.org/drawingml/2006/table">
            <a:tbl>
              <a:tblPr>
                <a:noFill/>
                <a:tableStyleId>{6192DD3F-BCC5-4445-A385-71073171EE12}</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13" name="Google Shape;5713;p88"/>
          <p:cNvGrpSpPr/>
          <p:nvPr/>
        </p:nvGrpSpPr>
        <p:grpSpPr>
          <a:xfrm>
            <a:off x="712613" y="3180186"/>
            <a:ext cx="2403614" cy="1005900"/>
            <a:chOff x="726450" y="3372825"/>
            <a:chExt cx="2403614" cy="1005900"/>
          </a:xfrm>
        </p:grpSpPr>
        <p:grpSp>
          <p:nvGrpSpPr>
            <p:cNvPr id="5714" name="Google Shape;5714;p88"/>
            <p:cNvGrpSpPr/>
            <p:nvPr/>
          </p:nvGrpSpPr>
          <p:grpSpPr>
            <a:xfrm>
              <a:off x="726450" y="3696000"/>
              <a:ext cx="2403614" cy="500898"/>
              <a:chOff x="726450" y="3696000"/>
              <a:chExt cx="2403614" cy="500898"/>
            </a:xfrm>
          </p:grpSpPr>
          <p:sp>
            <p:nvSpPr>
              <p:cNvPr id="5715" name="Google Shape;5715;p8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16" name="Google Shape;5716;p8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17" name="Google Shape;5717;p88"/>
            <p:cNvGrpSpPr/>
            <p:nvPr/>
          </p:nvGrpSpPr>
          <p:grpSpPr>
            <a:xfrm>
              <a:off x="1348050" y="3372825"/>
              <a:ext cx="1720425" cy="1005900"/>
              <a:chOff x="1348050" y="3372825"/>
              <a:chExt cx="1720425" cy="1005900"/>
            </a:xfrm>
          </p:grpSpPr>
          <p:sp>
            <p:nvSpPr>
              <p:cNvPr id="5718" name="Google Shape;5718;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19" name="Google Shape;5719;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20" name="Google Shape;5720;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21" name="Google Shape;5721;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722" name="Google Shape;5722;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723" name="Google Shape;5723;p88"/>
            <p:cNvGrpSpPr/>
            <p:nvPr/>
          </p:nvGrpSpPr>
          <p:grpSpPr>
            <a:xfrm>
              <a:off x="1455707" y="3731058"/>
              <a:ext cx="1491150" cy="417657"/>
              <a:chOff x="1455707" y="3731058"/>
              <a:chExt cx="1491150" cy="417657"/>
            </a:xfrm>
          </p:grpSpPr>
          <p:grpSp>
            <p:nvGrpSpPr>
              <p:cNvPr id="5724" name="Google Shape;5724;p88"/>
              <p:cNvGrpSpPr/>
              <p:nvPr/>
            </p:nvGrpSpPr>
            <p:grpSpPr>
              <a:xfrm>
                <a:off x="1472938" y="3745828"/>
                <a:ext cx="72126" cy="53788"/>
                <a:chOff x="1472938" y="3745828"/>
                <a:chExt cx="72126" cy="53788"/>
              </a:xfrm>
            </p:grpSpPr>
            <p:sp>
              <p:nvSpPr>
                <p:cNvPr id="5725" name="Google Shape;5725;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7" name="Google Shape;5727;p88"/>
              <p:cNvGrpSpPr/>
              <p:nvPr/>
            </p:nvGrpSpPr>
            <p:grpSpPr>
              <a:xfrm>
                <a:off x="1819181" y="4089633"/>
                <a:ext cx="72126" cy="53788"/>
                <a:chOff x="1819181" y="4089633"/>
                <a:chExt cx="72126" cy="53788"/>
              </a:xfrm>
            </p:grpSpPr>
            <p:sp>
              <p:nvSpPr>
                <p:cNvPr id="5728" name="Google Shape;5728;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88"/>
              <p:cNvGrpSpPr/>
              <p:nvPr/>
            </p:nvGrpSpPr>
            <p:grpSpPr>
              <a:xfrm>
                <a:off x="1455707" y="4084171"/>
                <a:ext cx="64321" cy="64544"/>
                <a:chOff x="1455707" y="4084171"/>
                <a:chExt cx="64321" cy="64544"/>
              </a:xfrm>
            </p:grpSpPr>
            <p:sp>
              <p:nvSpPr>
                <p:cNvPr id="5731" name="Google Shape;5731;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88"/>
              <p:cNvGrpSpPr/>
              <p:nvPr/>
            </p:nvGrpSpPr>
            <p:grpSpPr>
              <a:xfrm>
                <a:off x="1818610" y="3731058"/>
                <a:ext cx="64321" cy="64544"/>
                <a:chOff x="1818610" y="3731058"/>
                <a:chExt cx="64321" cy="64544"/>
              </a:xfrm>
            </p:grpSpPr>
            <p:sp>
              <p:nvSpPr>
                <p:cNvPr id="5734" name="Google Shape;5734;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88"/>
              <p:cNvGrpSpPr/>
              <p:nvPr/>
            </p:nvGrpSpPr>
            <p:grpSpPr>
              <a:xfrm>
                <a:off x="2172491" y="4089633"/>
                <a:ext cx="72126" cy="53788"/>
                <a:chOff x="2172491" y="4089633"/>
                <a:chExt cx="72126" cy="53788"/>
              </a:xfrm>
            </p:grpSpPr>
            <p:sp>
              <p:nvSpPr>
                <p:cNvPr id="5737" name="Google Shape;5737;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9" name="Google Shape;5739;p88"/>
              <p:cNvGrpSpPr/>
              <p:nvPr/>
            </p:nvGrpSpPr>
            <p:grpSpPr>
              <a:xfrm>
                <a:off x="2171920" y="3731058"/>
                <a:ext cx="64321" cy="64544"/>
                <a:chOff x="2171920" y="3731058"/>
                <a:chExt cx="64321" cy="64544"/>
              </a:xfrm>
            </p:grpSpPr>
            <p:sp>
              <p:nvSpPr>
                <p:cNvPr id="5740" name="Google Shape;5740;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88"/>
              <p:cNvGrpSpPr/>
              <p:nvPr/>
            </p:nvGrpSpPr>
            <p:grpSpPr>
              <a:xfrm>
                <a:off x="2874730" y="3745828"/>
                <a:ext cx="72126" cy="53788"/>
                <a:chOff x="2874730" y="3745828"/>
                <a:chExt cx="72126" cy="53788"/>
              </a:xfrm>
            </p:grpSpPr>
            <p:sp>
              <p:nvSpPr>
                <p:cNvPr id="5743" name="Google Shape;5743;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88"/>
              <p:cNvGrpSpPr/>
              <p:nvPr/>
            </p:nvGrpSpPr>
            <p:grpSpPr>
              <a:xfrm>
                <a:off x="2878589" y="4081481"/>
                <a:ext cx="64321" cy="64544"/>
                <a:chOff x="2878589" y="4081481"/>
                <a:chExt cx="64321" cy="64544"/>
              </a:xfrm>
            </p:grpSpPr>
            <p:sp>
              <p:nvSpPr>
                <p:cNvPr id="5746" name="Google Shape;5746;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88"/>
              <p:cNvGrpSpPr/>
              <p:nvPr/>
            </p:nvGrpSpPr>
            <p:grpSpPr>
              <a:xfrm>
                <a:off x="2525796" y="4089633"/>
                <a:ext cx="72126" cy="53788"/>
                <a:chOff x="2525796" y="4089633"/>
                <a:chExt cx="72126" cy="53788"/>
              </a:xfrm>
            </p:grpSpPr>
            <p:sp>
              <p:nvSpPr>
                <p:cNvPr id="5749" name="Google Shape;5749;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88"/>
              <p:cNvGrpSpPr/>
              <p:nvPr/>
            </p:nvGrpSpPr>
            <p:grpSpPr>
              <a:xfrm>
                <a:off x="2525225" y="3731058"/>
                <a:ext cx="64321" cy="64544"/>
                <a:chOff x="2525225" y="3731058"/>
                <a:chExt cx="64321" cy="64544"/>
              </a:xfrm>
            </p:grpSpPr>
            <p:sp>
              <p:nvSpPr>
                <p:cNvPr id="5752" name="Google Shape;5752;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757"/>
        <p:cNvGrpSpPr/>
        <p:nvPr/>
      </p:nvGrpSpPr>
      <p:grpSpPr>
        <a:xfrm>
          <a:off x="0" y="0"/>
          <a:ext cx="0" cy="0"/>
          <a:chOff x="0" y="0"/>
          <a:chExt cx="0" cy="0"/>
        </a:xfrm>
      </p:grpSpPr>
      <p:grpSp>
        <p:nvGrpSpPr>
          <p:cNvPr id="5758" name="Google Shape;5758;p89"/>
          <p:cNvGrpSpPr/>
          <p:nvPr/>
        </p:nvGrpSpPr>
        <p:grpSpPr>
          <a:xfrm>
            <a:off x="5780153" y="1859606"/>
            <a:ext cx="671400" cy="674856"/>
            <a:chOff x="5780148" y="1859605"/>
            <a:chExt cx="671400" cy="674856"/>
          </a:xfrm>
        </p:grpSpPr>
        <p:sp>
          <p:nvSpPr>
            <p:cNvPr id="5759" name="Google Shape;5759;p89"/>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9"/>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9"/>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9"/>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3" name="Google Shape;5763;p89"/>
          <p:cNvGrpSpPr/>
          <p:nvPr/>
        </p:nvGrpSpPr>
        <p:grpSpPr>
          <a:xfrm>
            <a:off x="716996" y="971307"/>
            <a:ext cx="845921" cy="690752"/>
            <a:chOff x="732428" y="1198513"/>
            <a:chExt cx="845921" cy="690752"/>
          </a:xfrm>
        </p:grpSpPr>
        <p:grpSp>
          <p:nvGrpSpPr>
            <p:cNvPr id="5764" name="Google Shape;5764;p89"/>
            <p:cNvGrpSpPr/>
            <p:nvPr/>
          </p:nvGrpSpPr>
          <p:grpSpPr>
            <a:xfrm>
              <a:off x="823030" y="1198513"/>
              <a:ext cx="755319" cy="690752"/>
              <a:chOff x="823030" y="1198513"/>
              <a:chExt cx="755319" cy="690752"/>
            </a:xfrm>
          </p:grpSpPr>
          <p:sp>
            <p:nvSpPr>
              <p:cNvPr id="5765" name="Google Shape;5765;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89"/>
            <p:cNvGrpSpPr/>
            <p:nvPr/>
          </p:nvGrpSpPr>
          <p:grpSpPr>
            <a:xfrm>
              <a:off x="732428" y="1239937"/>
              <a:ext cx="739912" cy="607886"/>
              <a:chOff x="732428" y="1239937"/>
              <a:chExt cx="739912" cy="607886"/>
            </a:xfrm>
          </p:grpSpPr>
          <p:sp>
            <p:nvSpPr>
              <p:cNvPr id="5768" name="Google Shape;5768;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89"/>
            <p:cNvGrpSpPr/>
            <p:nvPr/>
          </p:nvGrpSpPr>
          <p:grpSpPr>
            <a:xfrm>
              <a:off x="732428" y="1277018"/>
              <a:ext cx="702832" cy="533758"/>
              <a:chOff x="732428" y="1277018"/>
              <a:chExt cx="702832" cy="533758"/>
            </a:xfrm>
          </p:grpSpPr>
          <p:sp>
            <p:nvSpPr>
              <p:cNvPr id="5771" name="Google Shape;5771;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89"/>
            <p:cNvGrpSpPr/>
            <p:nvPr/>
          </p:nvGrpSpPr>
          <p:grpSpPr>
            <a:xfrm>
              <a:off x="931170" y="1306653"/>
              <a:ext cx="647179" cy="474455"/>
              <a:chOff x="931170" y="1306653"/>
              <a:chExt cx="647179" cy="474455"/>
            </a:xfrm>
          </p:grpSpPr>
          <p:sp>
            <p:nvSpPr>
              <p:cNvPr id="5774" name="Google Shape;5774;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6" name="Google Shape;5776;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7" name="Google Shape;5777;p89"/>
          <p:cNvGrpSpPr/>
          <p:nvPr/>
        </p:nvGrpSpPr>
        <p:grpSpPr>
          <a:xfrm>
            <a:off x="3948605" y="971313"/>
            <a:ext cx="634656" cy="699982"/>
            <a:chOff x="5985650" y="2860025"/>
            <a:chExt cx="1396075" cy="1539775"/>
          </a:xfrm>
        </p:grpSpPr>
        <p:sp>
          <p:nvSpPr>
            <p:cNvPr id="5778" name="Google Shape;5778;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89"/>
          <p:cNvGrpSpPr/>
          <p:nvPr/>
        </p:nvGrpSpPr>
        <p:grpSpPr>
          <a:xfrm>
            <a:off x="4704254" y="971307"/>
            <a:ext cx="725845" cy="699975"/>
            <a:chOff x="4249973" y="1201875"/>
            <a:chExt cx="1958568" cy="1888762"/>
          </a:xfrm>
        </p:grpSpPr>
        <p:sp>
          <p:nvSpPr>
            <p:cNvPr id="5811" name="Google Shape;5811;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12" name="Google Shape;5812;p89"/>
            <p:cNvGrpSpPr/>
            <p:nvPr/>
          </p:nvGrpSpPr>
          <p:grpSpPr>
            <a:xfrm>
              <a:off x="5853086" y="1789142"/>
              <a:ext cx="355454" cy="1048099"/>
              <a:chOff x="5576108" y="2016725"/>
              <a:chExt cx="565200" cy="1666560"/>
            </a:xfrm>
          </p:grpSpPr>
          <p:sp>
            <p:nvSpPr>
              <p:cNvPr id="5813" name="Google Shape;5813;p8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14" name="Google Shape;5814;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89"/>
            <p:cNvGrpSpPr/>
            <p:nvPr/>
          </p:nvGrpSpPr>
          <p:grpSpPr>
            <a:xfrm>
              <a:off x="4869455" y="2691676"/>
              <a:ext cx="1013897" cy="398961"/>
              <a:chOff x="4012057" y="3451825"/>
              <a:chExt cx="1612175" cy="634379"/>
            </a:xfrm>
          </p:grpSpPr>
          <p:sp>
            <p:nvSpPr>
              <p:cNvPr id="5816" name="Google Shape;5816;p8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17" name="Google Shape;5817;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89"/>
            <p:cNvGrpSpPr/>
            <p:nvPr/>
          </p:nvGrpSpPr>
          <p:grpSpPr>
            <a:xfrm>
              <a:off x="4276937" y="2155961"/>
              <a:ext cx="651965" cy="891358"/>
              <a:chOff x="3069908" y="2599997"/>
              <a:chExt cx="1036675" cy="1417328"/>
            </a:xfrm>
          </p:grpSpPr>
          <p:sp>
            <p:nvSpPr>
              <p:cNvPr id="5819" name="Google Shape;5819;p8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20" name="Google Shape;5820;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89"/>
            <p:cNvGrpSpPr/>
            <p:nvPr/>
          </p:nvGrpSpPr>
          <p:grpSpPr>
            <a:xfrm>
              <a:off x="5054918" y="1201875"/>
              <a:ext cx="999548" cy="602711"/>
              <a:chOff x="4306958" y="1082925"/>
              <a:chExt cx="1589359" cy="958358"/>
            </a:xfrm>
          </p:grpSpPr>
          <p:sp>
            <p:nvSpPr>
              <p:cNvPr id="5822" name="Google Shape;5822;p8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23" name="Google Shape;5823;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89"/>
            <p:cNvGrpSpPr/>
            <p:nvPr/>
          </p:nvGrpSpPr>
          <p:grpSpPr>
            <a:xfrm>
              <a:off x="4249973" y="1303451"/>
              <a:ext cx="799317" cy="841334"/>
              <a:chOff x="3027033" y="1244439"/>
              <a:chExt cx="1270977" cy="1337786"/>
            </a:xfrm>
          </p:grpSpPr>
          <p:sp>
            <p:nvSpPr>
              <p:cNvPr id="5825" name="Google Shape;5825;p8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26" name="Google Shape;5826;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7" name="Google Shape;5827;p89"/>
          <p:cNvGrpSpPr/>
          <p:nvPr/>
        </p:nvGrpSpPr>
        <p:grpSpPr>
          <a:xfrm>
            <a:off x="4057119" y="1858087"/>
            <a:ext cx="750769" cy="683784"/>
            <a:chOff x="4204684" y="2104422"/>
            <a:chExt cx="699822" cy="637382"/>
          </a:xfrm>
        </p:grpSpPr>
        <p:grpSp>
          <p:nvGrpSpPr>
            <p:cNvPr id="5828" name="Google Shape;5828;p89"/>
            <p:cNvGrpSpPr/>
            <p:nvPr/>
          </p:nvGrpSpPr>
          <p:grpSpPr>
            <a:xfrm>
              <a:off x="4204684" y="2430067"/>
              <a:ext cx="342957" cy="311738"/>
              <a:chOff x="4204684" y="2430067"/>
              <a:chExt cx="342957" cy="311738"/>
            </a:xfrm>
          </p:grpSpPr>
          <p:sp>
            <p:nvSpPr>
              <p:cNvPr id="5829" name="Google Shape;5829;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1" name="Google Shape;5831;p89"/>
            <p:cNvGrpSpPr/>
            <p:nvPr/>
          </p:nvGrpSpPr>
          <p:grpSpPr>
            <a:xfrm>
              <a:off x="4561586" y="2430067"/>
              <a:ext cx="342920" cy="311738"/>
              <a:chOff x="4561586" y="2430067"/>
              <a:chExt cx="342920" cy="311738"/>
            </a:xfrm>
          </p:grpSpPr>
          <p:sp>
            <p:nvSpPr>
              <p:cNvPr id="5832" name="Google Shape;5832;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4" name="Google Shape;5834;p89"/>
            <p:cNvGrpSpPr/>
            <p:nvPr/>
          </p:nvGrpSpPr>
          <p:grpSpPr>
            <a:xfrm>
              <a:off x="4561586" y="2104422"/>
              <a:ext cx="342920" cy="311738"/>
              <a:chOff x="4561586" y="2104422"/>
              <a:chExt cx="342920" cy="311738"/>
            </a:xfrm>
          </p:grpSpPr>
          <p:sp>
            <p:nvSpPr>
              <p:cNvPr id="5835" name="Google Shape;5835;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89"/>
            <p:cNvGrpSpPr/>
            <p:nvPr/>
          </p:nvGrpSpPr>
          <p:grpSpPr>
            <a:xfrm>
              <a:off x="4204684" y="2104422"/>
              <a:ext cx="342957" cy="311664"/>
              <a:chOff x="4204684" y="2104422"/>
              <a:chExt cx="342957" cy="311664"/>
            </a:xfrm>
          </p:grpSpPr>
          <p:sp>
            <p:nvSpPr>
              <p:cNvPr id="5838" name="Google Shape;5838;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40" name="Google Shape;5840;p89"/>
          <p:cNvGrpSpPr/>
          <p:nvPr/>
        </p:nvGrpSpPr>
        <p:grpSpPr>
          <a:xfrm>
            <a:off x="5521552" y="971301"/>
            <a:ext cx="660591" cy="688867"/>
            <a:chOff x="5830645" y="1267368"/>
            <a:chExt cx="530340" cy="553040"/>
          </a:xfrm>
        </p:grpSpPr>
        <p:sp>
          <p:nvSpPr>
            <p:cNvPr id="5841" name="Google Shape;5841;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2" name="Google Shape;5842;p89"/>
            <p:cNvGrpSpPr/>
            <p:nvPr/>
          </p:nvGrpSpPr>
          <p:grpSpPr>
            <a:xfrm>
              <a:off x="5830645" y="1267368"/>
              <a:ext cx="259743" cy="269909"/>
              <a:chOff x="5830645" y="1267368"/>
              <a:chExt cx="259743" cy="269909"/>
            </a:xfrm>
          </p:grpSpPr>
          <p:sp>
            <p:nvSpPr>
              <p:cNvPr id="5843" name="Google Shape;5843;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89"/>
            <p:cNvGrpSpPr/>
            <p:nvPr/>
          </p:nvGrpSpPr>
          <p:grpSpPr>
            <a:xfrm>
              <a:off x="6101293" y="1267368"/>
              <a:ext cx="259692" cy="269909"/>
              <a:chOff x="6101293" y="1267368"/>
              <a:chExt cx="259692" cy="269909"/>
            </a:xfrm>
          </p:grpSpPr>
          <p:sp>
            <p:nvSpPr>
              <p:cNvPr id="5846" name="Google Shape;5846;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89"/>
            <p:cNvGrpSpPr/>
            <p:nvPr/>
          </p:nvGrpSpPr>
          <p:grpSpPr>
            <a:xfrm>
              <a:off x="5830645" y="1550500"/>
              <a:ext cx="259692" cy="269909"/>
              <a:chOff x="5830645" y="1550500"/>
              <a:chExt cx="259692" cy="269909"/>
            </a:xfrm>
          </p:grpSpPr>
          <p:sp>
            <p:nvSpPr>
              <p:cNvPr id="5849" name="Google Shape;5849;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89"/>
            <p:cNvGrpSpPr/>
            <p:nvPr/>
          </p:nvGrpSpPr>
          <p:grpSpPr>
            <a:xfrm>
              <a:off x="6101293" y="1550500"/>
              <a:ext cx="259692" cy="269909"/>
              <a:chOff x="6101293" y="1550500"/>
              <a:chExt cx="259692" cy="269909"/>
            </a:xfrm>
          </p:grpSpPr>
          <p:sp>
            <p:nvSpPr>
              <p:cNvPr id="5852" name="Google Shape;5852;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4" name="Google Shape;5854;p89"/>
          <p:cNvGrpSpPr/>
          <p:nvPr/>
        </p:nvGrpSpPr>
        <p:grpSpPr>
          <a:xfrm>
            <a:off x="723705" y="1861761"/>
            <a:ext cx="697154" cy="679574"/>
            <a:chOff x="2679875" y="2361475"/>
            <a:chExt cx="780425" cy="760575"/>
          </a:xfrm>
        </p:grpSpPr>
        <p:sp>
          <p:nvSpPr>
            <p:cNvPr id="5855" name="Google Shape;5855;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1" name="Google Shape;5861;p89"/>
          <p:cNvGrpSpPr/>
          <p:nvPr/>
        </p:nvGrpSpPr>
        <p:grpSpPr>
          <a:xfrm>
            <a:off x="3122864" y="971353"/>
            <a:ext cx="735829" cy="684547"/>
            <a:chOff x="3351965" y="1148808"/>
            <a:chExt cx="750770" cy="698375"/>
          </a:xfrm>
        </p:grpSpPr>
        <p:grpSp>
          <p:nvGrpSpPr>
            <p:cNvPr id="5862" name="Google Shape;5862;p89"/>
            <p:cNvGrpSpPr/>
            <p:nvPr/>
          </p:nvGrpSpPr>
          <p:grpSpPr>
            <a:xfrm>
              <a:off x="3586796" y="1148808"/>
              <a:ext cx="294857" cy="286830"/>
              <a:chOff x="3750225" y="1774000"/>
              <a:chExt cx="149575" cy="145525"/>
            </a:xfrm>
          </p:grpSpPr>
          <p:sp>
            <p:nvSpPr>
              <p:cNvPr id="5863" name="Google Shape;5863;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89"/>
            <p:cNvGrpSpPr/>
            <p:nvPr/>
          </p:nvGrpSpPr>
          <p:grpSpPr>
            <a:xfrm>
              <a:off x="3779245" y="1375768"/>
              <a:ext cx="323490" cy="286978"/>
              <a:chOff x="3847850" y="1889150"/>
              <a:chExt cx="164100" cy="145600"/>
            </a:xfrm>
          </p:grpSpPr>
          <p:sp>
            <p:nvSpPr>
              <p:cNvPr id="5866" name="Google Shape;5866;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9"/>
            <p:cNvGrpSpPr/>
            <p:nvPr/>
          </p:nvGrpSpPr>
          <p:grpSpPr>
            <a:xfrm>
              <a:off x="3351965" y="1330435"/>
              <a:ext cx="295449" cy="285401"/>
              <a:chOff x="3631100" y="1866150"/>
              <a:chExt cx="149875" cy="144800"/>
            </a:xfrm>
          </p:grpSpPr>
          <p:sp>
            <p:nvSpPr>
              <p:cNvPr id="5869" name="Google Shape;5869;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89"/>
            <p:cNvGrpSpPr/>
            <p:nvPr/>
          </p:nvGrpSpPr>
          <p:grpSpPr>
            <a:xfrm>
              <a:off x="3548208" y="1560352"/>
              <a:ext cx="294808" cy="286830"/>
              <a:chOff x="3730650" y="1982800"/>
              <a:chExt cx="149550" cy="145525"/>
            </a:xfrm>
          </p:grpSpPr>
          <p:sp>
            <p:nvSpPr>
              <p:cNvPr id="5872" name="Google Shape;5872;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4" name="Google Shape;5874;p89"/>
          <p:cNvGrpSpPr/>
          <p:nvPr/>
        </p:nvGrpSpPr>
        <p:grpSpPr>
          <a:xfrm>
            <a:off x="7624517" y="971307"/>
            <a:ext cx="804565" cy="677795"/>
            <a:chOff x="7636443" y="1204988"/>
            <a:chExt cx="804565" cy="677795"/>
          </a:xfrm>
        </p:grpSpPr>
        <p:grpSp>
          <p:nvGrpSpPr>
            <p:cNvPr id="5875" name="Google Shape;5875;p89"/>
            <p:cNvGrpSpPr/>
            <p:nvPr/>
          </p:nvGrpSpPr>
          <p:grpSpPr>
            <a:xfrm>
              <a:off x="7636443" y="1509705"/>
              <a:ext cx="804565" cy="373078"/>
              <a:chOff x="7636443" y="1509705"/>
              <a:chExt cx="804565" cy="373078"/>
            </a:xfrm>
          </p:grpSpPr>
          <p:sp>
            <p:nvSpPr>
              <p:cNvPr id="5876" name="Google Shape;5876;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89"/>
            <p:cNvGrpSpPr/>
            <p:nvPr/>
          </p:nvGrpSpPr>
          <p:grpSpPr>
            <a:xfrm>
              <a:off x="7636443" y="1408133"/>
              <a:ext cx="804565" cy="373078"/>
              <a:chOff x="7636443" y="1408133"/>
              <a:chExt cx="804565" cy="373078"/>
            </a:xfrm>
          </p:grpSpPr>
          <p:sp>
            <p:nvSpPr>
              <p:cNvPr id="5879" name="Google Shape;5879;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1" name="Google Shape;5881;p89"/>
            <p:cNvGrpSpPr/>
            <p:nvPr/>
          </p:nvGrpSpPr>
          <p:grpSpPr>
            <a:xfrm>
              <a:off x="7636443" y="1306560"/>
              <a:ext cx="804565" cy="373078"/>
              <a:chOff x="7636443" y="1306560"/>
              <a:chExt cx="804565" cy="373078"/>
            </a:xfrm>
          </p:grpSpPr>
          <p:sp>
            <p:nvSpPr>
              <p:cNvPr id="5882" name="Google Shape;5882;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89"/>
            <p:cNvGrpSpPr/>
            <p:nvPr/>
          </p:nvGrpSpPr>
          <p:grpSpPr>
            <a:xfrm>
              <a:off x="7636443" y="1204988"/>
              <a:ext cx="804565" cy="373078"/>
              <a:chOff x="7636443" y="1204988"/>
              <a:chExt cx="804565" cy="373078"/>
            </a:xfrm>
          </p:grpSpPr>
          <p:sp>
            <p:nvSpPr>
              <p:cNvPr id="5885" name="Google Shape;5885;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7" name="Google Shape;5887;p89"/>
          <p:cNvGrpSpPr/>
          <p:nvPr/>
        </p:nvGrpSpPr>
        <p:grpSpPr>
          <a:xfrm>
            <a:off x="4963363" y="1878721"/>
            <a:ext cx="661339" cy="661188"/>
            <a:chOff x="3990000" y="975400"/>
            <a:chExt cx="3934200" cy="3933300"/>
          </a:xfrm>
        </p:grpSpPr>
        <p:sp>
          <p:nvSpPr>
            <p:cNvPr id="5888" name="Google Shape;5888;p8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9"/>
          <p:cNvGrpSpPr/>
          <p:nvPr/>
        </p:nvGrpSpPr>
        <p:grpSpPr>
          <a:xfrm>
            <a:off x="6607011" y="1857359"/>
            <a:ext cx="868881" cy="684241"/>
            <a:chOff x="6598259" y="2078634"/>
            <a:chExt cx="868881" cy="684241"/>
          </a:xfrm>
        </p:grpSpPr>
        <p:sp>
          <p:nvSpPr>
            <p:cNvPr id="5893" name="Google Shape;5893;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9" name="Google Shape;5899;p89"/>
            <p:cNvGrpSpPr/>
            <p:nvPr/>
          </p:nvGrpSpPr>
          <p:grpSpPr>
            <a:xfrm>
              <a:off x="6808175" y="2078634"/>
              <a:ext cx="452229" cy="684241"/>
              <a:chOff x="6808175" y="2078634"/>
              <a:chExt cx="452229" cy="684241"/>
            </a:xfrm>
          </p:grpSpPr>
          <p:sp>
            <p:nvSpPr>
              <p:cNvPr id="5900" name="Google Shape;5900;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6" name="Google Shape;5906;p89"/>
              <p:cNvGrpSpPr/>
              <p:nvPr/>
            </p:nvGrpSpPr>
            <p:grpSpPr>
              <a:xfrm>
                <a:off x="6821586" y="2078634"/>
                <a:ext cx="426871" cy="684241"/>
                <a:chOff x="6821586" y="2078634"/>
                <a:chExt cx="426871" cy="684241"/>
              </a:xfrm>
            </p:grpSpPr>
            <p:grpSp>
              <p:nvGrpSpPr>
                <p:cNvPr id="5907" name="Google Shape;5907;p89"/>
                <p:cNvGrpSpPr/>
                <p:nvPr/>
              </p:nvGrpSpPr>
              <p:grpSpPr>
                <a:xfrm>
                  <a:off x="6821586" y="2078634"/>
                  <a:ext cx="426871" cy="684241"/>
                  <a:chOff x="6821586" y="2078634"/>
                  <a:chExt cx="426871" cy="684241"/>
                </a:xfrm>
              </p:grpSpPr>
              <p:sp>
                <p:nvSpPr>
                  <p:cNvPr id="5908" name="Google Shape;5908;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7" name="Google Shape;5927;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933" name="Google Shape;5933;p89"/>
          <p:cNvGrpSpPr/>
          <p:nvPr/>
        </p:nvGrpSpPr>
        <p:grpSpPr>
          <a:xfrm>
            <a:off x="716994" y="3531369"/>
            <a:ext cx="1340789" cy="640830"/>
            <a:chOff x="238125" y="1151100"/>
            <a:chExt cx="7139450" cy="3412300"/>
          </a:xfrm>
        </p:grpSpPr>
        <p:sp>
          <p:nvSpPr>
            <p:cNvPr id="5934" name="Google Shape;5934;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89"/>
          <p:cNvGrpSpPr/>
          <p:nvPr/>
        </p:nvGrpSpPr>
        <p:grpSpPr>
          <a:xfrm>
            <a:off x="5584217" y="2734650"/>
            <a:ext cx="985357" cy="585764"/>
            <a:chOff x="5145061" y="2881789"/>
            <a:chExt cx="1107641" cy="658458"/>
          </a:xfrm>
        </p:grpSpPr>
        <p:grpSp>
          <p:nvGrpSpPr>
            <p:cNvPr id="5947" name="Google Shape;5947;p89"/>
            <p:cNvGrpSpPr/>
            <p:nvPr/>
          </p:nvGrpSpPr>
          <p:grpSpPr>
            <a:xfrm>
              <a:off x="5722989" y="3244587"/>
              <a:ext cx="529713" cy="295659"/>
              <a:chOff x="5722989" y="3244587"/>
              <a:chExt cx="529713" cy="295659"/>
            </a:xfrm>
          </p:grpSpPr>
          <p:sp>
            <p:nvSpPr>
              <p:cNvPr id="5948" name="Google Shape;5948;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949" name="Google Shape;5949;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950" name="Google Shape;5950;p89"/>
            <p:cNvGrpSpPr/>
            <p:nvPr/>
          </p:nvGrpSpPr>
          <p:grpSpPr>
            <a:xfrm>
              <a:off x="5145061" y="3244587"/>
              <a:ext cx="536807" cy="295659"/>
              <a:chOff x="5145061" y="3244587"/>
              <a:chExt cx="536807" cy="295659"/>
            </a:xfrm>
          </p:grpSpPr>
          <p:sp>
            <p:nvSpPr>
              <p:cNvPr id="5951" name="Google Shape;5951;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952" name="Google Shape;5952;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953" name="Google Shape;5953;p89"/>
            <p:cNvGrpSpPr/>
            <p:nvPr/>
          </p:nvGrpSpPr>
          <p:grpSpPr>
            <a:xfrm>
              <a:off x="5341327" y="2898245"/>
              <a:ext cx="532309" cy="614891"/>
              <a:chOff x="5341327" y="2898245"/>
              <a:chExt cx="532309" cy="614891"/>
            </a:xfrm>
          </p:grpSpPr>
          <p:sp>
            <p:nvSpPr>
              <p:cNvPr id="5954" name="Google Shape;5954;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955" name="Google Shape;5955;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956" name="Google Shape;5956;p89"/>
            <p:cNvGrpSpPr/>
            <p:nvPr/>
          </p:nvGrpSpPr>
          <p:grpSpPr>
            <a:xfrm>
              <a:off x="5532290" y="2881789"/>
              <a:ext cx="620516" cy="305456"/>
              <a:chOff x="5532290" y="2881789"/>
              <a:chExt cx="620516" cy="305456"/>
            </a:xfrm>
          </p:grpSpPr>
          <p:sp>
            <p:nvSpPr>
              <p:cNvPr id="5957" name="Google Shape;5957;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958" name="Google Shape;5958;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959" name="Google Shape;5959;p89"/>
          <p:cNvGrpSpPr/>
          <p:nvPr/>
        </p:nvGrpSpPr>
        <p:grpSpPr>
          <a:xfrm>
            <a:off x="8163140" y="3526708"/>
            <a:ext cx="269068" cy="645491"/>
            <a:chOff x="7026852" y="3311869"/>
            <a:chExt cx="434331" cy="1041954"/>
          </a:xfrm>
        </p:grpSpPr>
        <p:sp>
          <p:nvSpPr>
            <p:cNvPr id="5960" name="Google Shape;5960;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89"/>
          <p:cNvGrpSpPr/>
          <p:nvPr/>
        </p:nvGrpSpPr>
        <p:grpSpPr>
          <a:xfrm>
            <a:off x="6179721" y="3565945"/>
            <a:ext cx="293882" cy="293836"/>
            <a:chOff x="4873519" y="3311869"/>
            <a:chExt cx="499374" cy="499296"/>
          </a:xfrm>
        </p:grpSpPr>
        <p:sp>
          <p:nvSpPr>
            <p:cNvPr id="5964" name="Google Shape;5964;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89"/>
          <p:cNvGrpSpPr/>
          <p:nvPr/>
        </p:nvGrpSpPr>
        <p:grpSpPr>
          <a:xfrm>
            <a:off x="6179721" y="3878317"/>
            <a:ext cx="293882" cy="293882"/>
            <a:chOff x="4873519" y="3875839"/>
            <a:chExt cx="499374" cy="499374"/>
          </a:xfrm>
        </p:grpSpPr>
        <p:sp>
          <p:nvSpPr>
            <p:cNvPr id="5967" name="Google Shape;5967;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89"/>
          <p:cNvGrpSpPr/>
          <p:nvPr/>
        </p:nvGrpSpPr>
        <p:grpSpPr>
          <a:xfrm>
            <a:off x="2410248" y="1850269"/>
            <a:ext cx="698104" cy="698208"/>
            <a:chOff x="2565073" y="2075876"/>
            <a:chExt cx="672482" cy="672518"/>
          </a:xfrm>
        </p:grpSpPr>
        <p:sp>
          <p:nvSpPr>
            <p:cNvPr id="5970" name="Google Shape;5970;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89"/>
          <p:cNvGrpSpPr/>
          <p:nvPr/>
        </p:nvGrpSpPr>
        <p:grpSpPr>
          <a:xfrm>
            <a:off x="5633660" y="3534870"/>
            <a:ext cx="438354" cy="637329"/>
            <a:chOff x="1697726" y="3244179"/>
            <a:chExt cx="788124" cy="1146069"/>
          </a:xfrm>
        </p:grpSpPr>
        <p:sp>
          <p:nvSpPr>
            <p:cNvPr id="5977" name="Google Shape;5977;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9" name="Google Shape;5979;p89"/>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0" name="Google Shape;5980;p89"/>
          <p:cNvGrpSpPr/>
          <p:nvPr/>
        </p:nvGrpSpPr>
        <p:grpSpPr>
          <a:xfrm>
            <a:off x="7634874" y="1863232"/>
            <a:ext cx="799565" cy="670282"/>
            <a:chOff x="7617850" y="2063282"/>
            <a:chExt cx="799565" cy="670282"/>
          </a:xfrm>
        </p:grpSpPr>
        <p:cxnSp>
          <p:nvCxnSpPr>
            <p:cNvPr id="5981" name="Google Shape;5981;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2" name="Google Shape;5982;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3" name="Google Shape;5983;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4" name="Google Shape;5984;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5" name="Google Shape;5985;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986" name="Google Shape;5986;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987" name="Google Shape;5987;p89"/>
            <p:cNvGrpSpPr/>
            <p:nvPr/>
          </p:nvGrpSpPr>
          <p:grpSpPr>
            <a:xfrm>
              <a:off x="7734309" y="2063282"/>
              <a:ext cx="570957" cy="620095"/>
              <a:chOff x="7734309" y="2063282"/>
              <a:chExt cx="570957" cy="620095"/>
            </a:xfrm>
          </p:grpSpPr>
          <p:grpSp>
            <p:nvGrpSpPr>
              <p:cNvPr id="5988" name="Google Shape;5988;p89"/>
              <p:cNvGrpSpPr/>
              <p:nvPr/>
            </p:nvGrpSpPr>
            <p:grpSpPr>
              <a:xfrm>
                <a:off x="8031573" y="2063282"/>
                <a:ext cx="273693" cy="620095"/>
                <a:chOff x="8031573" y="2063282"/>
                <a:chExt cx="273693" cy="620095"/>
              </a:xfrm>
            </p:grpSpPr>
            <p:sp>
              <p:nvSpPr>
                <p:cNvPr id="5989" name="Google Shape;5989;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3" name="Google Shape;5993;p89"/>
              <p:cNvGrpSpPr/>
              <p:nvPr/>
            </p:nvGrpSpPr>
            <p:grpSpPr>
              <a:xfrm flipH="1">
                <a:off x="7734309" y="2063282"/>
                <a:ext cx="273693" cy="620095"/>
                <a:chOff x="8031573" y="2063282"/>
                <a:chExt cx="273693" cy="620095"/>
              </a:xfrm>
            </p:grpSpPr>
            <p:sp>
              <p:nvSpPr>
                <p:cNvPr id="5994" name="Google Shape;5994;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998" name="Google Shape;5998;p89"/>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9"/>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0" name="Google Shape;6000;p89"/>
          <p:cNvGrpSpPr/>
          <p:nvPr/>
        </p:nvGrpSpPr>
        <p:grpSpPr>
          <a:xfrm>
            <a:off x="7821480" y="2716716"/>
            <a:ext cx="602567" cy="601884"/>
            <a:chOff x="1186975" y="238125"/>
            <a:chExt cx="5244275" cy="5238325"/>
          </a:xfrm>
        </p:grpSpPr>
        <p:sp>
          <p:nvSpPr>
            <p:cNvPr id="6001" name="Google Shape;6001;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89"/>
          <p:cNvGrpSpPr/>
          <p:nvPr/>
        </p:nvGrpSpPr>
        <p:grpSpPr>
          <a:xfrm>
            <a:off x="3264218" y="1856199"/>
            <a:ext cx="651848" cy="687338"/>
            <a:chOff x="3400515" y="2056248"/>
            <a:chExt cx="698134" cy="735987"/>
          </a:xfrm>
        </p:grpSpPr>
        <p:grpSp>
          <p:nvGrpSpPr>
            <p:cNvPr id="6006" name="Google Shape;6006;p89"/>
            <p:cNvGrpSpPr/>
            <p:nvPr/>
          </p:nvGrpSpPr>
          <p:grpSpPr>
            <a:xfrm>
              <a:off x="3400515" y="2283913"/>
              <a:ext cx="312919" cy="219900"/>
              <a:chOff x="3400515" y="2283913"/>
              <a:chExt cx="312919" cy="219900"/>
            </a:xfrm>
          </p:grpSpPr>
          <p:sp>
            <p:nvSpPr>
              <p:cNvPr id="6007" name="Google Shape;6007;p8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08" name="Google Shape;6008;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09" name="Google Shape;6009;p89"/>
            <p:cNvGrpSpPr/>
            <p:nvPr/>
          </p:nvGrpSpPr>
          <p:grpSpPr>
            <a:xfrm>
              <a:off x="3547823" y="2461089"/>
              <a:ext cx="219900" cy="331146"/>
              <a:chOff x="3547823" y="2461089"/>
              <a:chExt cx="219900" cy="331146"/>
            </a:xfrm>
          </p:grpSpPr>
          <p:sp>
            <p:nvSpPr>
              <p:cNvPr id="6010" name="Google Shape;6010;p8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11" name="Google Shape;6011;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12" name="Google Shape;6012;p89"/>
            <p:cNvGrpSpPr/>
            <p:nvPr/>
          </p:nvGrpSpPr>
          <p:grpSpPr>
            <a:xfrm>
              <a:off x="3734138" y="2461089"/>
              <a:ext cx="219900" cy="331146"/>
              <a:chOff x="3734138" y="2461089"/>
              <a:chExt cx="219900" cy="331146"/>
            </a:xfrm>
          </p:grpSpPr>
          <p:sp>
            <p:nvSpPr>
              <p:cNvPr id="6013" name="Google Shape;6013;p8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14" name="Google Shape;6014;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15" name="Google Shape;6015;p89"/>
            <p:cNvGrpSpPr/>
            <p:nvPr/>
          </p:nvGrpSpPr>
          <p:grpSpPr>
            <a:xfrm>
              <a:off x="3787560" y="2281742"/>
              <a:ext cx="311089" cy="219900"/>
              <a:chOff x="3787560" y="2281742"/>
              <a:chExt cx="311089" cy="219900"/>
            </a:xfrm>
          </p:grpSpPr>
          <p:sp>
            <p:nvSpPr>
              <p:cNvPr id="6016" name="Google Shape;6016;p8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17" name="Google Shape;6017;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18" name="Google Shape;6018;p89"/>
            <p:cNvGrpSpPr/>
            <p:nvPr/>
          </p:nvGrpSpPr>
          <p:grpSpPr>
            <a:xfrm>
              <a:off x="3637290" y="2056248"/>
              <a:ext cx="219900" cy="330736"/>
              <a:chOff x="3637290" y="2056248"/>
              <a:chExt cx="219900" cy="330736"/>
            </a:xfrm>
          </p:grpSpPr>
          <p:sp>
            <p:nvSpPr>
              <p:cNvPr id="6019" name="Google Shape;6019;p8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020" name="Google Shape;6020;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89"/>
          <p:cNvGrpSpPr/>
          <p:nvPr/>
        </p:nvGrpSpPr>
        <p:grpSpPr>
          <a:xfrm>
            <a:off x="2555923" y="2726206"/>
            <a:ext cx="1268144" cy="592394"/>
            <a:chOff x="238125" y="1188750"/>
            <a:chExt cx="7140450" cy="3335550"/>
          </a:xfrm>
        </p:grpSpPr>
        <p:sp>
          <p:nvSpPr>
            <p:cNvPr id="6022" name="Google Shape;6022;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89"/>
          <p:cNvGrpSpPr/>
          <p:nvPr/>
        </p:nvGrpSpPr>
        <p:grpSpPr>
          <a:xfrm>
            <a:off x="6663824" y="2728360"/>
            <a:ext cx="1053944" cy="590147"/>
            <a:chOff x="238125" y="1335475"/>
            <a:chExt cx="5418735" cy="3034175"/>
          </a:xfrm>
        </p:grpSpPr>
        <p:sp>
          <p:nvSpPr>
            <p:cNvPr id="6028" name="Google Shape;6028;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89"/>
          <p:cNvGrpSpPr/>
          <p:nvPr/>
        </p:nvGrpSpPr>
        <p:grpSpPr>
          <a:xfrm>
            <a:off x="4094633" y="3533260"/>
            <a:ext cx="1268207" cy="638939"/>
            <a:chOff x="3967651" y="3645904"/>
            <a:chExt cx="1479304" cy="745292"/>
          </a:xfrm>
        </p:grpSpPr>
        <p:grpSp>
          <p:nvGrpSpPr>
            <p:cNvPr id="6032" name="Google Shape;6032;p89"/>
            <p:cNvGrpSpPr/>
            <p:nvPr/>
          </p:nvGrpSpPr>
          <p:grpSpPr>
            <a:xfrm>
              <a:off x="3967651" y="4009026"/>
              <a:ext cx="1479304" cy="382170"/>
              <a:chOff x="3967651" y="4009026"/>
              <a:chExt cx="1479304" cy="382170"/>
            </a:xfrm>
          </p:grpSpPr>
          <p:grpSp>
            <p:nvGrpSpPr>
              <p:cNvPr id="6033" name="Google Shape;6033;p89"/>
              <p:cNvGrpSpPr/>
              <p:nvPr/>
            </p:nvGrpSpPr>
            <p:grpSpPr>
              <a:xfrm>
                <a:off x="4892216" y="4195630"/>
                <a:ext cx="554739" cy="195566"/>
                <a:chOff x="3604375" y="4892160"/>
                <a:chExt cx="1651500" cy="582215"/>
              </a:xfrm>
            </p:grpSpPr>
            <p:sp>
              <p:nvSpPr>
                <p:cNvPr id="6034" name="Google Shape;6034;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89"/>
              <p:cNvGrpSpPr/>
              <p:nvPr/>
            </p:nvGrpSpPr>
            <p:grpSpPr>
              <a:xfrm>
                <a:off x="3967651" y="4146303"/>
                <a:ext cx="579402" cy="244893"/>
                <a:chOff x="851875" y="4745310"/>
                <a:chExt cx="1724925" cy="729065"/>
              </a:xfrm>
            </p:grpSpPr>
            <p:sp>
              <p:nvSpPr>
                <p:cNvPr id="6037" name="Google Shape;6037;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89"/>
              <p:cNvGrpSpPr/>
              <p:nvPr/>
            </p:nvGrpSpPr>
            <p:grpSpPr>
              <a:xfrm>
                <a:off x="4460753" y="4009026"/>
                <a:ext cx="493110" cy="382170"/>
                <a:chOff x="2319875" y="4336625"/>
                <a:chExt cx="1468025" cy="1137750"/>
              </a:xfrm>
            </p:grpSpPr>
            <p:sp>
              <p:nvSpPr>
                <p:cNvPr id="6040" name="Google Shape;6040;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2" name="Google Shape;6042;p89"/>
            <p:cNvGrpSpPr/>
            <p:nvPr/>
          </p:nvGrpSpPr>
          <p:grpSpPr>
            <a:xfrm>
              <a:off x="4479443" y="3645904"/>
              <a:ext cx="455965" cy="388789"/>
              <a:chOff x="2957425" y="238100"/>
              <a:chExt cx="1910200" cy="1628775"/>
            </a:xfrm>
          </p:grpSpPr>
          <p:sp>
            <p:nvSpPr>
              <p:cNvPr id="6043" name="Google Shape;6043;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3" name="Google Shape;6053;p89"/>
          <p:cNvGrpSpPr/>
          <p:nvPr/>
        </p:nvGrpSpPr>
        <p:grpSpPr>
          <a:xfrm>
            <a:off x="2480746" y="3534460"/>
            <a:ext cx="1243128" cy="637739"/>
            <a:chOff x="2496310" y="3693351"/>
            <a:chExt cx="1342906" cy="688926"/>
          </a:xfrm>
        </p:grpSpPr>
        <p:grpSp>
          <p:nvGrpSpPr>
            <p:cNvPr id="6054" name="Google Shape;6054;p89"/>
            <p:cNvGrpSpPr/>
            <p:nvPr/>
          </p:nvGrpSpPr>
          <p:grpSpPr>
            <a:xfrm>
              <a:off x="2496310" y="3693351"/>
              <a:ext cx="1342906" cy="688875"/>
              <a:chOff x="2496310" y="3693351"/>
              <a:chExt cx="1342906" cy="688875"/>
            </a:xfrm>
          </p:grpSpPr>
          <p:sp>
            <p:nvSpPr>
              <p:cNvPr id="6055" name="Google Shape;6055;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61" name="Google Shape;6061;p89"/>
              <p:cNvCxnSpPr>
                <a:stCxn id="60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062" name="Google Shape;6062;p89"/>
              <p:cNvCxnSpPr>
                <a:stCxn id="60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063" name="Google Shape;6063;p89"/>
              <p:cNvCxnSpPr>
                <a:stCxn id="60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4" name="Google Shape;6064;p89"/>
              <p:cNvCxnSpPr>
                <a:stCxn id="60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5" name="Google Shape;6065;p89"/>
              <p:cNvCxnSpPr>
                <a:stCxn id="60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066" name="Google Shape;6066;p89"/>
            <p:cNvGrpSpPr/>
            <p:nvPr/>
          </p:nvGrpSpPr>
          <p:grpSpPr>
            <a:xfrm>
              <a:off x="2675275" y="3930557"/>
              <a:ext cx="1003306" cy="451719"/>
              <a:chOff x="2675275" y="4174282"/>
              <a:chExt cx="1003306" cy="451719"/>
            </a:xfrm>
          </p:grpSpPr>
          <p:sp>
            <p:nvSpPr>
              <p:cNvPr id="6067" name="Google Shape;6067;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70" name="Google Shape;6070;p89"/>
          <p:cNvGrpSpPr/>
          <p:nvPr/>
        </p:nvGrpSpPr>
        <p:grpSpPr>
          <a:xfrm>
            <a:off x="1654417" y="971307"/>
            <a:ext cx="574511" cy="874709"/>
            <a:chOff x="1715404" y="1112080"/>
            <a:chExt cx="642270" cy="977984"/>
          </a:xfrm>
        </p:grpSpPr>
        <p:grpSp>
          <p:nvGrpSpPr>
            <p:cNvPr id="6071" name="Google Shape;6071;p89"/>
            <p:cNvGrpSpPr/>
            <p:nvPr/>
          </p:nvGrpSpPr>
          <p:grpSpPr>
            <a:xfrm>
              <a:off x="1715404" y="1112080"/>
              <a:ext cx="642270" cy="977984"/>
              <a:chOff x="1715404" y="1112080"/>
              <a:chExt cx="642270" cy="977984"/>
            </a:xfrm>
          </p:grpSpPr>
          <p:sp>
            <p:nvSpPr>
              <p:cNvPr id="6072" name="Google Shape;6072;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89"/>
            <p:cNvGrpSpPr/>
            <p:nvPr/>
          </p:nvGrpSpPr>
          <p:grpSpPr>
            <a:xfrm>
              <a:off x="1768927" y="1165603"/>
              <a:ext cx="535225" cy="851367"/>
              <a:chOff x="1768927" y="1165603"/>
              <a:chExt cx="535225" cy="851367"/>
            </a:xfrm>
          </p:grpSpPr>
          <p:sp>
            <p:nvSpPr>
              <p:cNvPr id="6075" name="Google Shape;6075;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89"/>
            <p:cNvGrpSpPr/>
            <p:nvPr/>
          </p:nvGrpSpPr>
          <p:grpSpPr>
            <a:xfrm>
              <a:off x="1822449" y="1219125"/>
              <a:ext cx="428180" cy="718859"/>
              <a:chOff x="1822449" y="1219125"/>
              <a:chExt cx="428180" cy="718859"/>
            </a:xfrm>
          </p:grpSpPr>
          <p:sp>
            <p:nvSpPr>
              <p:cNvPr id="6078" name="Google Shape;6078;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89"/>
            <p:cNvGrpSpPr/>
            <p:nvPr/>
          </p:nvGrpSpPr>
          <p:grpSpPr>
            <a:xfrm>
              <a:off x="1875972" y="1272648"/>
              <a:ext cx="321135" cy="586939"/>
              <a:chOff x="1875972" y="1272648"/>
              <a:chExt cx="321135" cy="586939"/>
            </a:xfrm>
          </p:grpSpPr>
          <p:sp>
            <p:nvSpPr>
              <p:cNvPr id="6081" name="Google Shape;6081;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3" name="Google Shape;6083;p89"/>
          <p:cNvGrpSpPr/>
          <p:nvPr/>
        </p:nvGrpSpPr>
        <p:grpSpPr>
          <a:xfrm>
            <a:off x="7761578" y="3528028"/>
            <a:ext cx="293855" cy="644170"/>
            <a:chOff x="241025" y="3151575"/>
            <a:chExt cx="293855" cy="644170"/>
          </a:xfrm>
        </p:grpSpPr>
        <p:sp>
          <p:nvSpPr>
            <p:cNvPr id="6084" name="Google Shape;6084;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6" name="Google Shape;6086;p89"/>
          <p:cNvGrpSpPr/>
          <p:nvPr/>
        </p:nvGrpSpPr>
        <p:grpSpPr>
          <a:xfrm>
            <a:off x="709562" y="2728028"/>
            <a:ext cx="1779649" cy="591620"/>
            <a:chOff x="246070" y="1983375"/>
            <a:chExt cx="1855347" cy="616849"/>
          </a:xfrm>
        </p:grpSpPr>
        <p:sp>
          <p:nvSpPr>
            <p:cNvPr id="6087" name="Google Shape;6087;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89"/>
          <p:cNvGrpSpPr/>
          <p:nvPr/>
        </p:nvGrpSpPr>
        <p:grpSpPr>
          <a:xfrm>
            <a:off x="2320428" y="971307"/>
            <a:ext cx="711055" cy="745993"/>
            <a:chOff x="2496269" y="1171698"/>
            <a:chExt cx="761953" cy="799392"/>
          </a:xfrm>
        </p:grpSpPr>
        <p:grpSp>
          <p:nvGrpSpPr>
            <p:cNvPr id="6097" name="Google Shape;6097;p89"/>
            <p:cNvGrpSpPr/>
            <p:nvPr/>
          </p:nvGrpSpPr>
          <p:grpSpPr>
            <a:xfrm>
              <a:off x="2496269" y="1171698"/>
              <a:ext cx="761953" cy="723022"/>
              <a:chOff x="2496269" y="1171698"/>
              <a:chExt cx="761953" cy="723022"/>
            </a:xfrm>
          </p:grpSpPr>
          <p:sp>
            <p:nvSpPr>
              <p:cNvPr id="6098" name="Google Shape;6098;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00" name="Google Shape;6100;p89"/>
              <p:cNvGrpSpPr/>
              <p:nvPr/>
            </p:nvGrpSpPr>
            <p:grpSpPr>
              <a:xfrm>
                <a:off x="2496269" y="1171698"/>
                <a:ext cx="761953" cy="723022"/>
                <a:chOff x="2496269" y="1120652"/>
                <a:chExt cx="761953" cy="723022"/>
              </a:xfrm>
            </p:grpSpPr>
            <p:grpSp>
              <p:nvGrpSpPr>
                <p:cNvPr id="6101" name="Google Shape;6101;p89"/>
                <p:cNvGrpSpPr/>
                <p:nvPr/>
              </p:nvGrpSpPr>
              <p:grpSpPr>
                <a:xfrm>
                  <a:off x="2496269" y="1120652"/>
                  <a:ext cx="761953" cy="723022"/>
                  <a:chOff x="2496269" y="1120652"/>
                  <a:chExt cx="761953" cy="723022"/>
                </a:xfrm>
              </p:grpSpPr>
              <p:grpSp>
                <p:nvGrpSpPr>
                  <p:cNvPr id="6102" name="Google Shape;6102;p89"/>
                  <p:cNvGrpSpPr/>
                  <p:nvPr/>
                </p:nvGrpSpPr>
                <p:grpSpPr>
                  <a:xfrm>
                    <a:off x="2496269" y="1304589"/>
                    <a:ext cx="407089" cy="305057"/>
                    <a:chOff x="2496269" y="1304589"/>
                    <a:chExt cx="407089" cy="305057"/>
                  </a:xfrm>
                </p:grpSpPr>
                <p:sp>
                  <p:nvSpPr>
                    <p:cNvPr id="6103" name="Google Shape;6103;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89"/>
                  <p:cNvGrpSpPr/>
                  <p:nvPr/>
                </p:nvGrpSpPr>
                <p:grpSpPr>
                  <a:xfrm>
                    <a:off x="2586468" y="1493376"/>
                    <a:ext cx="358850" cy="349656"/>
                    <a:chOff x="2586468" y="1493376"/>
                    <a:chExt cx="358850" cy="349656"/>
                  </a:xfrm>
                </p:grpSpPr>
                <p:sp>
                  <p:nvSpPr>
                    <p:cNvPr id="6106" name="Google Shape;6106;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9"/>
                  <p:cNvGrpSpPr/>
                  <p:nvPr/>
                </p:nvGrpSpPr>
                <p:grpSpPr>
                  <a:xfrm>
                    <a:off x="2807939" y="1494024"/>
                    <a:ext cx="358857" cy="349650"/>
                    <a:chOff x="2807939" y="1494024"/>
                    <a:chExt cx="358857" cy="349650"/>
                  </a:xfrm>
                </p:grpSpPr>
                <p:sp>
                  <p:nvSpPr>
                    <p:cNvPr id="6109" name="Google Shape;6109;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89"/>
                  <p:cNvGrpSpPr/>
                  <p:nvPr/>
                </p:nvGrpSpPr>
                <p:grpSpPr>
                  <a:xfrm>
                    <a:off x="2851133" y="1305635"/>
                    <a:ext cx="407089" cy="305057"/>
                    <a:chOff x="2851133" y="1305635"/>
                    <a:chExt cx="407089" cy="305057"/>
                  </a:xfrm>
                </p:grpSpPr>
                <p:sp>
                  <p:nvSpPr>
                    <p:cNvPr id="6112" name="Google Shape;6112;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89"/>
                  <p:cNvGrpSpPr/>
                  <p:nvPr/>
                </p:nvGrpSpPr>
                <p:grpSpPr>
                  <a:xfrm>
                    <a:off x="2727495" y="1120652"/>
                    <a:ext cx="300271" cy="396358"/>
                    <a:chOff x="2727495" y="1120652"/>
                    <a:chExt cx="300271" cy="396358"/>
                  </a:xfrm>
                </p:grpSpPr>
                <p:sp>
                  <p:nvSpPr>
                    <p:cNvPr id="6115" name="Google Shape;6115;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7" name="Google Shape;6117;p89"/>
                <p:cNvGrpSpPr/>
                <p:nvPr/>
              </p:nvGrpSpPr>
              <p:grpSpPr>
                <a:xfrm>
                  <a:off x="2722305" y="1350460"/>
                  <a:ext cx="308357" cy="308344"/>
                  <a:chOff x="2722305" y="1350460"/>
                  <a:chExt cx="308357" cy="308344"/>
                </a:xfrm>
              </p:grpSpPr>
              <p:sp>
                <p:nvSpPr>
                  <p:cNvPr id="6118" name="Google Shape;6118;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9" name="Google Shape;6119;p89"/>
                  <p:cNvGrpSpPr/>
                  <p:nvPr/>
                </p:nvGrpSpPr>
                <p:grpSpPr>
                  <a:xfrm>
                    <a:off x="2725064" y="1364529"/>
                    <a:ext cx="297954" cy="280182"/>
                    <a:chOff x="2725064" y="1364529"/>
                    <a:chExt cx="297954" cy="280182"/>
                  </a:xfrm>
                </p:grpSpPr>
                <p:sp>
                  <p:nvSpPr>
                    <p:cNvPr id="6120" name="Google Shape;6120;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125" name="Google Shape;6125;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89"/>
          <p:cNvGrpSpPr/>
          <p:nvPr/>
        </p:nvGrpSpPr>
        <p:grpSpPr>
          <a:xfrm>
            <a:off x="3909129" y="2727412"/>
            <a:ext cx="1569144" cy="591015"/>
            <a:chOff x="3820100" y="3023049"/>
            <a:chExt cx="1303926" cy="491162"/>
          </a:xfrm>
        </p:grpSpPr>
        <p:grpSp>
          <p:nvGrpSpPr>
            <p:cNvPr id="6131" name="Google Shape;6131;p89"/>
            <p:cNvGrpSpPr/>
            <p:nvPr/>
          </p:nvGrpSpPr>
          <p:grpSpPr>
            <a:xfrm>
              <a:off x="3820100" y="3023072"/>
              <a:ext cx="1303926" cy="491139"/>
              <a:chOff x="3820100" y="3023072"/>
              <a:chExt cx="1303926" cy="491139"/>
            </a:xfrm>
          </p:grpSpPr>
          <p:sp>
            <p:nvSpPr>
              <p:cNvPr id="6132" name="Google Shape;6132;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89"/>
            <p:cNvGrpSpPr/>
            <p:nvPr/>
          </p:nvGrpSpPr>
          <p:grpSpPr>
            <a:xfrm>
              <a:off x="4132439" y="3023645"/>
              <a:ext cx="393633" cy="177096"/>
              <a:chOff x="4132439" y="3023645"/>
              <a:chExt cx="393633" cy="177096"/>
            </a:xfrm>
          </p:grpSpPr>
          <p:sp>
            <p:nvSpPr>
              <p:cNvPr id="6135" name="Google Shape;6135;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89"/>
            <p:cNvGrpSpPr/>
            <p:nvPr/>
          </p:nvGrpSpPr>
          <p:grpSpPr>
            <a:xfrm>
              <a:off x="3921811" y="3023049"/>
              <a:ext cx="1002397" cy="388943"/>
              <a:chOff x="3921811" y="3023049"/>
              <a:chExt cx="1002397" cy="388943"/>
            </a:xfrm>
          </p:grpSpPr>
          <p:sp>
            <p:nvSpPr>
              <p:cNvPr id="6138" name="Google Shape;6138;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89"/>
            <p:cNvGrpSpPr/>
            <p:nvPr/>
          </p:nvGrpSpPr>
          <p:grpSpPr>
            <a:xfrm>
              <a:off x="4023645" y="3023049"/>
              <a:ext cx="683032" cy="286722"/>
              <a:chOff x="4023645" y="3023049"/>
              <a:chExt cx="683032" cy="286722"/>
            </a:xfrm>
          </p:grpSpPr>
          <p:sp>
            <p:nvSpPr>
              <p:cNvPr id="6141" name="Google Shape;6141;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3" name="Google Shape;6143;p89"/>
          <p:cNvGrpSpPr/>
          <p:nvPr/>
        </p:nvGrpSpPr>
        <p:grpSpPr>
          <a:xfrm>
            <a:off x="1541251" y="1854258"/>
            <a:ext cx="713522" cy="688025"/>
            <a:chOff x="1706078" y="2092648"/>
            <a:chExt cx="660913" cy="637296"/>
          </a:xfrm>
        </p:grpSpPr>
        <p:sp>
          <p:nvSpPr>
            <p:cNvPr id="6144" name="Google Shape;6144;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45" name="Google Shape;6145;p89"/>
            <p:cNvGrpSpPr/>
            <p:nvPr/>
          </p:nvGrpSpPr>
          <p:grpSpPr>
            <a:xfrm>
              <a:off x="1706078" y="2092648"/>
              <a:ext cx="660913" cy="575241"/>
              <a:chOff x="1706078" y="2092648"/>
              <a:chExt cx="660913" cy="575241"/>
            </a:xfrm>
          </p:grpSpPr>
          <p:sp>
            <p:nvSpPr>
              <p:cNvPr id="6146" name="Google Shape;6146;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9" name="Google Shape;6149;p89"/>
          <p:cNvGrpSpPr/>
          <p:nvPr/>
        </p:nvGrpSpPr>
        <p:grpSpPr>
          <a:xfrm>
            <a:off x="6303109" y="971806"/>
            <a:ext cx="1317459" cy="684168"/>
            <a:chOff x="238125" y="999450"/>
            <a:chExt cx="7140700" cy="3708225"/>
          </a:xfrm>
        </p:grpSpPr>
        <p:sp>
          <p:nvSpPr>
            <p:cNvPr id="6150" name="Google Shape;615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162"/>
        <p:cNvGrpSpPr/>
        <p:nvPr/>
      </p:nvGrpSpPr>
      <p:grpSpPr>
        <a:xfrm>
          <a:off x="0" y="0"/>
          <a:ext cx="0" cy="0"/>
          <a:chOff x="0" y="0"/>
          <a:chExt cx="0" cy="0"/>
        </a:xfrm>
      </p:grpSpPr>
      <p:grpSp>
        <p:nvGrpSpPr>
          <p:cNvPr id="6163" name="Google Shape;6163;p90"/>
          <p:cNvGrpSpPr/>
          <p:nvPr/>
        </p:nvGrpSpPr>
        <p:grpSpPr>
          <a:xfrm>
            <a:off x="717027" y="967622"/>
            <a:ext cx="1636117" cy="1526144"/>
            <a:chOff x="729238" y="1179665"/>
            <a:chExt cx="1636117" cy="1526144"/>
          </a:xfrm>
        </p:grpSpPr>
        <p:grpSp>
          <p:nvGrpSpPr>
            <p:cNvPr id="6164" name="Google Shape;6164;p90"/>
            <p:cNvGrpSpPr/>
            <p:nvPr/>
          </p:nvGrpSpPr>
          <p:grpSpPr>
            <a:xfrm>
              <a:off x="729238" y="1179665"/>
              <a:ext cx="80700" cy="1526144"/>
              <a:chOff x="729238" y="1179665"/>
              <a:chExt cx="80700" cy="1526144"/>
            </a:xfrm>
          </p:grpSpPr>
          <p:sp>
            <p:nvSpPr>
              <p:cNvPr id="6165" name="Google Shape;6165;p9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9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9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9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9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90"/>
            <p:cNvGrpSpPr/>
            <p:nvPr/>
          </p:nvGrpSpPr>
          <p:grpSpPr>
            <a:xfrm>
              <a:off x="903098" y="1179665"/>
              <a:ext cx="80700" cy="1526144"/>
              <a:chOff x="903098" y="1179665"/>
              <a:chExt cx="80700" cy="1526144"/>
            </a:xfrm>
          </p:grpSpPr>
          <p:sp>
            <p:nvSpPr>
              <p:cNvPr id="6176" name="Google Shape;6176;p9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9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9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9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6" name="Google Shape;6186;p90"/>
            <p:cNvGrpSpPr/>
            <p:nvPr/>
          </p:nvGrpSpPr>
          <p:grpSpPr>
            <a:xfrm>
              <a:off x="1076958" y="1179665"/>
              <a:ext cx="80700" cy="1526144"/>
              <a:chOff x="1076958" y="1179665"/>
              <a:chExt cx="80700" cy="1526144"/>
            </a:xfrm>
          </p:grpSpPr>
          <p:sp>
            <p:nvSpPr>
              <p:cNvPr id="6187" name="Google Shape;6187;p9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9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9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9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9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9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9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90"/>
            <p:cNvGrpSpPr/>
            <p:nvPr/>
          </p:nvGrpSpPr>
          <p:grpSpPr>
            <a:xfrm>
              <a:off x="1247707" y="1179665"/>
              <a:ext cx="80700" cy="1526144"/>
              <a:chOff x="1247707" y="1179665"/>
              <a:chExt cx="80700" cy="1526144"/>
            </a:xfrm>
          </p:grpSpPr>
          <p:sp>
            <p:nvSpPr>
              <p:cNvPr id="6198" name="Google Shape;6198;p9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9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9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9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9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9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9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90"/>
            <p:cNvGrpSpPr/>
            <p:nvPr/>
          </p:nvGrpSpPr>
          <p:grpSpPr>
            <a:xfrm>
              <a:off x="1421567" y="1179665"/>
              <a:ext cx="80700" cy="1526144"/>
              <a:chOff x="1421567" y="1179665"/>
              <a:chExt cx="80700" cy="1526144"/>
            </a:xfrm>
          </p:grpSpPr>
          <p:sp>
            <p:nvSpPr>
              <p:cNvPr id="6209" name="Google Shape;6209;p9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9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9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9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9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9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9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9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90"/>
            <p:cNvGrpSpPr/>
            <p:nvPr/>
          </p:nvGrpSpPr>
          <p:grpSpPr>
            <a:xfrm>
              <a:off x="1592327" y="1179665"/>
              <a:ext cx="80700" cy="1526144"/>
              <a:chOff x="1592327" y="1179665"/>
              <a:chExt cx="80700" cy="1526144"/>
            </a:xfrm>
          </p:grpSpPr>
          <p:sp>
            <p:nvSpPr>
              <p:cNvPr id="6220" name="Google Shape;6220;p9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9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9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9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90"/>
            <p:cNvGrpSpPr/>
            <p:nvPr/>
          </p:nvGrpSpPr>
          <p:grpSpPr>
            <a:xfrm>
              <a:off x="1766187" y="1179665"/>
              <a:ext cx="80700" cy="1526144"/>
              <a:chOff x="1766187" y="1179665"/>
              <a:chExt cx="80700" cy="1526144"/>
            </a:xfrm>
          </p:grpSpPr>
          <p:sp>
            <p:nvSpPr>
              <p:cNvPr id="6231" name="Google Shape;6231;p9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9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9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9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9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9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9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9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90"/>
            <p:cNvGrpSpPr/>
            <p:nvPr/>
          </p:nvGrpSpPr>
          <p:grpSpPr>
            <a:xfrm>
              <a:off x="1936935" y="1179665"/>
              <a:ext cx="80700" cy="1526144"/>
              <a:chOff x="1936935" y="1179665"/>
              <a:chExt cx="80700" cy="1526144"/>
            </a:xfrm>
          </p:grpSpPr>
          <p:sp>
            <p:nvSpPr>
              <p:cNvPr id="6242" name="Google Shape;6242;p9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9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9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9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9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9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9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9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90"/>
            <p:cNvGrpSpPr/>
            <p:nvPr/>
          </p:nvGrpSpPr>
          <p:grpSpPr>
            <a:xfrm>
              <a:off x="2110795" y="1179665"/>
              <a:ext cx="80700" cy="1526144"/>
              <a:chOff x="2110795" y="1179665"/>
              <a:chExt cx="80700" cy="1526144"/>
            </a:xfrm>
          </p:grpSpPr>
          <p:sp>
            <p:nvSpPr>
              <p:cNvPr id="6253" name="Google Shape;6253;p9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9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9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9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9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9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9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90"/>
            <p:cNvGrpSpPr/>
            <p:nvPr/>
          </p:nvGrpSpPr>
          <p:grpSpPr>
            <a:xfrm>
              <a:off x="2284655" y="1179665"/>
              <a:ext cx="80700" cy="1526144"/>
              <a:chOff x="2284655" y="1179665"/>
              <a:chExt cx="80700" cy="1526144"/>
            </a:xfrm>
          </p:grpSpPr>
          <p:sp>
            <p:nvSpPr>
              <p:cNvPr id="6264" name="Google Shape;6264;p9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9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9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74" name="Google Shape;6274;p90"/>
          <p:cNvGrpSpPr/>
          <p:nvPr/>
        </p:nvGrpSpPr>
        <p:grpSpPr>
          <a:xfrm>
            <a:off x="2611693" y="986760"/>
            <a:ext cx="1364248" cy="1102133"/>
            <a:chOff x="2623904" y="1198803"/>
            <a:chExt cx="1364248" cy="1102133"/>
          </a:xfrm>
        </p:grpSpPr>
        <p:grpSp>
          <p:nvGrpSpPr>
            <p:cNvPr id="6275" name="Google Shape;6275;p90"/>
            <p:cNvGrpSpPr/>
            <p:nvPr/>
          </p:nvGrpSpPr>
          <p:grpSpPr>
            <a:xfrm>
              <a:off x="2623907" y="1198803"/>
              <a:ext cx="1364245" cy="273000"/>
              <a:chOff x="2623907" y="1198803"/>
              <a:chExt cx="1364245" cy="273000"/>
            </a:xfrm>
          </p:grpSpPr>
          <p:sp>
            <p:nvSpPr>
              <p:cNvPr id="6276" name="Google Shape;6276;p9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90"/>
            <p:cNvGrpSpPr/>
            <p:nvPr/>
          </p:nvGrpSpPr>
          <p:grpSpPr>
            <a:xfrm>
              <a:off x="2623904" y="1476964"/>
              <a:ext cx="1364245" cy="273000"/>
              <a:chOff x="2623904" y="1476964"/>
              <a:chExt cx="1364245" cy="273000"/>
            </a:xfrm>
          </p:grpSpPr>
          <p:sp>
            <p:nvSpPr>
              <p:cNvPr id="6282" name="Google Shape;6282;p9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9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90"/>
            <p:cNvGrpSpPr/>
            <p:nvPr/>
          </p:nvGrpSpPr>
          <p:grpSpPr>
            <a:xfrm>
              <a:off x="2623907" y="1749775"/>
              <a:ext cx="1364245" cy="273000"/>
              <a:chOff x="2623907" y="1749775"/>
              <a:chExt cx="1364245" cy="273000"/>
            </a:xfrm>
          </p:grpSpPr>
          <p:sp>
            <p:nvSpPr>
              <p:cNvPr id="6288" name="Google Shape;6288;p9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9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9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90"/>
            <p:cNvGrpSpPr/>
            <p:nvPr/>
          </p:nvGrpSpPr>
          <p:grpSpPr>
            <a:xfrm>
              <a:off x="2623904" y="2027936"/>
              <a:ext cx="1364245" cy="273000"/>
              <a:chOff x="2623904" y="2027936"/>
              <a:chExt cx="1364245" cy="273000"/>
            </a:xfrm>
          </p:grpSpPr>
          <p:sp>
            <p:nvSpPr>
              <p:cNvPr id="6294" name="Google Shape;6294;p9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9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99" name="Google Shape;6299;p90"/>
          <p:cNvGrpSpPr/>
          <p:nvPr/>
        </p:nvGrpSpPr>
        <p:grpSpPr>
          <a:xfrm>
            <a:off x="2601154" y="2445833"/>
            <a:ext cx="1387541" cy="159124"/>
            <a:chOff x="3200660" y="2180272"/>
            <a:chExt cx="2563824" cy="378237"/>
          </a:xfrm>
        </p:grpSpPr>
        <p:sp>
          <p:nvSpPr>
            <p:cNvPr id="6300" name="Google Shape;6300;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90"/>
          <p:cNvGrpSpPr/>
          <p:nvPr/>
        </p:nvGrpSpPr>
        <p:grpSpPr>
          <a:xfrm>
            <a:off x="2597679" y="2723597"/>
            <a:ext cx="1390502" cy="159625"/>
            <a:chOff x="3530150" y="2790075"/>
            <a:chExt cx="1962600" cy="225300"/>
          </a:xfrm>
        </p:grpSpPr>
        <p:sp>
          <p:nvSpPr>
            <p:cNvPr id="6319" name="Google Shape;6319;p9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90"/>
          <p:cNvGrpSpPr/>
          <p:nvPr/>
        </p:nvGrpSpPr>
        <p:grpSpPr>
          <a:xfrm>
            <a:off x="2597736" y="3001862"/>
            <a:ext cx="1411629" cy="154175"/>
            <a:chOff x="3558802" y="4011244"/>
            <a:chExt cx="1866000" cy="111600"/>
          </a:xfrm>
        </p:grpSpPr>
        <p:sp>
          <p:nvSpPr>
            <p:cNvPr id="6322" name="Google Shape;6322;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90"/>
          <p:cNvGrpSpPr/>
          <p:nvPr/>
        </p:nvGrpSpPr>
        <p:grpSpPr>
          <a:xfrm>
            <a:off x="2598024" y="2207432"/>
            <a:ext cx="1383503" cy="119761"/>
            <a:chOff x="3465975" y="2270258"/>
            <a:chExt cx="1986364" cy="171947"/>
          </a:xfrm>
        </p:grpSpPr>
        <p:sp>
          <p:nvSpPr>
            <p:cNvPr id="6325" name="Google Shape;6325;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9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9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90"/>
          <p:cNvGrpSpPr/>
          <p:nvPr/>
        </p:nvGrpSpPr>
        <p:grpSpPr>
          <a:xfrm>
            <a:off x="2609031" y="3571205"/>
            <a:ext cx="1369531" cy="195460"/>
            <a:chOff x="723300" y="4253549"/>
            <a:chExt cx="2276482" cy="324900"/>
          </a:xfrm>
        </p:grpSpPr>
        <p:sp>
          <p:nvSpPr>
            <p:cNvPr id="6334" name="Google Shape;6334;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90"/>
          <p:cNvGrpSpPr/>
          <p:nvPr/>
        </p:nvGrpSpPr>
        <p:grpSpPr>
          <a:xfrm>
            <a:off x="2598592" y="3272446"/>
            <a:ext cx="1389066" cy="180119"/>
            <a:chOff x="705948" y="3788465"/>
            <a:chExt cx="2308953" cy="299400"/>
          </a:xfrm>
        </p:grpSpPr>
        <p:sp>
          <p:nvSpPr>
            <p:cNvPr id="6340" name="Google Shape;6340;p9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9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9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9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9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90"/>
          <p:cNvGrpSpPr/>
          <p:nvPr/>
        </p:nvGrpSpPr>
        <p:grpSpPr>
          <a:xfrm>
            <a:off x="4195583" y="1876400"/>
            <a:ext cx="1433821" cy="191501"/>
            <a:chOff x="4273350" y="2088443"/>
            <a:chExt cx="1433821" cy="191501"/>
          </a:xfrm>
        </p:grpSpPr>
        <p:grpSp>
          <p:nvGrpSpPr>
            <p:cNvPr id="6346" name="Google Shape;6346;p90"/>
            <p:cNvGrpSpPr/>
            <p:nvPr/>
          </p:nvGrpSpPr>
          <p:grpSpPr>
            <a:xfrm>
              <a:off x="4273350" y="2088443"/>
              <a:ext cx="1433821" cy="0"/>
              <a:chOff x="5224975" y="2962250"/>
              <a:chExt cx="1544400" cy="0"/>
            </a:xfrm>
          </p:grpSpPr>
          <p:cxnSp>
            <p:nvCxnSpPr>
              <p:cNvPr id="6347" name="Google Shape;6347;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48" name="Google Shape;6348;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349" name="Google Shape;6349;p90"/>
            <p:cNvGrpSpPr/>
            <p:nvPr/>
          </p:nvGrpSpPr>
          <p:grpSpPr>
            <a:xfrm>
              <a:off x="4273350" y="2279944"/>
              <a:ext cx="1433821" cy="0"/>
              <a:chOff x="5224975" y="2962250"/>
              <a:chExt cx="1544400" cy="0"/>
            </a:xfrm>
          </p:grpSpPr>
          <p:cxnSp>
            <p:nvCxnSpPr>
              <p:cNvPr id="6350" name="Google Shape;6350;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51" name="Google Shape;6351;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352" name="Google Shape;6352;p90"/>
          <p:cNvGrpSpPr/>
          <p:nvPr/>
        </p:nvGrpSpPr>
        <p:grpSpPr>
          <a:xfrm>
            <a:off x="2646529" y="3885304"/>
            <a:ext cx="1304609" cy="294074"/>
            <a:chOff x="2658741" y="4097347"/>
            <a:chExt cx="1304609" cy="294074"/>
          </a:xfrm>
        </p:grpSpPr>
        <p:grpSp>
          <p:nvGrpSpPr>
            <p:cNvPr id="6353" name="Google Shape;6353;p90"/>
            <p:cNvGrpSpPr/>
            <p:nvPr/>
          </p:nvGrpSpPr>
          <p:grpSpPr>
            <a:xfrm>
              <a:off x="2658741" y="4097347"/>
              <a:ext cx="118572" cy="294074"/>
              <a:chOff x="3343310" y="4475555"/>
              <a:chExt cx="127717" cy="316753"/>
            </a:xfrm>
          </p:grpSpPr>
          <p:sp>
            <p:nvSpPr>
              <p:cNvPr id="6354" name="Google Shape;6354;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6" name="Google Shape;6356;p90"/>
            <p:cNvGrpSpPr/>
            <p:nvPr/>
          </p:nvGrpSpPr>
          <p:grpSpPr>
            <a:xfrm>
              <a:off x="3815519" y="4098388"/>
              <a:ext cx="147831" cy="291991"/>
              <a:chOff x="3527539" y="4476677"/>
              <a:chExt cx="159232" cy="314510"/>
            </a:xfrm>
          </p:grpSpPr>
          <p:sp>
            <p:nvSpPr>
              <p:cNvPr id="6357" name="Google Shape;635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9" name="Google Shape;6359;p90"/>
            <p:cNvGrpSpPr/>
            <p:nvPr/>
          </p:nvGrpSpPr>
          <p:grpSpPr>
            <a:xfrm>
              <a:off x="3511696" y="4098388"/>
              <a:ext cx="147831" cy="291991"/>
              <a:chOff x="3527539" y="4476677"/>
              <a:chExt cx="159232" cy="314510"/>
            </a:xfrm>
          </p:grpSpPr>
          <p:sp>
            <p:nvSpPr>
              <p:cNvPr id="6360" name="Google Shape;6360;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2" name="Google Shape;6362;p90"/>
            <p:cNvGrpSpPr/>
            <p:nvPr/>
          </p:nvGrpSpPr>
          <p:grpSpPr>
            <a:xfrm>
              <a:off x="3207874" y="4098388"/>
              <a:ext cx="147831" cy="291991"/>
              <a:chOff x="3527539" y="4476677"/>
              <a:chExt cx="159232" cy="314510"/>
            </a:xfrm>
          </p:grpSpPr>
          <p:sp>
            <p:nvSpPr>
              <p:cNvPr id="6363" name="Google Shape;636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90"/>
            <p:cNvGrpSpPr/>
            <p:nvPr/>
          </p:nvGrpSpPr>
          <p:grpSpPr>
            <a:xfrm>
              <a:off x="2933305" y="4097347"/>
              <a:ext cx="118572" cy="294074"/>
              <a:chOff x="3343310" y="4475555"/>
              <a:chExt cx="127717" cy="316753"/>
            </a:xfrm>
          </p:grpSpPr>
          <p:sp>
            <p:nvSpPr>
              <p:cNvPr id="6366" name="Google Shape;6366;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68" name="Google Shape;6368;p90"/>
          <p:cNvGrpSpPr/>
          <p:nvPr/>
        </p:nvGrpSpPr>
        <p:grpSpPr>
          <a:xfrm>
            <a:off x="4197138" y="963998"/>
            <a:ext cx="1430711" cy="751237"/>
            <a:chOff x="5159450" y="1919950"/>
            <a:chExt cx="1541050" cy="862500"/>
          </a:xfrm>
        </p:grpSpPr>
        <p:sp>
          <p:nvSpPr>
            <p:cNvPr id="6369" name="Google Shape;6369;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370" name="Google Shape;6370;p90"/>
            <p:cNvGrpSpPr/>
            <p:nvPr/>
          </p:nvGrpSpPr>
          <p:grpSpPr>
            <a:xfrm>
              <a:off x="5159450" y="1919950"/>
              <a:ext cx="1541050" cy="862500"/>
              <a:chOff x="5159450" y="1919950"/>
              <a:chExt cx="1541050" cy="862500"/>
            </a:xfrm>
          </p:grpSpPr>
          <p:cxnSp>
            <p:nvCxnSpPr>
              <p:cNvPr id="6371" name="Google Shape;6371;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372" name="Google Shape;6372;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373" name="Google Shape;6373;p90"/>
          <p:cNvGrpSpPr/>
          <p:nvPr/>
        </p:nvGrpSpPr>
        <p:grpSpPr>
          <a:xfrm>
            <a:off x="4245275" y="2227768"/>
            <a:ext cx="1334436" cy="967914"/>
            <a:chOff x="4294923" y="2439811"/>
            <a:chExt cx="1334436" cy="967914"/>
          </a:xfrm>
        </p:grpSpPr>
        <p:grpSp>
          <p:nvGrpSpPr>
            <p:cNvPr id="6374" name="Google Shape;6374;p90"/>
            <p:cNvGrpSpPr/>
            <p:nvPr/>
          </p:nvGrpSpPr>
          <p:grpSpPr>
            <a:xfrm>
              <a:off x="4960455" y="2469658"/>
              <a:ext cx="668904" cy="885524"/>
              <a:chOff x="4960455" y="2469658"/>
              <a:chExt cx="668904" cy="885524"/>
            </a:xfrm>
          </p:grpSpPr>
          <p:sp>
            <p:nvSpPr>
              <p:cNvPr id="6375" name="Google Shape;6375;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90"/>
            <p:cNvGrpSpPr/>
            <p:nvPr/>
          </p:nvGrpSpPr>
          <p:grpSpPr>
            <a:xfrm>
              <a:off x="4294923" y="2469658"/>
              <a:ext cx="668951" cy="885524"/>
              <a:chOff x="4294923" y="2469658"/>
              <a:chExt cx="668951" cy="885524"/>
            </a:xfrm>
          </p:grpSpPr>
          <p:sp>
            <p:nvSpPr>
              <p:cNvPr id="6382" name="Google Shape;6382;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8" name="Google Shape;6388;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9" name="Google Shape;6389;p90"/>
          <p:cNvGrpSpPr/>
          <p:nvPr/>
        </p:nvGrpSpPr>
        <p:grpSpPr>
          <a:xfrm>
            <a:off x="4231478" y="3282213"/>
            <a:ext cx="1430949" cy="897289"/>
            <a:chOff x="4351371" y="3547942"/>
            <a:chExt cx="1345130" cy="843475"/>
          </a:xfrm>
        </p:grpSpPr>
        <p:grpSp>
          <p:nvGrpSpPr>
            <p:cNvPr id="6390" name="Google Shape;6390;p90"/>
            <p:cNvGrpSpPr/>
            <p:nvPr/>
          </p:nvGrpSpPr>
          <p:grpSpPr>
            <a:xfrm>
              <a:off x="4351371" y="4209917"/>
              <a:ext cx="1345130" cy="181500"/>
              <a:chOff x="4351371" y="4209917"/>
              <a:chExt cx="1345130" cy="181500"/>
            </a:xfrm>
          </p:grpSpPr>
          <p:sp>
            <p:nvSpPr>
              <p:cNvPr id="6391" name="Google Shape;6391;p9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2" name="Google Shape;6392;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393" name="Google Shape;6393;p90"/>
            <p:cNvGrpSpPr/>
            <p:nvPr/>
          </p:nvGrpSpPr>
          <p:grpSpPr>
            <a:xfrm>
              <a:off x="4403010" y="3985221"/>
              <a:ext cx="1109518" cy="181500"/>
              <a:chOff x="4403010" y="3985221"/>
              <a:chExt cx="1109518" cy="181500"/>
            </a:xfrm>
          </p:grpSpPr>
          <p:sp>
            <p:nvSpPr>
              <p:cNvPr id="6394" name="Google Shape;6394;p9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5" name="Google Shape;6395;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396" name="Google Shape;6396;p90"/>
            <p:cNvGrpSpPr/>
            <p:nvPr/>
          </p:nvGrpSpPr>
          <p:grpSpPr>
            <a:xfrm>
              <a:off x="4618704" y="3766582"/>
              <a:ext cx="807858" cy="181500"/>
              <a:chOff x="4618704" y="3766582"/>
              <a:chExt cx="807858" cy="181500"/>
            </a:xfrm>
          </p:grpSpPr>
          <p:sp>
            <p:nvSpPr>
              <p:cNvPr id="6397" name="Google Shape;6397;p9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8" name="Google Shape;6398;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399" name="Google Shape;6399;p90"/>
            <p:cNvGrpSpPr/>
            <p:nvPr/>
          </p:nvGrpSpPr>
          <p:grpSpPr>
            <a:xfrm>
              <a:off x="4735238" y="3547942"/>
              <a:ext cx="462839" cy="181500"/>
              <a:chOff x="4735238" y="3547942"/>
              <a:chExt cx="462839" cy="181500"/>
            </a:xfrm>
          </p:grpSpPr>
          <p:sp>
            <p:nvSpPr>
              <p:cNvPr id="6400" name="Google Shape;6400;p9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01" name="Google Shape;6401;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02" name="Google Shape;6402;p90"/>
          <p:cNvGrpSpPr/>
          <p:nvPr/>
        </p:nvGrpSpPr>
        <p:grpSpPr>
          <a:xfrm>
            <a:off x="7407836" y="2217537"/>
            <a:ext cx="1020955" cy="928853"/>
            <a:chOff x="926675" y="238125"/>
            <a:chExt cx="5755100" cy="5232975"/>
          </a:xfrm>
        </p:grpSpPr>
        <p:sp>
          <p:nvSpPr>
            <p:cNvPr id="6403" name="Google Shape;6403;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7" name="Google Shape;6407;p90"/>
          <p:cNvGrpSpPr/>
          <p:nvPr/>
        </p:nvGrpSpPr>
        <p:grpSpPr>
          <a:xfrm>
            <a:off x="715210" y="2616272"/>
            <a:ext cx="1695374" cy="1560837"/>
            <a:chOff x="727421" y="2828315"/>
            <a:chExt cx="1695374" cy="1560837"/>
          </a:xfrm>
        </p:grpSpPr>
        <p:grpSp>
          <p:nvGrpSpPr>
            <p:cNvPr id="6408" name="Google Shape;6408;p90"/>
            <p:cNvGrpSpPr/>
            <p:nvPr/>
          </p:nvGrpSpPr>
          <p:grpSpPr>
            <a:xfrm>
              <a:off x="727421" y="2828315"/>
              <a:ext cx="1695374" cy="1560837"/>
              <a:chOff x="734799" y="2782450"/>
              <a:chExt cx="1571100" cy="1577400"/>
            </a:xfrm>
          </p:grpSpPr>
          <p:cxnSp>
            <p:nvCxnSpPr>
              <p:cNvPr id="6409" name="Google Shape;6409;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10" name="Google Shape;6410;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11" name="Google Shape;6411;p90"/>
            <p:cNvGrpSpPr/>
            <p:nvPr/>
          </p:nvGrpSpPr>
          <p:grpSpPr>
            <a:xfrm>
              <a:off x="819108" y="2882501"/>
              <a:ext cx="1556791" cy="1426186"/>
              <a:chOff x="819108" y="2882501"/>
              <a:chExt cx="1556791" cy="1426186"/>
            </a:xfrm>
          </p:grpSpPr>
          <p:grpSp>
            <p:nvGrpSpPr>
              <p:cNvPr id="6412" name="Google Shape;6412;p90"/>
              <p:cNvGrpSpPr/>
              <p:nvPr/>
            </p:nvGrpSpPr>
            <p:grpSpPr>
              <a:xfrm>
                <a:off x="819108" y="2882501"/>
                <a:ext cx="103104" cy="1426186"/>
                <a:chOff x="4674013" y="3100904"/>
                <a:chExt cx="122758" cy="1698043"/>
              </a:xfrm>
            </p:grpSpPr>
            <p:sp>
              <p:nvSpPr>
                <p:cNvPr id="6413" name="Google Shape;6413;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90"/>
              <p:cNvGrpSpPr/>
              <p:nvPr/>
            </p:nvGrpSpPr>
            <p:grpSpPr>
              <a:xfrm>
                <a:off x="1062475" y="2882501"/>
                <a:ext cx="103104" cy="1426186"/>
                <a:chOff x="4940438" y="3100904"/>
                <a:chExt cx="122758" cy="1698043"/>
              </a:xfrm>
            </p:grpSpPr>
            <p:sp>
              <p:nvSpPr>
                <p:cNvPr id="6421" name="Google Shape;6421;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8" name="Google Shape;6428;p90"/>
              <p:cNvGrpSpPr/>
              <p:nvPr/>
            </p:nvGrpSpPr>
            <p:grpSpPr>
              <a:xfrm>
                <a:off x="1299324" y="2882501"/>
                <a:ext cx="103104" cy="1426186"/>
                <a:chOff x="5206863" y="3100904"/>
                <a:chExt cx="122758" cy="1698043"/>
              </a:xfrm>
            </p:grpSpPr>
            <p:sp>
              <p:nvSpPr>
                <p:cNvPr id="6429" name="Google Shape;642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6" name="Google Shape;6436;p90"/>
              <p:cNvGrpSpPr/>
              <p:nvPr/>
            </p:nvGrpSpPr>
            <p:grpSpPr>
              <a:xfrm>
                <a:off x="1786057" y="2882501"/>
                <a:ext cx="103104" cy="1426186"/>
                <a:chOff x="6006138" y="3143629"/>
                <a:chExt cx="122758" cy="1698043"/>
              </a:xfrm>
            </p:grpSpPr>
            <p:sp>
              <p:nvSpPr>
                <p:cNvPr id="6437" name="Google Shape;643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90"/>
              <p:cNvGrpSpPr/>
              <p:nvPr/>
            </p:nvGrpSpPr>
            <p:grpSpPr>
              <a:xfrm>
                <a:off x="2029422" y="2882501"/>
                <a:ext cx="103104" cy="1426186"/>
                <a:chOff x="6805413" y="3100904"/>
                <a:chExt cx="122758" cy="1698043"/>
              </a:xfrm>
            </p:grpSpPr>
            <p:sp>
              <p:nvSpPr>
                <p:cNvPr id="6445" name="Google Shape;6445;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2" name="Google Shape;6452;p90"/>
              <p:cNvGrpSpPr/>
              <p:nvPr/>
            </p:nvGrpSpPr>
            <p:grpSpPr>
              <a:xfrm>
                <a:off x="2272795" y="2882501"/>
                <a:ext cx="103104" cy="1426186"/>
                <a:chOff x="5206863" y="3100904"/>
                <a:chExt cx="122758" cy="1698043"/>
              </a:xfrm>
            </p:grpSpPr>
            <p:sp>
              <p:nvSpPr>
                <p:cNvPr id="6453" name="Google Shape;6453;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90"/>
              <p:cNvGrpSpPr/>
              <p:nvPr/>
            </p:nvGrpSpPr>
            <p:grpSpPr>
              <a:xfrm>
                <a:off x="1542694" y="2882501"/>
                <a:ext cx="103104" cy="1426186"/>
                <a:chOff x="6006138" y="3143629"/>
                <a:chExt cx="122758" cy="1698043"/>
              </a:xfrm>
            </p:grpSpPr>
            <p:sp>
              <p:nvSpPr>
                <p:cNvPr id="6461" name="Google Shape;6461;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68" name="Google Shape;6468;p90"/>
          <p:cNvGrpSpPr/>
          <p:nvPr/>
        </p:nvGrpSpPr>
        <p:grpSpPr>
          <a:xfrm>
            <a:off x="5671260" y="3305994"/>
            <a:ext cx="2749952" cy="870677"/>
            <a:chOff x="238125" y="1725700"/>
            <a:chExt cx="7139025" cy="2260325"/>
          </a:xfrm>
        </p:grpSpPr>
        <p:sp>
          <p:nvSpPr>
            <p:cNvPr id="6469" name="Google Shape;6469;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9" name="Google Shape;6479;p90"/>
          <p:cNvGrpSpPr/>
          <p:nvPr/>
        </p:nvGrpSpPr>
        <p:grpSpPr>
          <a:xfrm>
            <a:off x="5941424" y="2247740"/>
            <a:ext cx="1105452" cy="916747"/>
            <a:chOff x="5249100" y="1210600"/>
            <a:chExt cx="3502700" cy="2904775"/>
          </a:xfrm>
        </p:grpSpPr>
        <p:sp>
          <p:nvSpPr>
            <p:cNvPr id="6480" name="Google Shape;6480;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4" name="Google Shape;6484;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485" name="Google Shape;6485;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486" name="Google Shape;6486;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487" name="Google Shape;6487;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488" name="Google Shape;6488;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90"/>
          <p:cNvGrpSpPr/>
          <p:nvPr/>
        </p:nvGrpSpPr>
        <p:grpSpPr>
          <a:xfrm>
            <a:off x="7123972" y="967158"/>
            <a:ext cx="1304650" cy="1124856"/>
            <a:chOff x="7287122" y="1165658"/>
            <a:chExt cx="1219413" cy="1051365"/>
          </a:xfrm>
        </p:grpSpPr>
        <p:grpSp>
          <p:nvGrpSpPr>
            <p:cNvPr id="6490" name="Google Shape;6490;p90"/>
            <p:cNvGrpSpPr/>
            <p:nvPr/>
          </p:nvGrpSpPr>
          <p:grpSpPr>
            <a:xfrm>
              <a:off x="7287122" y="1969723"/>
              <a:ext cx="1219413" cy="247300"/>
              <a:chOff x="7287122" y="1969723"/>
              <a:chExt cx="1219413" cy="247300"/>
            </a:xfrm>
          </p:grpSpPr>
          <p:sp>
            <p:nvSpPr>
              <p:cNvPr id="6491" name="Google Shape;6491;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2" name="Google Shape;6492;p90"/>
              <p:cNvGrpSpPr/>
              <p:nvPr/>
            </p:nvGrpSpPr>
            <p:grpSpPr>
              <a:xfrm>
                <a:off x="7287122" y="2063892"/>
                <a:ext cx="1151753" cy="73428"/>
                <a:chOff x="7287122" y="2063892"/>
                <a:chExt cx="1151753" cy="73428"/>
              </a:xfrm>
            </p:grpSpPr>
            <p:sp>
              <p:nvSpPr>
                <p:cNvPr id="6493" name="Google Shape;6493;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4" name="Google Shape;6494;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495" name="Google Shape;6495;p90"/>
            <p:cNvGrpSpPr/>
            <p:nvPr/>
          </p:nvGrpSpPr>
          <p:grpSpPr>
            <a:xfrm>
              <a:off x="7287122" y="1712201"/>
              <a:ext cx="1219403" cy="246767"/>
              <a:chOff x="7287122" y="1712201"/>
              <a:chExt cx="1219403" cy="246767"/>
            </a:xfrm>
          </p:grpSpPr>
          <p:sp>
            <p:nvSpPr>
              <p:cNvPr id="6496" name="Google Shape;6496;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7" name="Google Shape;6497;p90"/>
              <p:cNvGrpSpPr/>
              <p:nvPr/>
            </p:nvGrpSpPr>
            <p:grpSpPr>
              <a:xfrm>
                <a:off x="7287122" y="1842861"/>
                <a:ext cx="1005303" cy="73419"/>
                <a:chOff x="7287122" y="1842861"/>
                <a:chExt cx="1005303" cy="73419"/>
              </a:xfrm>
            </p:grpSpPr>
            <p:sp>
              <p:nvSpPr>
                <p:cNvPr id="6498" name="Google Shape;6498;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9" name="Google Shape;6499;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00" name="Google Shape;6500;p90"/>
            <p:cNvGrpSpPr/>
            <p:nvPr/>
          </p:nvGrpSpPr>
          <p:grpSpPr>
            <a:xfrm>
              <a:off x="7287122" y="1447520"/>
              <a:ext cx="1219403" cy="286667"/>
              <a:chOff x="7287122" y="1447520"/>
              <a:chExt cx="1219403" cy="286667"/>
            </a:xfrm>
          </p:grpSpPr>
          <p:sp>
            <p:nvSpPr>
              <p:cNvPr id="6501" name="Google Shape;6501;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2" name="Google Shape;6502;p90"/>
              <p:cNvGrpSpPr/>
              <p:nvPr/>
            </p:nvGrpSpPr>
            <p:grpSpPr>
              <a:xfrm>
                <a:off x="7287122" y="1581977"/>
                <a:ext cx="852803" cy="73428"/>
                <a:chOff x="7287122" y="1581977"/>
                <a:chExt cx="852803" cy="73428"/>
              </a:xfrm>
            </p:grpSpPr>
            <p:sp>
              <p:nvSpPr>
                <p:cNvPr id="6503" name="Google Shape;6503;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04" name="Google Shape;6504;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05" name="Google Shape;6505;p90"/>
            <p:cNvGrpSpPr/>
            <p:nvPr/>
          </p:nvGrpSpPr>
          <p:grpSpPr>
            <a:xfrm>
              <a:off x="7287122" y="1165658"/>
              <a:ext cx="1219403" cy="344253"/>
              <a:chOff x="7287122" y="1165658"/>
              <a:chExt cx="1219403" cy="344253"/>
            </a:xfrm>
          </p:grpSpPr>
          <p:sp>
            <p:nvSpPr>
              <p:cNvPr id="6506" name="Google Shape;6506;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90"/>
              <p:cNvGrpSpPr/>
              <p:nvPr/>
            </p:nvGrpSpPr>
            <p:grpSpPr>
              <a:xfrm>
                <a:off x="7287122" y="1341025"/>
                <a:ext cx="695703" cy="73419"/>
                <a:chOff x="7287122" y="1341025"/>
                <a:chExt cx="695703" cy="73419"/>
              </a:xfrm>
            </p:grpSpPr>
            <p:sp>
              <p:nvSpPr>
                <p:cNvPr id="6508" name="Google Shape;6508;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09" name="Google Shape;6509;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10" name="Google Shape;6510;p90"/>
          <p:cNvGrpSpPr/>
          <p:nvPr/>
        </p:nvGrpSpPr>
        <p:grpSpPr>
          <a:xfrm>
            <a:off x="5790464" y="973181"/>
            <a:ext cx="1397729" cy="1098540"/>
            <a:chOff x="5900602" y="1193063"/>
            <a:chExt cx="1299851" cy="1021707"/>
          </a:xfrm>
        </p:grpSpPr>
        <p:grpSp>
          <p:nvGrpSpPr>
            <p:cNvPr id="6511" name="Google Shape;6511;p90"/>
            <p:cNvGrpSpPr/>
            <p:nvPr/>
          </p:nvGrpSpPr>
          <p:grpSpPr>
            <a:xfrm>
              <a:off x="6520337" y="1193063"/>
              <a:ext cx="341815" cy="799959"/>
              <a:chOff x="6520337" y="1193063"/>
              <a:chExt cx="341815" cy="799959"/>
            </a:xfrm>
          </p:grpSpPr>
          <p:grpSp>
            <p:nvGrpSpPr>
              <p:cNvPr id="6512" name="Google Shape;6512;p90"/>
              <p:cNvGrpSpPr/>
              <p:nvPr/>
            </p:nvGrpSpPr>
            <p:grpSpPr>
              <a:xfrm>
                <a:off x="6520337" y="1589527"/>
                <a:ext cx="213950" cy="403494"/>
                <a:chOff x="6520337" y="1589527"/>
                <a:chExt cx="213950" cy="403494"/>
              </a:xfrm>
            </p:grpSpPr>
            <p:sp>
              <p:nvSpPr>
                <p:cNvPr id="6513" name="Google Shape;651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90"/>
              <p:cNvGrpSpPr/>
              <p:nvPr/>
            </p:nvGrpSpPr>
            <p:grpSpPr>
              <a:xfrm>
                <a:off x="6577204" y="1193063"/>
                <a:ext cx="284947" cy="464512"/>
                <a:chOff x="6577204" y="1193063"/>
                <a:chExt cx="284947" cy="464512"/>
              </a:xfrm>
            </p:grpSpPr>
            <p:sp>
              <p:nvSpPr>
                <p:cNvPr id="6516" name="Google Shape;651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7" name="Google Shape;6517;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18" name="Google Shape;6518;p90"/>
            <p:cNvGrpSpPr/>
            <p:nvPr/>
          </p:nvGrpSpPr>
          <p:grpSpPr>
            <a:xfrm>
              <a:off x="6238903" y="1193063"/>
              <a:ext cx="300475" cy="900152"/>
              <a:chOff x="6238903" y="1193063"/>
              <a:chExt cx="300475" cy="900152"/>
            </a:xfrm>
          </p:grpSpPr>
          <p:grpSp>
            <p:nvGrpSpPr>
              <p:cNvPr id="6519" name="Google Shape;6519;p90"/>
              <p:cNvGrpSpPr/>
              <p:nvPr/>
            </p:nvGrpSpPr>
            <p:grpSpPr>
              <a:xfrm>
                <a:off x="6290865" y="1489315"/>
                <a:ext cx="248514" cy="603900"/>
                <a:chOff x="6290865" y="1489315"/>
                <a:chExt cx="248514" cy="603900"/>
              </a:xfrm>
            </p:grpSpPr>
            <p:sp>
              <p:nvSpPr>
                <p:cNvPr id="6520" name="Google Shape;652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90"/>
              <p:cNvGrpSpPr/>
              <p:nvPr/>
            </p:nvGrpSpPr>
            <p:grpSpPr>
              <a:xfrm>
                <a:off x="6238903" y="1193063"/>
                <a:ext cx="284947" cy="333087"/>
                <a:chOff x="6238903" y="1193063"/>
                <a:chExt cx="284947" cy="333087"/>
              </a:xfrm>
            </p:grpSpPr>
            <p:sp>
              <p:nvSpPr>
                <p:cNvPr id="6523" name="Google Shape;652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4" name="Google Shape;6524;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25" name="Google Shape;6525;p90"/>
            <p:cNvGrpSpPr/>
            <p:nvPr/>
          </p:nvGrpSpPr>
          <p:grpSpPr>
            <a:xfrm>
              <a:off x="5900602" y="1193063"/>
              <a:ext cx="444345" cy="1021707"/>
              <a:chOff x="5900602" y="1193063"/>
              <a:chExt cx="444345" cy="1021707"/>
            </a:xfrm>
          </p:grpSpPr>
          <p:grpSp>
            <p:nvGrpSpPr>
              <p:cNvPr id="6526" name="Google Shape;6526;p90"/>
              <p:cNvGrpSpPr/>
              <p:nvPr/>
            </p:nvGrpSpPr>
            <p:grpSpPr>
              <a:xfrm>
                <a:off x="6046501" y="1367785"/>
                <a:ext cx="298446" cy="846986"/>
                <a:chOff x="6046501" y="1367785"/>
                <a:chExt cx="298446" cy="846986"/>
              </a:xfrm>
            </p:grpSpPr>
            <p:sp>
              <p:nvSpPr>
                <p:cNvPr id="6527" name="Google Shape;652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90"/>
              <p:cNvGrpSpPr/>
              <p:nvPr/>
            </p:nvGrpSpPr>
            <p:grpSpPr>
              <a:xfrm>
                <a:off x="5900602" y="1193063"/>
                <a:ext cx="284947" cy="182312"/>
                <a:chOff x="5900602" y="1193063"/>
                <a:chExt cx="284947" cy="182312"/>
              </a:xfrm>
            </p:grpSpPr>
            <p:sp>
              <p:nvSpPr>
                <p:cNvPr id="6530" name="Google Shape;653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1" name="Google Shape;653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32" name="Google Shape;6532;p90"/>
            <p:cNvGrpSpPr/>
            <p:nvPr/>
          </p:nvGrpSpPr>
          <p:grpSpPr>
            <a:xfrm>
              <a:off x="6738300" y="1193063"/>
              <a:ext cx="462153" cy="707634"/>
              <a:chOff x="6738300" y="1193063"/>
              <a:chExt cx="462153" cy="707634"/>
            </a:xfrm>
          </p:grpSpPr>
          <p:grpSp>
            <p:nvGrpSpPr>
              <p:cNvPr id="6533" name="Google Shape;6533;p90"/>
              <p:cNvGrpSpPr/>
              <p:nvPr/>
            </p:nvGrpSpPr>
            <p:grpSpPr>
              <a:xfrm>
                <a:off x="6915505" y="1193063"/>
                <a:ext cx="284947" cy="597387"/>
                <a:chOff x="6915505" y="1193063"/>
                <a:chExt cx="284947" cy="597387"/>
              </a:xfrm>
            </p:grpSpPr>
            <p:sp>
              <p:nvSpPr>
                <p:cNvPr id="6534" name="Google Shape;6534;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35" name="Google Shape;6535;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36" name="Google Shape;6536;p90"/>
              <p:cNvGrpSpPr/>
              <p:nvPr/>
            </p:nvGrpSpPr>
            <p:grpSpPr>
              <a:xfrm>
                <a:off x="6738300" y="1684725"/>
                <a:ext cx="230066" cy="215971"/>
                <a:chOff x="6738300" y="1684725"/>
                <a:chExt cx="230066" cy="215971"/>
              </a:xfrm>
            </p:grpSpPr>
            <p:sp>
              <p:nvSpPr>
                <p:cNvPr id="6537" name="Google Shape;6537;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2"/>
        <p:cNvGrpSpPr/>
        <p:nvPr/>
      </p:nvGrpSpPr>
      <p:grpSpPr>
        <a:xfrm>
          <a:off x="0" y="0"/>
          <a:ext cx="0" cy="0"/>
          <a:chOff x="0" y="0"/>
          <a:chExt cx="0" cy="0"/>
        </a:xfrm>
      </p:grpSpPr>
      <p:grpSp>
        <p:nvGrpSpPr>
          <p:cNvPr id="6543" name="Google Shape;6543;p91"/>
          <p:cNvGrpSpPr/>
          <p:nvPr/>
        </p:nvGrpSpPr>
        <p:grpSpPr>
          <a:xfrm>
            <a:off x="821785" y="2307635"/>
            <a:ext cx="339235" cy="298186"/>
            <a:chOff x="898875" y="244725"/>
            <a:chExt cx="481800" cy="423500"/>
          </a:xfrm>
        </p:grpSpPr>
        <p:sp>
          <p:nvSpPr>
            <p:cNvPr id="6544" name="Google Shape;6544;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5" name="Google Shape;6545;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7" name="Google Shape;6547;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8" name="Google Shape;6548;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9" name="Google Shape;6549;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0" name="Google Shape;6550;p91"/>
          <p:cNvGrpSpPr/>
          <p:nvPr/>
        </p:nvGrpSpPr>
        <p:grpSpPr>
          <a:xfrm>
            <a:off x="1260167" y="2287103"/>
            <a:ext cx="298169" cy="339253"/>
            <a:chOff x="1529350" y="258825"/>
            <a:chExt cx="423475" cy="481825"/>
          </a:xfrm>
        </p:grpSpPr>
        <p:sp>
          <p:nvSpPr>
            <p:cNvPr id="6551" name="Google Shape;6551;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2" name="Google Shape;6552;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3" name="Google Shape;6553;p91"/>
          <p:cNvGrpSpPr/>
          <p:nvPr/>
        </p:nvGrpSpPr>
        <p:grpSpPr>
          <a:xfrm>
            <a:off x="1653142" y="2367273"/>
            <a:ext cx="340890" cy="178912"/>
            <a:chOff x="2084325" y="363300"/>
            <a:chExt cx="484150" cy="254100"/>
          </a:xfrm>
        </p:grpSpPr>
        <p:sp>
          <p:nvSpPr>
            <p:cNvPr id="6554" name="Google Shape;6554;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5" name="Google Shape;6555;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6" name="Google Shape;6556;p91"/>
          <p:cNvGrpSpPr/>
          <p:nvPr/>
        </p:nvGrpSpPr>
        <p:grpSpPr>
          <a:xfrm>
            <a:off x="2102437" y="2287102"/>
            <a:ext cx="298169" cy="339253"/>
            <a:chOff x="2707500" y="249400"/>
            <a:chExt cx="423475" cy="481825"/>
          </a:xfrm>
        </p:grpSpPr>
        <p:sp>
          <p:nvSpPr>
            <p:cNvPr id="6557" name="Google Shape;6557;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8" name="Google Shape;6558;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9" name="Google Shape;6559;p91"/>
          <p:cNvGrpSpPr/>
          <p:nvPr/>
        </p:nvGrpSpPr>
        <p:grpSpPr>
          <a:xfrm>
            <a:off x="2516052" y="2287428"/>
            <a:ext cx="305386" cy="338602"/>
            <a:chOff x="3300325" y="249875"/>
            <a:chExt cx="433725" cy="480900"/>
          </a:xfrm>
        </p:grpSpPr>
        <p:sp>
          <p:nvSpPr>
            <p:cNvPr id="6560" name="Google Shape;6560;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1" name="Google Shape;6561;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2" name="Google Shape;6562;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3" name="Google Shape;6563;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4" name="Google Shape;6564;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5" name="Google Shape;6565;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6" name="Google Shape;6566;p91"/>
          <p:cNvGrpSpPr/>
          <p:nvPr/>
        </p:nvGrpSpPr>
        <p:grpSpPr>
          <a:xfrm>
            <a:off x="2905137" y="2287349"/>
            <a:ext cx="352349" cy="338760"/>
            <a:chOff x="3854700" y="249750"/>
            <a:chExt cx="500425" cy="481125"/>
          </a:xfrm>
        </p:grpSpPr>
        <p:sp>
          <p:nvSpPr>
            <p:cNvPr id="6567" name="Google Shape;6567;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8" name="Google Shape;6568;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9" name="Google Shape;6569;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1" name="Google Shape;6571;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2" name="Google Shape;6572;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3" name="Google Shape;6573;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4" name="Google Shape;6574;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5" name="Google Shape;6575;p91"/>
          <p:cNvGrpSpPr/>
          <p:nvPr/>
        </p:nvGrpSpPr>
        <p:grpSpPr>
          <a:xfrm>
            <a:off x="3323126" y="2287349"/>
            <a:ext cx="352349" cy="338760"/>
            <a:chOff x="4447550" y="249750"/>
            <a:chExt cx="500425" cy="481125"/>
          </a:xfrm>
        </p:grpSpPr>
        <p:sp>
          <p:nvSpPr>
            <p:cNvPr id="6576" name="Google Shape;6576;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7" name="Google Shape;6577;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8" name="Google Shape;6578;p91"/>
          <p:cNvGrpSpPr/>
          <p:nvPr/>
        </p:nvGrpSpPr>
        <p:grpSpPr>
          <a:xfrm>
            <a:off x="3752328" y="2287102"/>
            <a:ext cx="339253" cy="339253"/>
            <a:chOff x="5049725" y="249400"/>
            <a:chExt cx="481825" cy="481825"/>
          </a:xfrm>
        </p:grpSpPr>
        <p:sp>
          <p:nvSpPr>
            <p:cNvPr id="6579" name="Google Shape;6579;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0" name="Google Shape;6580;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1" name="Google Shape;6581;p91"/>
          <p:cNvGrpSpPr/>
          <p:nvPr/>
        </p:nvGrpSpPr>
        <p:grpSpPr>
          <a:xfrm>
            <a:off x="4166269" y="2287102"/>
            <a:ext cx="339253" cy="339253"/>
            <a:chOff x="5660400" y="238125"/>
            <a:chExt cx="481825" cy="481825"/>
          </a:xfrm>
        </p:grpSpPr>
        <p:sp>
          <p:nvSpPr>
            <p:cNvPr id="6582" name="Google Shape;6582;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3" name="Google Shape;6583;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4" name="Google Shape;6584;p91"/>
          <p:cNvGrpSpPr/>
          <p:nvPr/>
        </p:nvGrpSpPr>
        <p:grpSpPr>
          <a:xfrm>
            <a:off x="4582955" y="2287102"/>
            <a:ext cx="339253" cy="339253"/>
            <a:chOff x="6235400" y="249400"/>
            <a:chExt cx="481825" cy="481825"/>
          </a:xfrm>
        </p:grpSpPr>
        <p:sp>
          <p:nvSpPr>
            <p:cNvPr id="6585" name="Google Shape;6585;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6" name="Google Shape;6586;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7" name="Google Shape;6587;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8" name="Google Shape;6588;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9" name="Google Shape;6589;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0" name="Google Shape;6590;p91"/>
          <p:cNvGrpSpPr/>
          <p:nvPr/>
        </p:nvGrpSpPr>
        <p:grpSpPr>
          <a:xfrm>
            <a:off x="821301" y="2731810"/>
            <a:ext cx="340204" cy="298116"/>
            <a:chOff x="899850" y="871450"/>
            <a:chExt cx="483175" cy="423400"/>
          </a:xfrm>
        </p:grpSpPr>
        <p:sp>
          <p:nvSpPr>
            <p:cNvPr id="6591" name="Google Shape;6591;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2" name="Google Shape;6592;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3" name="Google Shape;6593;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4" name="Google Shape;6594;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95" name="Google Shape;6595;p91"/>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96" name="Google Shape;6596;p91"/>
          <p:cNvGrpSpPr/>
          <p:nvPr/>
        </p:nvGrpSpPr>
        <p:grpSpPr>
          <a:xfrm>
            <a:off x="1653301" y="2711232"/>
            <a:ext cx="340573" cy="339271"/>
            <a:chOff x="2085450" y="842250"/>
            <a:chExt cx="483700" cy="481850"/>
          </a:xfrm>
        </p:grpSpPr>
        <p:sp>
          <p:nvSpPr>
            <p:cNvPr id="6597" name="Google Shape;6597;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8" name="Google Shape;6598;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9" name="Google Shape;6599;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0" name="Google Shape;6600;p91"/>
          <p:cNvGrpSpPr/>
          <p:nvPr/>
        </p:nvGrpSpPr>
        <p:grpSpPr>
          <a:xfrm>
            <a:off x="2081868" y="2711241"/>
            <a:ext cx="339306" cy="339253"/>
            <a:chOff x="2685825" y="840375"/>
            <a:chExt cx="481900" cy="481825"/>
          </a:xfrm>
        </p:grpSpPr>
        <p:sp>
          <p:nvSpPr>
            <p:cNvPr id="6601" name="Google Shape;6601;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2" name="Google Shape;6602;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3" name="Google Shape;6603;p91"/>
          <p:cNvGrpSpPr/>
          <p:nvPr/>
        </p:nvGrpSpPr>
        <p:grpSpPr>
          <a:xfrm>
            <a:off x="2493529" y="2710924"/>
            <a:ext cx="350431" cy="339887"/>
            <a:chOff x="3270675" y="841800"/>
            <a:chExt cx="497700" cy="482725"/>
          </a:xfrm>
        </p:grpSpPr>
        <p:sp>
          <p:nvSpPr>
            <p:cNvPr id="6604" name="Google Shape;6604;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5" name="Google Shape;6605;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6" name="Google Shape;6606;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07" name="Google Shape;6607;p91"/>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08" name="Google Shape;6608;p91"/>
          <p:cNvGrpSpPr/>
          <p:nvPr/>
        </p:nvGrpSpPr>
        <p:grpSpPr>
          <a:xfrm>
            <a:off x="3329675" y="2731783"/>
            <a:ext cx="339253" cy="298169"/>
            <a:chOff x="4467200" y="877100"/>
            <a:chExt cx="481825" cy="423475"/>
          </a:xfrm>
        </p:grpSpPr>
        <p:sp>
          <p:nvSpPr>
            <p:cNvPr id="6609" name="Google Shape;6609;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0" name="Google Shape;6610;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1" name="Google Shape;6611;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2" name="Google Shape;6612;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3" name="Google Shape;6613;p91"/>
          <p:cNvGrpSpPr/>
          <p:nvPr/>
        </p:nvGrpSpPr>
        <p:grpSpPr>
          <a:xfrm>
            <a:off x="3744565" y="2711232"/>
            <a:ext cx="354778" cy="339271"/>
            <a:chOff x="5045500" y="842250"/>
            <a:chExt cx="503875" cy="481850"/>
          </a:xfrm>
        </p:grpSpPr>
        <p:sp>
          <p:nvSpPr>
            <p:cNvPr id="6614" name="Google Shape;6614;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5" name="Google Shape;6615;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6" name="Google Shape;6616;p91"/>
          <p:cNvGrpSpPr/>
          <p:nvPr/>
        </p:nvGrpSpPr>
        <p:grpSpPr>
          <a:xfrm>
            <a:off x="4167413" y="2737451"/>
            <a:ext cx="336965" cy="286833"/>
            <a:chOff x="5645200" y="879425"/>
            <a:chExt cx="478575" cy="407375"/>
          </a:xfrm>
        </p:grpSpPr>
        <p:sp>
          <p:nvSpPr>
            <p:cNvPr id="6617" name="Google Shape;6617;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8" name="Google Shape;6618;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9" name="Google Shape;6619;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0" name="Google Shape;6620;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1" name="Google Shape;6621;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2" name="Google Shape;6622;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3" name="Google Shape;6623;p91"/>
          <p:cNvGrpSpPr/>
          <p:nvPr/>
        </p:nvGrpSpPr>
        <p:grpSpPr>
          <a:xfrm>
            <a:off x="4603488" y="2711241"/>
            <a:ext cx="298186" cy="339253"/>
            <a:chOff x="6264525" y="842250"/>
            <a:chExt cx="423500" cy="481825"/>
          </a:xfrm>
        </p:grpSpPr>
        <p:sp>
          <p:nvSpPr>
            <p:cNvPr id="6624" name="Google Shape;6624;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5" name="Google Shape;6625;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6" name="Google Shape;6626;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7" name="Google Shape;6627;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8" name="Google Shape;6628;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9" name="Google Shape;6629;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0" name="Google Shape;6630;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1" name="Google Shape;6631;p91"/>
          <p:cNvGrpSpPr/>
          <p:nvPr/>
        </p:nvGrpSpPr>
        <p:grpSpPr>
          <a:xfrm>
            <a:off x="821776" y="3125895"/>
            <a:ext cx="339253" cy="339253"/>
            <a:chOff x="900750" y="1436075"/>
            <a:chExt cx="481825" cy="481825"/>
          </a:xfrm>
        </p:grpSpPr>
        <p:sp>
          <p:nvSpPr>
            <p:cNvPr id="6632" name="Google Shape;6632;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3" name="Google Shape;6633;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4" name="Google Shape;6634;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5" name="Google Shape;6635;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6" name="Google Shape;6636;p91"/>
          <p:cNvGrpSpPr/>
          <p:nvPr/>
        </p:nvGrpSpPr>
        <p:grpSpPr>
          <a:xfrm>
            <a:off x="1239624" y="3186183"/>
            <a:ext cx="339253" cy="218676"/>
            <a:chOff x="1492675" y="1520750"/>
            <a:chExt cx="481825" cy="310575"/>
          </a:xfrm>
        </p:grpSpPr>
        <p:sp>
          <p:nvSpPr>
            <p:cNvPr id="6637" name="Google Shape;6637;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8" name="Google Shape;6638;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9" name="Google Shape;6639;p91"/>
          <p:cNvGrpSpPr/>
          <p:nvPr/>
        </p:nvGrpSpPr>
        <p:grpSpPr>
          <a:xfrm>
            <a:off x="1647421" y="3125877"/>
            <a:ext cx="352332" cy="339288"/>
            <a:chOff x="2071000" y="1435025"/>
            <a:chExt cx="500400" cy="481875"/>
          </a:xfrm>
        </p:grpSpPr>
        <p:sp>
          <p:nvSpPr>
            <p:cNvPr id="6640" name="Google Shape;6640;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1" name="Google Shape;6641;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2" name="Google Shape;6642;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3" name="Google Shape;6643;p91"/>
          <p:cNvGrpSpPr/>
          <p:nvPr/>
        </p:nvGrpSpPr>
        <p:grpSpPr>
          <a:xfrm>
            <a:off x="2075584" y="3146709"/>
            <a:ext cx="351874" cy="297623"/>
            <a:chOff x="2678350" y="1464650"/>
            <a:chExt cx="499750" cy="422700"/>
          </a:xfrm>
        </p:grpSpPr>
        <p:sp>
          <p:nvSpPr>
            <p:cNvPr id="6644" name="Google Shape;6644;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5" name="Google Shape;6645;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6" name="Google Shape;6646;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7" name="Google Shape;6647;p91"/>
          <p:cNvGrpSpPr/>
          <p:nvPr/>
        </p:nvGrpSpPr>
        <p:grpSpPr>
          <a:xfrm>
            <a:off x="2499118" y="3125895"/>
            <a:ext cx="339253" cy="339253"/>
            <a:chOff x="3271200" y="1435075"/>
            <a:chExt cx="481825" cy="481825"/>
          </a:xfrm>
        </p:grpSpPr>
        <p:sp>
          <p:nvSpPr>
            <p:cNvPr id="6648" name="Google Shape;6648;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9" name="Google Shape;6649;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0" name="Google Shape;6650;p91"/>
          <p:cNvGrpSpPr/>
          <p:nvPr/>
        </p:nvGrpSpPr>
        <p:grpSpPr>
          <a:xfrm>
            <a:off x="2909591" y="3125877"/>
            <a:ext cx="343442" cy="339288"/>
            <a:chOff x="3858100" y="1435075"/>
            <a:chExt cx="487775" cy="481875"/>
          </a:xfrm>
        </p:grpSpPr>
        <p:sp>
          <p:nvSpPr>
            <p:cNvPr id="6651" name="Google Shape;6651;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2" name="Google Shape;6652;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4" name="Google Shape;6654;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5" name="Google Shape;6655;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6" name="Google Shape;6656;p91"/>
          <p:cNvGrpSpPr/>
          <p:nvPr/>
        </p:nvGrpSpPr>
        <p:grpSpPr>
          <a:xfrm>
            <a:off x="3329674" y="3125895"/>
            <a:ext cx="339253" cy="339253"/>
            <a:chOff x="4456875" y="1435075"/>
            <a:chExt cx="481825" cy="481825"/>
          </a:xfrm>
        </p:grpSpPr>
        <p:sp>
          <p:nvSpPr>
            <p:cNvPr id="6657" name="Google Shape;6657;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8" name="Google Shape;6658;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9" name="Google Shape;6659;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1" name="Google Shape;6661;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2" name="Google Shape;6662;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3" name="Google Shape;6663;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4" name="Google Shape;6664;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5" name="Google Shape;6665;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6" name="Google Shape;6666;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9" name="Google Shape;6669;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0" name="Google Shape;6670;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1" name="Google Shape;6671;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3" name="Google Shape;6673;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4" name="Google Shape;6674;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5" name="Google Shape;6675;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6" name="Google Shape;6676;p91"/>
          <p:cNvGrpSpPr/>
          <p:nvPr/>
        </p:nvGrpSpPr>
        <p:grpSpPr>
          <a:xfrm>
            <a:off x="3750665" y="3125886"/>
            <a:ext cx="342580" cy="339271"/>
            <a:chOff x="5049725" y="1435050"/>
            <a:chExt cx="486550" cy="481850"/>
          </a:xfrm>
        </p:grpSpPr>
        <p:sp>
          <p:nvSpPr>
            <p:cNvPr id="6677" name="Google Shape;6677;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8" name="Google Shape;6678;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9" name="Google Shape;6679;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0" name="Google Shape;6680;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1" name="Google Shape;6681;p91"/>
          <p:cNvGrpSpPr/>
          <p:nvPr/>
        </p:nvGrpSpPr>
        <p:grpSpPr>
          <a:xfrm>
            <a:off x="4166216" y="3125895"/>
            <a:ext cx="339359" cy="339253"/>
            <a:chOff x="5642475" y="1435075"/>
            <a:chExt cx="481975" cy="481825"/>
          </a:xfrm>
        </p:grpSpPr>
        <p:sp>
          <p:nvSpPr>
            <p:cNvPr id="6682" name="Google Shape;6682;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3" name="Google Shape;6683;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4" name="Google Shape;6684;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5" name="Google Shape;6685;p91"/>
          <p:cNvGrpSpPr/>
          <p:nvPr/>
        </p:nvGrpSpPr>
        <p:grpSpPr>
          <a:xfrm>
            <a:off x="4580702" y="3125886"/>
            <a:ext cx="343759" cy="339271"/>
            <a:chOff x="6232000" y="1435050"/>
            <a:chExt cx="488225" cy="481850"/>
          </a:xfrm>
        </p:grpSpPr>
        <p:sp>
          <p:nvSpPr>
            <p:cNvPr id="6686" name="Google Shape;6686;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7" name="Google Shape;6687;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8" name="Google Shape;6688;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9" name="Google Shape;6689;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0" name="Google Shape;6690;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1" name="Google Shape;6691;p91"/>
          <p:cNvGrpSpPr/>
          <p:nvPr/>
        </p:nvGrpSpPr>
        <p:grpSpPr>
          <a:xfrm>
            <a:off x="841438" y="3539545"/>
            <a:ext cx="299929" cy="337792"/>
            <a:chOff x="924450" y="2028975"/>
            <a:chExt cx="425975" cy="479750"/>
          </a:xfrm>
        </p:grpSpPr>
        <p:sp>
          <p:nvSpPr>
            <p:cNvPr id="6692" name="Google Shape;6692;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3" name="Google Shape;6693;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4" name="Google Shape;6694;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5" name="Google Shape;6695;p91"/>
          <p:cNvGrpSpPr/>
          <p:nvPr/>
        </p:nvGrpSpPr>
        <p:grpSpPr>
          <a:xfrm>
            <a:off x="1653934" y="3559347"/>
            <a:ext cx="339306" cy="298186"/>
            <a:chOff x="2085450" y="2057100"/>
            <a:chExt cx="481900" cy="423500"/>
          </a:xfrm>
        </p:grpSpPr>
        <p:sp>
          <p:nvSpPr>
            <p:cNvPr id="6696" name="Google Shape;6696;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7" name="Google Shape;6697;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8" name="Google Shape;6698;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9" name="Google Shape;6699;p91"/>
          <p:cNvGrpSpPr/>
          <p:nvPr/>
        </p:nvGrpSpPr>
        <p:grpSpPr>
          <a:xfrm>
            <a:off x="2081868" y="3582592"/>
            <a:ext cx="339306" cy="251698"/>
            <a:chOff x="2678275" y="2090100"/>
            <a:chExt cx="481900" cy="357475"/>
          </a:xfrm>
        </p:grpSpPr>
        <p:sp>
          <p:nvSpPr>
            <p:cNvPr id="6700" name="Google Shape;6700;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1" name="Google Shape;6701;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2" name="Google Shape;6702;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3" name="Google Shape;6703;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4" name="Google Shape;6704;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5" name="Google Shape;6705;p91"/>
          <p:cNvGrpSpPr/>
          <p:nvPr/>
        </p:nvGrpSpPr>
        <p:grpSpPr>
          <a:xfrm>
            <a:off x="2559072" y="3594790"/>
            <a:ext cx="219345" cy="227301"/>
            <a:chOff x="3357325" y="2093500"/>
            <a:chExt cx="311525" cy="322825"/>
          </a:xfrm>
        </p:grpSpPr>
        <p:sp>
          <p:nvSpPr>
            <p:cNvPr id="6706" name="Google Shape;6706;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7" name="Google Shape;6707;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8" name="Google Shape;6708;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09" name="Google Shape;6709;p91"/>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10" name="Google Shape;6710;p91"/>
          <p:cNvGrpSpPr/>
          <p:nvPr/>
        </p:nvGrpSpPr>
        <p:grpSpPr>
          <a:xfrm>
            <a:off x="3353262" y="3538814"/>
            <a:ext cx="292078" cy="339253"/>
            <a:chOff x="4492800" y="2027925"/>
            <a:chExt cx="414825" cy="481825"/>
          </a:xfrm>
        </p:grpSpPr>
        <p:sp>
          <p:nvSpPr>
            <p:cNvPr id="6711" name="Google Shape;6711;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2" name="Google Shape;6712;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3" name="Google Shape;6713;p91"/>
          <p:cNvGrpSpPr/>
          <p:nvPr/>
        </p:nvGrpSpPr>
        <p:grpSpPr>
          <a:xfrm>
            <a:off x="3752354" y="3538805"/>
            <a:ext cx="339200" cy="339271"/>
            <a:chOff x="5049725" y="2027900"/>
            <a:chExt cx="481750" cy="481850"/>
          </a:xfrm>
        </p:grpSpPr>
        <p:sp>
          <p:nvSpPr>
            <p:cNvPr id="6714" name="Google Shape;6714;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5" name="Google Shape;6715;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6" name="Google Shape;6716;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7" name="Google Shape;6717;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8" name="Google Shape;6718;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9" name="Google Shape;6719;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0" name="Google Shape;6720;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1" name="Google Shape;6721;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2" name="Google Shape;6722;p91"/>
          <p:cNvGrpSpPr/>
          <p:nvPr/>
        </p:nvGrpSpPr>
        <p:grpSpPr>
          <a:xfrm>
            <a:off x="4225950" y="3538893"/>
            <a:ext cx="219890" cy="339095"/>
            <a:chOff x="5726350" y="2028150"/>
            <a:chExt cx="312300" cy="481600"/>
          </a:xfrm>
        </p:grpSpPr>
        <p:sp>
          <p:nvSpPr>
            <p:cNvPr id="6723" name="Google Shape;6723;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4" name="Google Shape;6724;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5" name="Google Shape;6725;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6" name="Google Shape;6726;p91"/>
          <p:cNvGrpSpPr/>
          <p:nvPr/>
        </p:nvGrpSpPr>
        <p:grpSpPr>
          <a:xfrm>
            <a:off x="4586141" y="3542000"/>
            <a:ext cx="332881" cy="332881"/>
            <a:chOff x="6239925" y="2032450"/>
            <a:chExt cx="472775" cy="472775"/>
          </a:xfrm>
        </p:grpSpPr>
        <p:sp>
          <p:nvSpPr>
            <p:cNvPr id="6727" name="Google Shape;6727;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8" name="Google Shape;6728;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9" name="Google Shape;6729;p91"/>
          <p:cNvGrpSpPr/>
          <p:nvPr/>
        </p:nvGrpSpPr>
        <p:grpSpPr>
          <a:xfrm>
            <a:off x="5035233" y="2364092"/>
            <a:ext cx="334641" cy="185425"/>
            <a:chOff x="903075" y="2730000"/>
            <a:chExt cx="475275" cy="263350"/>
          </a:xfrm>
        </p:grpSpPr>
        <p:sp>
          <p:nvSpPr>
            <p:cNvPr id="6730" name="Google Shape;6730;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1" name="Google Shape;6731;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2" name="Google Shape;6732;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3" name="Google Shape;6733;p91"/>
          <p:cNvGrpSpPr/>
          <p:nvPr/>
        </p:nvGrpSpPr>
        <p:grpSpPr>
          <a:xfrm>
            <a:off x="1239624" y="3538814"/>
            <a:ext cx="339253" cy="339253"/>
            <a:chOff x="1492675" y="2027925"/>
            <a:chExt cx="481825" cy="481825"/>
          </a:xfrm>
        </p:grpSpPr>
        <p:sp>
          <p:nvSpPr>
            <p:cNvPr id="6734" name="Google Shape;6734;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5" name="Google Shape;6735;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6" name="Google Shape;6736;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7" name="Google Shape;6737;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8" name="Google Shape;6738;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9" name="Google Shape;6739;p91"/>
          <p:cNvGrpSpPr/>
          <p:nvPr/>
        </p:nvGrpSpPr>
        <p:grpSpPr>
          <a:xfrm>
            <a:off x="5466000" y="2287178"/>
            <a:ext cx="339253" cy="339253"/>
            <a:chOff x="1492675" y="2620775"/>
            <a:chExt cx="481825" cy="481825"/>
          </a:xfrm>
        </p:grpSpPr>
        <p:sp>
          <p:nvSpPr>
            <p:cNvPr id="6740" name="Google Shape;6740;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1" name="Google Shape;6741;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42" name="Google Shape;6742;p91"/>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43" name="Google Shape;6743;p91"/>
          <p:cNvGrpSpPr/>
          <p:nvPr/>
        </p:nvGrpSpPr>
        <p:grpSpPr>
          <a:xfrm>
            <a:off x="6289754" y="2303161"/>
            <a:ext cx="333585" cy="307287"/>
            <a:chOff x="2682350" y="2643425"/>
            <a:chExt cx="473775" cy="436425"/>
          </a:xfrm>
        </p:grpSpPr>
        <p:sp>
          <p:nvSpPr>
            <p:cNvPr id="6744" name="Google Shape;6744;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5" name="Google Shape;6745;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6" name="Google Shape;6746;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7" name="Google Shape;6747;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8" name="Google Shape;6748;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9" name="Google Shape;6749;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0" name="Google Shape;6750;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1" name="Google Shape;6751;p91"/>
          <p:cNvGrpSpPr/>
          <p:nvPr/>
        </p:nvGrpSpPr>
        <p:grpSpPr>
          <a:xfrm>
            <a:off x="6755243" y="2287178"/>
            <a:ext cx="238531" cy="339253"/>
            <a:chOff x="3342725" y="2620775"/>
            <a:chExt cx="338775" cy="481825"/>
          </a:xfrm>
        </p:grpSpPr>
        <p:sp>
          <p:nvSpPr>
            <p:cNvPr id="6752" name="Google Shape;6752;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3" name="Google Shape;6753;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4" name="Google Shape;6754;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5" name="Google Shape;6755;p91"/>
          <p:cNvGrpSpPr/>
          <p:nvPr/>
        </p:nvGrpSpPr>
        <p:grpSpPr>
          <a:xfrm>
            <a:off x="7148994" y="2287178"/>
            <a:ext cx="278296" cy="339253"/>
            <a:chOff x="3907325" y="2620775"/>
            <a:chExt cx="395250" cy="481825"/>
          </a:xfrm>
        </p:grpSpPr>
        <p:sp>
          <p:nvSpPr>
            <p:cNvPr id="6756" name="Google Shape;6756;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7" name="Google Shape;6757;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8" name="Google Shape;6758;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9" name="Google Shape;6759;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0" name="Google Shape;6760;p91"/>
          <p:cNvGrpSpPr/>
          <p:nvPr/>
        </p:nvGrpSpPr>
        <p:grpSpPr>
          <a:xfrm>
            <a:off x="7542181" y="2297783"/>
            <a:ext cx="339253" cy="318042"/>
            <a:chOff x="4456875" y="2635825"/>
            <a:chExt cx="481825" cy="451700"/>
          </a:xfrm>
        </p:grpSpPr>
        <p:sp>
          <p:nvSpPr>
            <p:cNvPr id="6761" name="Google Shape;6761;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2" name="Google Shape;6762;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3" name="Google Shape;6763;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4" name="Google Shape;6764;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5" name="Google Shape;6765;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6" name="Google Shape;6766;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7" name="Google Shape;6767;p91"/>
          <p:cNvGrpSpPr/>
          <p:nvPr/>
        </p:nvGrpSpPr>
        <p:grpSpPr>
          <a:xfrm>
            <a:off x="7967105" y="2297783"/>
            <a:ext cx="339253" cy="318042"/>
            <a:chOff x="5049725" y="2635825"/>
            <a:chExt cx="481825" cy="451700"/>
          </a:xfrm>
        </p:grpSpPr>
        <p:sp>
          <p:nvSpPr>
            <p:cNvPr id="6768" name="Google Shape;6768;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9" name="Google Shape;6769;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0" name="Google Shape;6770;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1" name="Google Shape;6771;p91"/>
          <p:cNvGrpSpPr/>
          <p:nvPr/>
        </p:nvGrpSpPr>
        <p:grpSpPr>
          <a:xfrm>
            <a:off x="2211475" y="3952243"/>
            <a:ext cx="338566" cy="338373"/>
            <a:chOff x="5643000" y="2621375"/>
            <a:chExt cx="480850" cy="480575"/>
          </a:xfrm>
        </p:grpSpPr>
        <p:sp>
          <p:nvSpPr>
            <p:cNvPr id="6772" name="Google Shape;6772;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3" name="Google Shape;6773;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4" name="Google Shape;6774;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5" name="Google Shape;6775;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6" name="Google Shape;6776;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7" name="Google Shape;6777;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8" name="Google Shape;6778;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9" name="Google Shape;6779;p91"/>
          <p:cNvGrpSpPr/>
          <p:nvPr/>
        </p:nvGrpSpPr>
        <p:grpSpPr>
          <a:xfrm>
            <a:off x="4032695" y="3951803"/>
            <a:ext cx="339359" cy="339253"/>
            <a:chOff x="6235250" y="2620775"/>
            <a:chExt cx="481975" cy="481825"/>
          </a:xfrm>
        </p:grpSpPr>
        <p:sp>
          <p:nvSpPr>
            <p:cNvPr id="6780" name="Google Shape;6780;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1" name="Google Shape;6781;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2" name="Google Shape;6782;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3" name="Google Shape;6783;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4" name="Google Shape;6784;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85" name="Google Shape;6785;p91"/>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86" name="Google Shape;6786;p91"/>
          <p:cNvGrpSpPr/>
          <p:nvPr/>
        </p:nvGrpSpPr>
        <p:grpSpPr>
          <a:xfrm>
            <a:off x="5465078" y="2711317"/>
            <a:ext cx="341101" cy="339253"/>
            <a:chOff x="1535000" y="3223325"/>
            <a:chExt cx="484450" cy="481825"/>
          </a:xfrm>
        </p:grpSpPr>
        <p:sp>
          <p:nvSpPr>
            <p:cNvPr id="6787" name="Google Shape;6787;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8" name="Google Shape;6788;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9" name="Google Shape;6789;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0" name="Google Shape;6790;p91"/>
          <p:cNvGrpSpPr/>
          <p:nvPr/>
        </p:nvGrpSpPr>
        <p:grpSpPr>
          <a:xfrm>
            <a:off x="5872645" y="2746618"/>
            <a:ext cx="339253" cy="268649"/>
            <a:chOff x="2085525" y="3263750"/>
            <a:chExt cx="481825" cy="381550"/>
          </a:xfrm>
        </p:grpSpPr>
        <p:sp>
          <p:nvSpPr>
            <p:cNvPr id="6791" name="Google Shape;6791;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2" name="Google Shape;6792;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93" name="Google Shape;6793;p91"/>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794" name="Google Shape;6794;p91"/>
          <p:cNvGrpSpPr/>
          <p:nvPr/>
        </p:nvGrpSpPr>
        <p:grpSpPr>
          <a:xfrm>
            <a:off x="6704407" y="2711308"/>
            <a:ext cx="340204" cy="339271"/>
            <a:chOff x="3270450" y="3213625"/>
            <a:chExt cx="483175" cy="481850"/>
          </a:xfrm>
        </p:grpSpPr>
        <p:sp>
          <p:nvSpPr>
            <p:cNvPr id="6795" name="Google Shape;6795;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6" name="Google Shape;6796;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7" name="Google Shape;6797;p91"/>
          <p:cNvGrpSpPr/>
          <p:nvPr/>
        </p:nvGrpSpPr>
        <p:grpSpPr>
          <a:xfrm>
            <a:off x="7203676" y="2711317"/>
            <a:ext cx="168931" cy="339253"/>
            <a:chOff x="3984950" y="3213600"/>
            <a:chExt cx="239925" cy="481825"/>
          </a:xfrm>
        </p:grpSpPr>
        <p:sp>
          <p:nvSpPr>
            <p:cNvPr id="6798" name="Google Shape;6798;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9" name="Google Shape;6799;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00" name="Google Shape;6800;p91"/>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1" name="Google Shape;6801;p91"/>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02" name="Google Shape;6802;p91"/>
          <p:cNvGrpSpPr/>
          <p:nvPr/>
        </p:nvGrpSpPr>
        <p:grpSpPr>
          <a:xfrm>
            <a:off x="1736111" y="3981487"/>
            <a:ext cx="355218" cy="279880"/>
            <a:chOff x="5629975" y="3255775"/>
            <a:chExt cx="504500" cy="397500"/>
          </a:xfrm>
        </p:grpSpPr>
        <p:sp>
          <p:nvSpPr>
            <p:cNvPr id="6803" name="Google Shape;6803;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4" name="Google Shape;6804;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5" name="Google Shape;6805;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6" name="Google Shape;6806;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7" name="Google Shape;6807;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08" name="Google Shape;6808;p91"/>
          <p:cNvGrpSpPr/>
          <p:nvPr/>
        </p:nvGrpSpPr>
        <p:grpSpPr>
          <a:xfrm>
            <a:off x="3572294" y="3981593"/>
            <a:ext cx="340256" cy="279669"/>
            <a:chOff x="6234950" y="3255925"/>
            <a:chExt cx="483250" cy="397200"/>
          </a:xfrm>
        </p:grpSpPr>
        <p:sp>
          <p:nvSpPr>
            <p:cNvPr id="6809" name="Google Shape;6809;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0" name="Google Shape;6810;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1" name="Google Shape;6811;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2" name="Google Shape;6812;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3" name="Google Shape;6813;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4" name="Google Shape;6814;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5" name="Google Shape;6815;p91"/>
          <p:cNvGrpSpPr/>
          <p:nvPr/>
        </p:nvGrpSpPr>
        <p:grpSpPr>
          <a:xfrm>
            <a:off x="5043532" y="3125970"/>
            <a:ext cx="318042" cy="339253"/>
            <a:chOff x="914900" y="3806450"/>
            <a:chExt cx="451700" cy="481825"/>
          </a:xfrm>
        </p:grpSpPr>
        <p:sp>
          <p:nvSpPr>
            <p:cNvPr id="6816" name="Google Shape;6816;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7" name="Google Shape;6817;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8" name="Google Shape;6818;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9" name="Google Shape;6819;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0" name="Google Shape;6820;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1" name="Google Shape;6821;p91"/>
          <p:cNvGrpSpPr/>
          <p:nvPr/>
        </p:nvGrpSpPr>
        <p:grpSpPr>
          <a:xfrm>
            <a:off x="5462454" y="3125785"/>
            <a:ext cx="346347" cy="339623"/>
            <a:chOff x="1490050" y="3805975"/>
            <a:chExt cx="491900" cy="482350"/>
          </a:xfrm>
        </p:grpSpPr>
        <p:sp>
          <p:nvSpPr>
            <p:cNvPr id="6822" name="Google Shape;6822;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3" name="Google Shape;6823;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4" name="Google Shape;6824;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5" name="Google Shape;6825;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6" name="Google Shape;6826;p91"/>
          <p:cNvGrpSpPr/>
          <p:nvPr/>
        </p:nvGrpSpPr>
        <p:grpSpPr>
          <a:xfrm>
            <a:off x="5886322" y="3125970"/>
            <a:ext cx="311899" cy="339253"/>
            <a:chOff x="2104275" y="3806450"/>
            <a:chExt cx="442975" cy="481825"/>
          </a:xfrm>
        </p:grpSpPr>
        <p:sp>
          <p:nvSpPr>
            <p:cNvPr id="6827" name="Google Shape;6827;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8" name="Google Shape;6828;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9" name="Google Shape;6829;p91"/>
          <p:cNvGrpSpPr/>
          <p:nvPr/>
        </p:nvGrpSpPr>
        <p:grpSpPr>
          <a:xfrm>
            <a:off x="6309839" y="3125970"/>
            <a:ext cx="293416" cy="339253"/>
            <a:chOff x="2710875" y="3806450"/>
            <a:chExt cx="416725" cy="481825"/>
          </a:xfrm>
        </p:grpSpPr>
        <p:sp>
          <p:nvSpPr>
            <p:cNvPr id="6830" name="Google Shape;6830;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1" name="Google Shape;6831;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2" name="Google Shape;6832;p91"/>
          <p:cNvGrpSpPr/>
          <p:nvPr/>
        </p:nvGrpSpPr>
        <p:grpSpPr>
          <a:xfrm>
            <a:off x="6704883" y="3166412"/>
            <a:ext cx="339253" cy="258369"/>
            <a:chOff x="3271200" y="3863875"/>
            <a:chExt cx="481825" cy="366950"/>
          </a:xfrm>
        </p:grpSpPr>
        <p:sp>
          <p:nvSpPr>
            <p:cNvPr id="6833" name="Google Shape;6833;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5" name="Google Shape;6835;p91"/>
          <p:cNvGrpSpPr/>
          <p:nvPr/>
        </p:nvGrpSpPr>
        <p:grpSpPr>
          <a:xfrm>
            <a:off x="7140377" y="3126199"/>
            <a:ext cx="295528" cy="338795"/>
            <a:chOff x="3895050" y="3806775"/>
            <a:chExt cx="419725" cy="481175"/>
          </a:xfrm>
        </p:grpSpPr>
        <p:sp>
          <p:nvSpPr>
            <p:cNvPr id="6836" name="Google Shape;6836;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7" name="Google Shape;6837;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8" name="Google Shape;6838;p91"/>
          <p:cNvGrpSpPr/>
          <p:nvPr/>
        </p:nvGrpSpPr>
        <p:grpSpPr>
          <a:xfrm>
            <a:off x="7543659" y="3125979"/>
            <a:ext cx="336296" cy="339235"/>
            <a:chOff x="4464775" y="3806475"/>
            <a:chExt cx="477625" cy="481800"/>
          </a:xfrm>
        </p:grpSpPr>
        <p:sp>
          <p:nvSpPr>
            <p:cNvPr id="6839" name="Google Shape;6839;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0" name="Google Shape;6840;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1" name="Google Shape;6841;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2" name="Google Shape;6842;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3" name="Google Shape;6843;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4" name="Google Shape;6844;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5" name="Google Shape;6845;p91"/>
          <p:cNvGrpSpPr/>
          <p:nvPr/>
        </p:nvGrpSpPr>
        <p:grpSpPr>
          <a:xfrm>
            <a:off x="7967105" y="3125970"/>
            <a:ext cx="339253" cy="339253"/>
            <a:chOff x="5049725" y="3806450"/>
            <a:chExt cx="481825" cy="481825"/>
          </a:xfrm>
        </p:grpSpPr>
        <p:sp>
          <p:nvSpPr>
            <p:cNvPr id="6846" name="Google Shape;6846;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7" name="Google Shape;6847;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8" name="Google Shape;6848;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49" name="Google Shape;6849;p91"/>
          <p:cNvGrpSpPr/>
          <p:nvPr/>
        </p:nvGrpSpPr>
        <p:grpSpPr>
          <a:xfrm>
            <a:off x="1276714" y="3951798"/>
            <a:ext cx="339253" cy="339253"/>
            <a:chOff x="5651375" y="3806450"/>
            <a:chExt cx="481825" cy="481825"/>
          </a:xfrm>
        </p:grpSpPr>
        <p:sp>
          <p:nvSpPr>
            <p:cNvPr id="6850" name="Google Shape;6850;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1" name="Google Shape;6851;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2" name="Google Shape;6852;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3" name="Google Shape;6853;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4" name="Google Shape;6854;p91"/>
          <p:cNvGrpSpPr/>
          <p:nvPr/>
        </p:nvGrpSpPr>
        <p:grpSpPr>
          <a:xfrm>
            <a:off x="3153646" y="3953787"/>
            <a:ext cx="298503" cy="335275"/>
            <a:chOff x="6264300" y="3809300"/>
            <a:chExt cx="423950" cy="476175"/>
          </a:xfrm>
        </p:grpSpPr>
        <p:sp>
          <p:nvSpPr>
            <p:cNvPr id="6855" name="Google Shape;6855;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6" name="Google Shape;6856;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57" name="Google Shape;6857;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58" name="Google Shape;6858;p91"/>
          <p:cNvGrpSpPr/>
          <p:nvPr/>
        </p:nvGrpSpPr>
        <p:grpSpPr>
          <a:xfrm>
            <a:off x="5032267" y="3538881"/>
            <a:ext cx="340573" cy="339271"/>
            <a:chOff x="898875" y="4399275"/>
            <a:chExt cx="483700" cy="481850"/>
          </a:xfrm>
        </p:grpSpPr>
        <p:sp>
          <p:nvSpPr>
            <p:cNvPr id="6859" name="Google Shape;6859;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0" name="Google Shape;6860;p9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1" name="Google Shape;6861;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2" name="Google Shape;6862;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3" name="Google Shape;6863;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4" name="Google Shape;6864;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5" name="Google Shape;6865;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6" name="Google Shape;6866;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67" name="Google Shape;6867;p91"/>
          <p:cNvGrpSpPr/>
          <p:nvPr/>
        </p:nvGrpSpPr>
        <p:grpSpPr>
          <a:xfrm>
            <a:off x="5466000" y="3554133"/>
            <a:ext cx="339253" cy="308765"/>
            <a:chOff x="1492675" y="4420975"/>
            <a:chExt cx="481825" cy="438525"/>
          </a:xfrm>
        </p:grpSpPr>
        <p:sp>
          <p:nvSpPr>
            <p:cNvPr id="6868" name="Google Shape;6868;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69" name="Google Shape;6869;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0" name="Google Shape;6870;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1" name="Google Shape;6871;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2" name="Google Shape;6872;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73" name="Google Shape;6873;p91"/>
          <p:cNvGrpSpPr/>
          <p:nvPr/>
        </p:nvGrpSpPr>
        <p:grpSpPr>
          <a:xfrm>
            <a:off x="5870982" y="3539558"/>
            <a:ext cx="342580" cy="337915"/>
            <a:chOff x="2084100" y="4400250"/>
            <a:chExt cx="486550" cy="479925"/>
          </a:xfrm>
        </p:grpSpPr>
        <p:sp>
          <p:nvSpPr>
            <p:cNvPr id="6874" name="Google Shape;6874;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5" name="Google Shape;6875;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6" name="Google Shape;6876;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7" name="Google Shape;6877;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8" name="Google Shape;6878;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79" name="Google Shape;6879;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80" name="Google Shape;6880;p91"/>
          <p:cNvGrpSpPr/>
          <p:nvPr/>
        </p:nvGrpSpPr>
        <p:grpSpPr>
          <a:xfrm>
            <a:off x="6307462" y="3538907"/>
            <a:ext cx="298169" cy="339218"/>
            <a:chOff x="2707950" y="4399325"/>
            <a:chExt cx="423475" cy="481775"/>
          </a:xfrm>
        </p:grpSpPr>
        <p:sp>
          <p:nvSpPr>
            <p:cNvPr id="6881" name="Google Shape;6881;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2" name="Google Shape;6882;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3" name="Google Shape;6883;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4" name="Google Shape;6884;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5" name="Google Shape;6885;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6" name="Google Shape;6886;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7" name="Google Shape;6887;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8" name="Google Shape;6888;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89" name="Google Shape;6889;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0" name="Google Shape;6890;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1" name="Google Shape;6891;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2" name="Google Shape;6892;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93" name="Google Shape;6893;p91"/>
          <p:cNvGrpSpPr/>
          <p:nvPr/>
        </p:nvGrpSpPr>
        <p:grpSpPr>
          <a:xfrm>
            <a:off x="6736981" y="3538881"/>
            <a:ext cx="275057" cy="339271"/>
            <a:chOff x="3330525" y="4399275"/>
            <a:chExt cx="390650" cy="481850"/>
          </a:xfrm>
        </p:grpSpPr>
        <p:sp>
          <p:nvSpPr>
            <p:cNvPr id="6894" name="Google Shape;6894;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5" name="Google Shape;6895;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6" name="Google Shape;6896;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7" name="Google Shape;6897;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8" name="Google Shape;6898;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99" name="Google Shape;6899;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0" name="Google Shape;6900;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1" name="Google Shape;6901;p91"/>
          <p:cNvGrpSpPr/>
          <p:nvPr/>
        </p:nvGrpSpPr>
        <p:grpSpPr>
          <a:xfrm>
            <a:off x="7161510" y="3538890"/>
            <a:ext cx="253265" cy="339253"/>
            <a:chOff x="3938800" y="4399275"/>
            <a:chExt cx="359700" cy="481825"/>
          </a:xfrm>
        </p:grpSpPr>
        <p:sp>
          <p:nvSpPr>
            <p:cNvPr id="6902" name="Google Shape;6902;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3" name="Google Shape;6903;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4" name="Google Shape;6904;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5" name="Google Shape;6905;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6" name="Google Shape;6906;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07" name="Google Shape;6907;p91"/>
          <p:cNvGrpSpPr/>
          <p:nvPr/>
        </p:nvGrpSpPr>
        <p:grpSpPr>
          <a:xfrm>
            <a:off x="7632288" y="3538890"/>
            <a:ext cx="159039" cy="339253"/>
            <a:chOff x="4584850" y="4399275"/>
            <a:chExt cx="225875" cy="481825"/>
          </a:xfrm>
        </p:grpSpPr>
        <p:sp>
          <p:nvSpPr>
            <p:cNvPr id="6908" name="Google Shape;6908;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09" name="Google Shape;6909;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10" name="Google Shape;6910;p91"/>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911" name="Google Shape;6911;p91"/>
          <p:cNvGrpSpPr/>
          <p:nvPr/>
        </p:nvGrpSpPr>
        <p:grpSpPr>
          <a:xfrm>
            <a:off x="817316" y="3951795"/>
            <a:ext cx="339253" cy="339253"/>
            <a:chOff x="5642550" y="4399275"/>
            <a:chExt cx="481825" cy="481825"/>
          </a:xfrm>
        </p:grpSpPr>
        <p:sp>
          <p:nvSpPr>
            <p:cNvPr id="6912" name="Google Shape;6912;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3" name="Google Shape;6913;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4" name="Google Shape;6914;p91"/>
          <p:cNvGrpSpPr/>
          <p:nvPr/>
        </p:nvGrpSpPr>
        <p:grpSpPr>
          <a:xfrm>
            <a:off x="2670186" y="3963703"/>
            <a:ext cx="363316" cy="315437"/>
            <a:chOff x="6218300" y="4416175"/>
            <a:chExt cx="516000" cy="448000"/>
          </a:xfrm>
        </p:grpSpPr>
        <p:sp>
          <p:nvSpPr>
            <p:cNvPr id="6915" name="Google Shape;6915;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6" name="Google Shape;6916;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7" name="Google Shape;6917;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18" name="Google Shape;6918;p91"/>
          <p:cNvGrpSpPr/>
          <p:nvPr/>
        </p:nvGrpSpPr>
        <p:grpSpPr>
          <a:xfrm>
            <a:off x="5870391" y="3951792"/>
            <a:ext cx="339253" cy="339253"/>
            <a:chOff x="899850" y="4992125"/>
            <a:chExt cx="481825" cy="481825"/>
          </a:xfrm>
        </p:grpSpPr>
        <p:sp>
          <p:nvSpPr>
            <p:cNvPr id="6919" name="Google Shape;6919;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0" name="Google Shape;6920;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1" name="Google Shape;6921;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2" name="Google Shape;6922;p91"/>
          <p:cNvGrpSpPr/>
          <p:nvPr/>
        </p:nvGrpSpPr>
        <p:grpSpPr>
          <a:xfrm>
            <a:off x="5410993" y="3951792"/>
            <a:ext cx="339253" cy="339253"/>
            <a:chOff x="1492675" y="4992125"/>
            <a:chExt cx="481825" cy="481825"/>
          </a:xfrm>
        </p:grpSpPr>
        <p:sp>
          <p:nvSpPr>
            <p:cNvPr id="6923" name="Google Shape;6923;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4" name="Google Shape;6924;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5" name="Google Shape;6925;p91"/>
          <p:cNvGrpSpPr/>
          <p:nvPr/>
        </p:nvGrpSpPr>
        <p:grpSpPr>
          <a:xfrm>
            <a:off x="4951595" y="3951792"/>
            <a:ext cx="339253" cy="339253"/>
            <a:chOff x="2085525" y="4992125"/>
            <a:chExt cx="481825" cy="481825"/>
          </a:xfrm>
        </p:grpSpPr>
        <p:sp>
          <p:nvSpPr>
            <p:cNvPr id="6926" name="Google Shape;6926;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7" name="Google Shape;6927;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28" name="Google Shape;6928;p91"/>
          <p:cNvGrpSpPr/>
          <p:nvPr/>
        </p:nvGrpSpPr>
        <p:grpSpPr>
          <a:xfrm>
            <a:off x="6789344" y="3951792"/>
            <a:ext cx="339253" cy="339253"/>
            <a:chOff x="2678350" y="4992125"/>
            <a:chExt cx="481825" cy="481825"/>
          </a:xfrm>
        </p:grpSpPr>
        <p:sp>
          <p:nvSpPr>
            <p:cNvPr id="6929" name="Google Shape;6929;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0" name="Google Shape;6930;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1" name="Google Shape;6931;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2" name="Google Shape;6932;p91"/>
          <p:cNvGrpSpPr/>
          <p:nvPr/>
        </p:nvGrpSpPr>
        <p:grpSpPr>
          <a:xfrm>
            <a:off x="4492198" y="3951792"/>
            <a:ext cx="339253" cy="339253"/>
            <a:chOff x="3271200" y="4992125"/>
            <a:chExt cx="481825" cy="481825"/>
          </a:xfrm>
        </p:grpSpPr>
        <p:sp>
          <p:nvSpPr>
            <p:cNvPr id="6933" name="Google Shape;6933;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4" name="Google Shape;6934;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5" name="Google Shape;6935;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936" name="Google Shape;6936;p91"/>
          <p:cNvGrpSpPr/>
          <p:nvPr/>
        </p:nvGrpSpPr>
        <p:grpSpPr>
          <a:xfrm>
            <a:off x="6329788" y="3952813"/>
            <a:ext cx="339411" cy="337211"/>
            <a:chOff x="5049575" y="4993600"/>
            <a:chExt cx="482050" cy="478925"/>
          </a:xfrm>
        </p:grpSpPr>
        <p:sp>
          <p:nvSpPr>
            <p:cNvPr id="6937" name="Google Shape;6937;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8" name="Google Shape;6938;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39" name="Google Shape;6939;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40" name="Google Shape;6940;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941" name="Google Shape;6941;p91"/>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rPr>
              <a:t>Flaticon’s extension</a:t>
            </a:r>
            <a:r>
              <a:rPr lang="en" sz="1100" dirty="0">
                <a:solidFill>
                  <a:schemeClr val="lt1"/>
                </a:solidFill>
              </a:rPr>
              <a:t>, allowing you to customize and add even more icons.</a:t>
            </a:r>
            <a:endParaRPr sz="1100" dirty="0">
              <a:solidFill>
                <a:schemeClr val="lt1"/>
              </a:solidFill>
            </a:endParaRPr>
          </a:p>
        </p:txBody>
      </p:sp>
      <p:sp>
        <p:nvSpPr>
          <p:cNvPr id="6942" name="Google Shape;6942;p9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6943" name="Google Shape;6943;p91"/>
          <p:cNvGrpSpPr/>
          <p:nvPr/>
        </p:nvGrpSpPr>
        <p:grpSpPr>
          <a:xfrm>
            <a:off x="7248742" y="3975375"/>
            <a:ext cx="195300" cy="343772"/>
            <a:chOff x="3999225" y="4364775"/>
            <a:chExt cx="195300" cy="343772"/>
          </a:xfrm>
        </p:grpSpPr>
        <p:grpSp>
          <p:nvGrpSpPr>
            <p:cNvPr id="6944" name="Google Shape;6944;p91"/>
            <p:cNvGrpSpPr/>
            <p:nvPr/>
          </p:nvGrpSpPr>
          <p:grpSpPr>
            <a:xfrm>
              <a:off x="4048568" y="4562577"/>
              <a:ext cx="97317" cy="145970"/>
              <a:chOff x="1529575" y="2222650"/>
              <a:chExt cx="203125" cy="304675"/>
            </a:xfrm>
          </p:grpSpPr>
          <p:sp>
            <p:nvSpPr>
              <p:cNvPr id="6945" name="Google Shape;6945;p9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9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7" name="Google Shape;6947;p91"/>
            <p:cNvGrpSpPr/>
            <p:nvPr/>
          </p:nvGrpSpPr>
          <p:grpSpPr>
            <a:xfrm>
              <a:off x="3999225" y="4364775"/>
              <a:ext cx="195300" cy="195300"/>
              <a:chOff x="3999225" y="4364775"/>
              <a:chExt cx="195300" cy="195300"/>
            </a:xfrm>
          </p:grpSpPr>
          <p:sp>
            <p:nvSpPr>
              <p:cNvPr id="6948" name="Google Shape;6948;p9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0" name="Google Shape;6950;p91"/>
          <p:cNvGrpSpPr/>
          <p:nvPr/>
        </p:nvGrpSpPr>
        <p:grpSpPr>
          <a:xfrm>
            <a:off x="7564186" y="3991627"/>
            <a:ext cx="277088" cy="259611"/>
            <a:chOff x="4335888" y="4398114"/>
            <a:chExt cx="277088" cy="259611"/>
          </a:xfrm>
        </p:grpSpPr>
        <p:grpSp>
          <p:nvGrpSpPr>
            <p:cNvPr id="6951" name="Google Shape;6951;p91"/>
            <p:cNvGrpSpPr/>
            <p:nvPr/>
          </p:nvGrpSpPr>
          <p:grpSpPr>
            <a:xfrm>
              <a:off x="4335888" y="4462425"/>
              <a:ext cx="195300" cy="195300"/>
              <a:chOff x="4335888" y="4462425"/>
              <a:chExt cx="195300" cy="195300"/>
            </a:xfrm>
          </p:grpSpPr>
          <p:sp>
            <p:nvSpPr>
              <p:cNvPr id="6952" name="Google Shape;6952;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91"/>
            <p:cNvGrpSpPr/>
            <p:nvPr/>
          </p:nvGrpSpPr>
          <p:grpSpPr>
            <a:xfrm>
              <a:off x="4509813" y="4398114"/>
              <a:ext cx="103162" cy="103198"/>
              <a:chOff x="2277975" y="2021700"/>
              <a:chExt cx="215325" cy="215400"/>
            </a:xfrm>
          </p:grpSpPr>
          <p:sp>
            <p:nvSpPr>
              <p:cNvPr id="6955" name="Google Shape;6955;p9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57" name="Google Shape;6957;p91"/>
          <p:cNvGrpSpPr/>
          <p:nvPr/>
        </p:nvGrpSpPr>
        <p:grpSpPr>
          <a:xfrm>
            <a:off x="7961419" y="4049613"/>
            <a:ext cx="392275" cy="195300"/>
            <a:chOff x="4752588" y="4440200"/>
            <a:chExt cx="392275" cy="195300"/>
          </a:xfrm>
        </p:grpSpPr>
        <p:grpSp>
          <p:nvGrpSpPr>
            <p:cNvPr id="6958" name="Google Shape;6958;p91"/>
            <p:cNvGrpSpPr/>
            <p:nvPr/>
          </p:nvGrpSpPr>
          <p:grpSpPr>
            <a:xfrm>
              <a:off x="4950384" y="4469728"/>
              <a:ext cx="194479" cy="136244"/>
              <a:chOff x="3163375" y="2175125"/>
              <a:chExt cx="405925" cy="284375"/>
            </a:xfrm>
          </p:grpSpPr>
          <p:sp>
            <p:nvSpPr>
              <p:cNvPr id="6959" name="Google Shape;6959;p9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2" name="Google Shape;6962;p91"/>
            <p:cNvGrpSpPr/>
            <p:nvPr/>
          </p:nvGrpSpPr>
          <p:grpSpPr>
            <a:xfrm>
              <a:off x="4752588" y="4440200"/>
              <a:ext cx="195300" cy="195300"/>
              <a:chOff x="4335888" y="4462425"/>
              <a:chExt cx="195300" cy="195300"/>
            </a:xfrm>
          </p:grpSpPr>
          <p:sp>
            <p:nvSpPr>
              <p:cNvPr id="6963" name="Google Shape;6963;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68"/>
        <p:cNvGrpSpPr/>
        <p:nvPr/>
      </p:nvGrpSpPr>
      <p:grpSpPr>
        <a:xfrm>
          <a:off x="0" y="0"/>
          <a:ext cx="0" cy="0"/>
          <a:chOff x="0" y="0"/>
          <a:chExt cx="0" cy="0"/>
        </a:xfrm>
      </p:grpSpPr>
      <p:grpSp>
        <p:nvGrpSpPr>
          <p:cNvPr id="6969" name="Google Shape;6969;p92"/>
          <p:cNvGrpSpPr/>
          <p:nvPr/>
        </p:nvGrpSpPr>
        <p:grpSpPr>
          <a:xfrm>
            <a:off x="856199" y="1311179"/>
            <a:ext cx="322099" cy="370529"/>
            <a:chOff x="-42971725" y="3217825"/>
            <a:chExt cx="275675" cy="317125"/>
          </a:xfrm>
        </p:grpSpPr>
        <p:sp>
          <p:nvSpPr>
            <p:cNvPr id="6970" name="Google Shape;6970;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92"/>
          <p:cNvGrpSpPr/>
          <p:nvPr/>
        </p:nvGrpSpPr>
        <p:grpSpPr>
          <a:xfrm>
            <a:off x="828113" y="1779835"/>
            <a:ext cx="378270" cy="337551"/>
            <a:chOff x="-42996150" y="3612600"/>
            <a:chExt cx="323750" cy="288900"/>
          </a:xfrm>
        </p:grpSpPr>
        <p:sp>
          <p:nvSpPr>
            <p:cNvPr id="6974" name="Google Shape;6974;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92"/>
          <p:cNvGrpSpPr/>
          <p:nvPr/>
        </p:nvGrpSpPr>
        <p:grpSpPr>
          <a:xfrm>
            <a:off x="830874" y="2189205"/>
            <a:ext cx="372749" cy="370909"/>
            <a:chOff x="-42994575" y="3950300"/>
            <a:chExt cx="319025" cy="317450"/>
          </a:xfrm>
        </p:grpSpPr>
        <p:sp>
          <p:nvSpPr>
            <p:cNvPr id="6978" name="Google Shape;6978;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92"/>
          <p:cNvGrpSpPr/>
          <p:nvPr/>
        </p:nvGrpSpPr>
        <p:grpSpPr>
          <a:xfrm>
            <a:off x="2984269" y="1336037"/>
            <a:ext cx="371785" cy="370879"/>
            <a:chOff x="-41111350" y="3239100"/>
            <a:chExt cx="318200" cy="317425"/>
          </a:xfrm>
        </p:grpSpPr>
        <p:sp>
          <p:nvSpPr>
            <p:cNvPr id="6982" name="Google Shape;6982;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92"/>
          <p:cNvGrpSpPr/>
          <p:nvPr/>
        </p:nvGrpSpPr>
        <p:grpSpPr>
          <a:xfrm>
            <a:off x="2980588" y="1771568"/>
            <a:ext cx="379146" cy="370967"/>
            <a:chOff x="-41117650" y="3605525"/>
            <a:chExt cx="324500" cy="317500"/>
          </a:xfrm>
        </p:grpSpPr>
        <p:sp>
          <p:nvSpPr>
            <p:cNvPr id="6987" name="Google Shape;6987;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0" name="Google Shape;6990;p92"/>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1" name="Google Shape;6991;p92"/>
          <p:cNvGrpSpPr/>
          <p:nvPr/>
        </p:nvGrpSpPr>
        <p:grpSpPr>
          <a:xfrm>
            <a:off x="1806843" y="2663092"/>
            <a:ext cx="216271" cy="371814"/>
            <a:chOff x="-39205300" y="3220175"/>
            <a:chExt cx="185100" cy="318225"/>
          </a:xfrm>
        </p:grpSpPr>
        <p:sp>
          <p:nvSpPr>
            <p:cNvPr id="6992" name="Google Shape;6992;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4" name="Google Shape;6994;p92"/>
          <p:cNvGrpSpPr/>
          <p:nvPr/>
        </p:nvGrpSpPr>
        <p:grpSpPr>
          <a:xfrm>
            <a:off x="1772370" y="3123163"/>
            <a:ext cx="300016" cy="369273"/>
            <a:chOff x="-39248625" y="3588600"/>
            <a:chExt cx="256775" cy="316050"/>
          </a:xfrm>
        </p:grpSpPr>
        <p:sp>
          <p:nvSpPr>
            <p:cNvPr id="6995" name="Google Shape;6995;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7" name="Google Shape;6997;p92"/>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2"/>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9" name="Google Shape;6999;p92"/>
          <p:cNvGrpSpPr/>
          <p:nvPr/>
        </p:nvGrpSpPr>
        <p:grpSpPr>
          <a:xfrm>
            <a:off x="1223084" y="1311179"/>
            <a:ext cx="429504" cy="370879"/>
            <a:chOff x="-42651700" y="3217825"/>
            <a:chExt cx="367600" cy="317425"/>
          </a:xfrm>
        </p:grpSpPr>
        <p:sp>
          <p:nvSpPr>
            <p:cNvPr id="7000" name="Google Shape;7000;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92"/>
          <p:cNvGrpSpPr/>
          <p:nvPr/>
        </p:nvGrpSpPr>
        <p:grpSpPr>
          <a:xfrm>
            <a:off x="1258516" y="1750829"/>
            <a:ext cx="358640" cy="363226"/>
            <a:chOff x="-42617300" y="3587775"/>
            <a:chExt cx="306950" cy="310875"/>
          </a:xfrm>
        </p:grpSpPr>
        <p:sp>
          <p:nvSpPr>
            <p:cNvPr id="7005" name="Google Shape;7005;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07" name="Google Shape;7007;p92"/>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92"/>
          <p:cNvGrpSpPr/>
          <p:nvPr/>
        </p:nvGrpSpPr>
        <p:grpSpPr>
          <a:xfrm>
            <a:off x="3430343" y="1335569"/>
            <a:ext cx="376926" cy="370324"/>
            <a:chOff x="-40748275" y="3238700"/>
            <a:chExt cx="322600" cy="316950"/>
          </a:xfrm>
        </p:grpSpPr>
        <p:sp>
          <p:nvSpPr>
            <p:cNvPr id="7009" name="Google Shape;7009;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5" name="Google Shape;7015;p92"/>
          <p:cNvGrpSpPr/>
          <p:nvPr/>
        </p:nvGrpSpPr>
        <p:grpSpPr>
          <a:xfrm>
            <a:off x="3432899" y="1803553"/>
            <a:ext cx="371814" cy="338690"/>
            <a:chOff x="-40745125" y="3632900"/>
            <a:chExt cx="318225" cy="289875"/>
          </a:xfrm>
        </p:grpSpPr>
        <p:sp>
          <p:nvSpPr>
            <p:cNvPr id="7016" name="Google Shape;7016;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92"/>
          <p:cNvGrpSpPr/>
          <p:nvPr/>
        </p:nvGrpSpPr>
        <p:grpSpPr>
          <a:xfrm>
            <a:off x="3437047" y="2214764"/>
            <a:ext cx="363518" cy="370178"/>
            <a:chOff x="-40742750" y="3972175"/>
            <a:chExt cx="311125" cy="316825"/>
          </a:xfrm>
        </p:grpSpPr>
        <p:sp>
          <p:nvSpPr>
            <p:cNvPr id="7024" name="Google Shape;7024;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92"/>
          <p:cNvGrpSpPr/>
          <p:nvPr/>
        </p:nvGrpSpPr>
        <p:grpSpPr>
          <a:xfrm>
            <a:off x="2219708" y="2664932"/>
            <a:ext cx="266892" cy="369974"/>
            <a:chOff x="-38860325" y="3221750"/>
            <a:chExt cx="228425" cy="316650"/>
          </a:xfrm>
        </p:grpSpPr>
        <p:sp>
          <p:nvSpPr>
            <p:cNvPr id="7027" name="Google Shape;7027;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92"/>
          <p:cNvGrpSpPr/>
          <p:nvPr/>
        </p:nvGrpSpPr>
        <p:grpSpPr>
          <a:xfrm>
            <a:off x="2170515" y="3126989"/>
            <a:ext cx="380081" cy="367111"/>
            <a:chOff x="-38905225" y="3591875"/>
            <a:chExt cx="325300" cy="314200"/>
          </a:xfrm>
        </p:grpSpPr>
        <p:sp>
          <p:nvSpPr>
            <p:cNvPr id="7032" name="Google Shape;7032;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5" name="Google Shape;7035;p92"/>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6" name="Google Shape;7036;p92"/>
          <p:cNvGrpSpPr/>
          <p:nvPr/>
        </p:nvGrpSpPr>
        <p:grpSpPr>
          <a:xfrm>
            <a:off x="3977265" y="3112069"/>
            <a:ext cx="290815" cy="369740"/>
            <a:chOff x="-37370925" y="3579105"/>
            <a:chExt cx="248900" cy="316450"/>
          </a:xfrm>
        </p:grpSpPr>
        <p:sp>
          <p:nvSpPr>
            <p:cNvPr id="7037" name="Google Shape;7037;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39" name="Google Shape;7039;p92"/>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92"/>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1" name="Google Shape;7041;p92"/>
          <p:cNvGrpSpPr/>
          <p:nvPr/>
        </p:nvGrpSpPr>
        <p:grpSpPr>
          <a:xfrm>
            <a:off x="1670640" y="2190140"/>
            <a:ext cx="371814" cy="369974"/>
            <a:chOff x="-42259725" y="3951100"/>
            <a:chExt cx="318225" cy="316650"/>
          </a:xfrm>
        </p:grpSpPr>
        <p:sp>
          <p:nvSpPr>
            <p:cNvPr id="7042" name="Google Shape;7042;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92"/>
          <p:cNvGrpSpPr/>
          <p:nvPr/>
        </p:nvGrpSpPr>
        <p:grpSpPr>
          <a:xfrm>
            <a:off x="3869002" y="1369161"/>
            <a:ext cx="370879" cy="337755"/>
            <a:chOff x="-40378075" y="3267450"/>
            <a:chExt cx="317425" cy="289075"/>
          </a:xfrm>
        </p:grpSpPr>
        <p:sp>
          <p:nvSpPr>
            <p:cNvPr id="7045" name="Google Shape;7045;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92"/>
          <p:cNvGrpSpPr/>
          <p:nvPr/>
        </p:nvGrpSpPr>
        <p:grpSpPr>
          <a:xfrm>
            <a:off x="3872668" y="1770429"/>
            <a:ext cx="363548" cy="369974"/>
            <a:chOff x="-40372575" y="3604550"/>
            <a:chExt cx="311150" cy="316650"/>
          </a:xfrm>
        </p:grpSpPr>
        <p:sp>
          <p:nvSpPr>
            <p:cNvPr id="7050" name="Google Shape;7050;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3" name="Google Shape;7053;p92"/>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92"/>
          <p:cNvGrpSpPr/>
          <p:nvPr/>
        </p:nvGrpSpPr>
        <p:grpSpPr>
          <a:xfrm>
            <a:off x="2596617" y="2663092"/>
            <a:ext cx="399038" cy="372165"/>
            <a:chOff x="-38542250" y="3220175"/>
            <a:chExt cx="341525" cy="318525"/>
          </a:xfrm>
        </p:grpSpPr>
        <p:sp>
          <p:nvSpPr>
            <p:cNvPr id="7055" name="Google Shape;7055;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8" name="Google Shape;7058;p92"/>
          <p:cNvGrpSpPr/>
          <p:nvPr/>
        </p:nvGrpSpPr>
        <p:grpSpPr>
          <a:xfrm>
            <a:off x="2618549" y="3122462"/>
            <a:ext cx="369974" cy="369068"/>
            <a:chOff x="-38537400" y="3588000"/>
            <a:chExt cx="316650" cy="315875"/>
          </a:xfrm>
        </p:grpSpPr>
        <p:sp>
          <p:nvSpPr>
            <p:cNvPr id="7059" name="Google Shape;7059;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92"/>
          <p:cNvGrpSpPr/>
          <p:nvPr/>
        </p:nvGrpSpPr>
        <p:grpSpPr>
          <a:xfrm>
            <a:off x="2617629" y="3579991"/>
            <a:ext cx="371814" cy="369974"/>
            <a:chOff x="-38538975" y="3954250"/>
            <a:chExt cx="318225" cy="316650"/>
          </a:xfrm>
        </p:grpSpPr>
        <p:sp>
          <p:nvSpPr>
            <p:cNvPr id="7064" name="Google Shape;7064;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92"/>
          <p:cNvGrpSpPr/>
          <p:nvPr/>
        </p:nvGrpSpPr>
        <p:grpSpPr>
          <a:xfrm>
            <a:off x="3934941" y="3574918"/>
            <a:ext cx="375465" cy="371814"/>
            <a:chOff x="-37385100" y="3949908"/>
            <a:chExt cx="321350" cy="318225"/>
          </a:xfrm>
        </p:grpSpPr>
        <p:sp>
          <p:nvSpPr>
            <p:cNvPr id="7067" name="Google Shape;7067;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92"/>
          <p:cNvGrpSpPr/>
          <p:nvPr/>
        </p:nvGrpSpPr>
        <p:grpSpPr>
          <a:xfrm>
            <a:off x="2110600" y="1310478"/>
            <a:ext cx="370909" cy="370675"/>
            <a:chOff x="-41895050" y="3217225"/>
            <a:chExt cx="317450" cy="317250"/>
          </a:xfrm>
        </p:grpSpPr>
        <p:sp>
          <p:nvSpPr>
            <p:cNvPr id="7070" name="Google Shape;7070;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5" name="Google Shape;7075;p92"/>
          <p:cNvGrpSpPr/>
          <p:nvPr/>
        </p:nvGrpSpPr>
        <p:grpSpPr>
          <a:xfrm>
            <a:off x="2110148" y="1747412"/>
            <a:ext cx="371814" cy="369974"/>
            <a:chOff x="-41893475" y="3584850"/>
            <a:chExt cx="318225" cy="316650"/>
          </a:xfrm>
        </p:grpSpPr>
        <p:sp>
          <p:nvSpPr>
            <p:cNvPr id="7076" name="Google Shape;7076;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0" name="Google Shape;7080;p92"/>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2"/>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2" name="Google Shape;7082;p92"/>
          <p:cNvGrpSpPr/>
          <p:nvPr/>
        </p:nvGrpSpPr>
        <p:grpSpPr>
          <a:xfrm>
            <a:off x="880176" y="3142704"/>
            <a:ext cx="337522" cy="370909"/>
            <a:chOff x="-39998250" y="3605325"/>
            <a:chExt cx="288875" cy="317450"/>
          </a:xfrm>
        </p:grpSpPr>
        <p:sp>
          <p:nvSpPr>
            <p:cNvPr id="7083" name="Google Shape;7083;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92"/>
          <p:cNvGrpSpPr/>
          <p:nvPr/>
        </p:nvGrpSpPr>
        <p:grpSpPr>
          <a:xfrm>
            <a:off x="863950" y="3601168"/>
            <a:ext cx="369974" cy="369945"/>
            <a:chOff x="-40011050" y="3972375"/>
            <a:chExt cx="316650" cy="316625"/>
          </a:xfrm>
        </p:grpSpPr>
        <p:sp>
          <p:nvSpPr>
            <p:cNvPr id="7086" name="Google Shape;7086;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92"/>
          <p:cNvGrpSpPr/>
          <p:nvPr/>
        </p:nvGrpSpPr>
        <p:grpSpPr>
          <a:xfrm>
            <a:off x="3095881" y="2665867"/>
            <a:ext cx="266921" cy="369039"/>
            <a:chOff x="-38129425" y="3222550"/>
            <a:chExt cx="228450" cy="315850"/>
          </a:xfrm>
        </p:grpSpPr>
        <p:sp>
          <p:nvSpPr>
            <p:cNvPr id="7089" name="Google Shape;7089;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92"/>
          <p:cNvGrpSpPr/>
          <p:nvPr/>
        </p:nvGrpSpPr>
        <p:grpSpPr>
          <a:xfrm>
            <a:off x="3050850" y="3122462"/>
            <a:ext cx="371785" cy="369974"/>
            <a:chOff x="-38172725" y="3588000"/>
            <a:chExt cx="318200" cy="316650"/>
          </a:xfrm>
        </p:grpSpPr>
        <p:sp>
          <p:nvSpPr>
            <p:cNvPr id="7092" name="Google Shape;7092;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92"/>
          <p:cNvGrpSpPr/>
          <p:nvPr/>
        </p:nvGrpSpPr>
        <p:grpSpPr>
          <a:xfrm>
            <a:off x="3126752" y="3580897"/>
            <a:ext cx="219981" cy="369974"/>
            <a:chOff x="-38109725" y="3955025"/>
            <a:chExt cx="188275" cy="316650"/>
          </a:xfrm>
        </p:grpSpPr>
        <p:sp>
          <p:nvSpPr>
            <p:cNvPr id="7101" name="Google Shape;7101;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3" name="Google Shape;7103;p92"/>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04" name="Google Shape;7104;p92"/>
          <p:cNvGrpSpPr/>
          <p:nvPr/>
        </p:nvGrpSpPr>
        <p:grpSpPr>
          <a:xfrm>
            <a:off x="2542151" y="1312318"/>
            <a:ext cx="373654" cy="369068"/>
            <a:chOff x="-41530375" y="3218800"/>
            <a:chExt cx="319800" cy="315875"/>
          </a:xfrm>
        </p:grpSpPr>
        <p:sp>
          <p:nvSpPr>
            <p:cNvPr id="7105" name="Google Shape;7105;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92"/>
          <p:cNvGrpSpPr/>
          <p:nvPr/>
        </p:nvGrpSpPr>
        <p:grpSpPr>
          <a:xfrm>
            <a:off x="2544444" y="1827476"/>
            <a:ext cx="369068" cy="289004"/>
            <a:chOff x="-41526450" y="3653375"/>
            <a:chExt cx="315875" cy="247350"/>
          </a:xfrm>
        </p:grpSpPr>
        <p:sp>
          <p:nvSpPr>
            <p:cNvPr id="7108" name="Google Shape;7108;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92"/>
          <p:cNvGrpSpPr/>
          <p:nvPr/>
        </p:nvGrpSpPr>
        <p:grpSpPr>
          <a:xfrm>
            <a:off x="2545831" y="2190140"/>
            <a:ext cx="366293" cy="369974"/>
            <a:chOff x="-41526450" y="3951100"/>
            <a:chExt cx="313500" cy="316650"/>
          </a:xfrm>
        </p:grpSpPr>
        <p:sp>
          <p:nvSpPr>
            <p:cNvPr id="7111" name="Google Shape;7111;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92"/>
          <p:cNvGrpSpPr/>
          <p:nvPr/>
        </p:nvGrpSpPr>
        <p:grpSpPr>
          <a:xfrm>
            <a:off x="1311086" y="2684269"/>
            <a:ext cx="339595" cy="371814"/>
            <a:chOff x="-39625900" y="3238300"/>
            <a:chExt cx="290650" cy="318225"/>
          </a:xfrm>
        </p:grpSpPr>
        <p:sp>
          <p:nvSpPr>
            <p:cNvPr id="7115" name="Google Shape;7115;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7" name="Google Shape;7117;p92"/>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8" name="Google Shape;7118;p92"/>
          <p:cNvGrpSpPr/>
          <p:nvPr/>
        </p:nvGrpSpPr>
        <p:grpSpPr>
          <a:xfrm>
            <a:off x="1305137" y="3600730"/>
            <a:ext cx="366293" cy="370441"/>
            <a:chOff x="-39647175" y="3972000"/>
            <a:chExt cx="313500" cy="317050"/>
          </a:xfrm>
        </p:grpSpPr>
        <p:sp>
          <p:nvSpPr>
            <p:cNvPr id="7119" name="Google Shape;7119;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92"/>
          <p:cNvGrpSpPr/>
          <p:nvPr/>
        </p:nvGrpSpPr>
        <p:grpSpPr>
          <a:xfrm>
            <a:off x="3474265" y="2664728"/>
            <a:ext cx="375495" cy="370879"/>
            <a:chOff x="-37808850" y="3221575"/>
            <a:chExt cx="321375" cy="317425"/>
          </a:xfrm>
        </p:grpSpPr>
        <p:sp>
          <p:nvSpPr>
            <p:cNvPr id="7123" name="Google Shape;7123;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92"/>
          <p:cNvGrpSpPr/>
          <p:nvPr/>
        </p:nvGrpSpPr>
        <p:grpSpPr>
          <a:xfrm>
            <a:off x="3483038" y="3186759"/>
            <a:ext cx="372749" cy="241158"/>
            <a:chOff x="-37806500" y="3643030"/>
            <a:chExt cx="319025" cy="206400"/>
          </a:xfrm>
        </p:grpSpPr>
        <p:sp>
          <p:nvSpPr>
            <p:cNvPr id="7126" name="Google Shape;7126;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92"/>
          <p:cNvGrpSpPr/>
          <p:nvPr/>
        </p:nvGrpSpPr>
        <p:grpSpPr>
          <a:xfrm>
            <a:off x="3485346" y="3579056"/>
            <a:ext cx="368134" cy="371814"/>
            <a:chOff x="-37804925" y="3953450"/>
            <a:chExt cx="315075" cy="318225"/>
          </a:xfrm>
        </p:grpSpPr>
        <p:sp>
          <p:nvSpPr>
            <p:cNvPr id="7129" name="Google Shape;7129;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2" name="Google Shape;7132;p92"/>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3" name="Google Shape;7133;p92"/>
          <p:cNvGrpSpPr/>
          <p:nvPr/>
        </p:nvGrpSpPr>
        <p:grpSpPr>
          <a:xfrm>
            <a:off x="4840364" y="1328538"/>
            <a:ext cx="355663" cy="308725"/>
            <a:chOff x="-28462125" y="3199700"/>
            <a:chExt cx="298550" cy="259150"/>
          </a:xfrm>
        </p:grpSpPr>
        <p:sp>
          <p:nvSpPr>
            <p:cNvPr id="7134" name="Google Shape;7134;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92"/>
          <p:cNvGrpSpPr/>
          <p:nvPr/>
        </p:nvGrpSpPr>
        <p:grpSpPr>
          <a:xfrm>
            <a:off x="4841317" y="1763228"/>
            <a:ext cx="353757" cy="352833"/>
            <a:chOff x="-28461325" y="3545475"/>
            <a:chExt cx="296950" cy="296175"/>
          </a:xfrm>
        </p:grpSpPr>
        <p:sp>
          <p:nvSpPr>
            <p:cNvPr id="7138" name="Google Shape;7138;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92"/>
          <p:cNvGrpSpPr/>
          <p:nvPr/>
        </p:nvGrpSpPr>
        <p:grpSpPr>
          <a:xfrm>
            <a:off x="4837550" y="2213272"/>
            <a:ext cx="361292" cy="352803"/>
            <a:chOff x="-28463700" y="3914875"/>
            <a:chExt cx="303275" cy="296150"/>
          </a:xfrm>
        </p:grpSpPr>
        <p:sp>
          <p:nvSpPr>
            <p:cNvPr id="7145" name="Google Shape;7145;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92"/>
          <p:cNvGrpSpPr/>
          <p:nvPr/>
        </p:nvGrpSpPr>
        <p:grpSpPr>
          <a:xfrm>
            <a:off x="7072335" y="1369355"/>
            <a:ext cx="351880" cy="227092"/>
            <a:chOff x="-26573400" y="3224125"/>
            <a:chExt cx="295375" cy="190625"/>
          </a:xfrm>
        </p:grpSpPr>
        <p:sp>
          <p:nvSpPr>
            <p:cNvPr id="7148" name="Google Shape;7148;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0" name="Google Shape;7150;p92"/>
          <p:cNvGrpSpPr/>
          <p:nvPr/>
        </p:nvGrpSpPr>
        <p:grpSpPr>
          <a:xfrm>
            <a:off x="7072335" y="1763690"/>
            <a:ext cx="351880" cy="351910"/>
            <a:chOff x="-26573400" y="3546250"/>
            <a:chExt cx="295375" cy="295400"/>
          </a:xfrm>
        </p:grpSpPr>
        <p:sp>
          <p:nvSpPr>
            <p:cNvPr id="7151" name="Google Shape;7151;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92"/>
          <p:cNvGrpSpPr/>
          <p:nvPr/>
        </p:nvGrpSpPr>
        <p:grpSpPr>
          <a:xfrm>
            <a:off x="7060615" y="2213599"/>
            <a:ext cx="375319" cy="352148"/>
            <a:chOff x="-26583625" y="3917025"/>
            <a:chExt cx="315050" cy="295600"/>
          </a:xfrm>
        </p:grpSpPr>
        <p:sp>
          <p:nvSpPr>
            <p:cNvPr id="7157" name="Google Shape;7157;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1" name="Google Shape;7161;p92"/>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2" name="Google Shape;7162;p92"/>
          <p:cNvGrpSpPr/>
          <p:nvPr/>
        </p:nvGrpSpPr>
        <p:grpSpPr>
          <a:xfrm>
            <a:off x="5759130" y="3172629"/>
            <a:ext cx="289039" cy="352833"/>
            <a:chOff x="-24694925" y="3518700"/>
            <a:chExt cx="242625" cy="296175"/>
          </a:xfrm>
        </p:grpSpPr>
        <p:sp>
          <p:nvSpPr>
            <p:cNvPr id="7163" name="Google Shape;7163;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7" name="Google Shape;7167;p92"/>
          <p:cNvGrpSpPr/>
          <p:nvPr/>
        </p:nvGrpSpPr>
        <p:grpSpPr>
          <a:xfrm>
            <a:off x="5758668" y="3622657"/>
            <a:ext cx="289962" cy="352833"/>
            <a:chOff x="-24709100" y="3888875"/>
            <a:chExt cx="243400" cy="296175"/>
          </a:xfrm>
        </p:grpSpPr>
        <p:sp>
          <p:nvSpPr>
            <p:cNvPr id="7168" name="Google Shape;7168;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92"/>
          <p:cNvGrpSpPr/>
          <p:nvPr/>
        </p:nvGrpSpPr>
        <p:grpSpPr>
          <a:xfrm>
            <a:off x="7958668" y="2695320"/>
            <a:ext cx="356556" cy="349557"/>
            <a:chOff x="-22863675" y="3131775"/>
            <a:chExt cx="299300" cy="293425"/>
          </a:xfrm>
        </p:grpSpPr>
        <p:sp>
          <p:nvSpPr>
            <p:cNvPr id="7172" name="Google Shape;7172;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5" name="Google Shape;7175;p92"/>
          <p:cNvGrpSpPr/>
          <p:nvPr/>
        </p:nvGrpSpPr>
        <p:grpSpPr>
          <a:xfrm>
            <a:off x="5301532" y="1306499"/>
            <a:ext cx="310602" cy="352803"/>
            <a:chOff x="-28069875" y="3175300"/>
            <a:chExt cx="260725" cy="296150"/>
          </a:xfrm>
        </p:grpSpPr>
        <p:sp>
          <p:nvSpPr>
            <p:cNvPr id="7176" name="Google Shape;7176;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5" name="Google Shape;7185;p92"/>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6" name="Google Shape;7186;p92"/>
          <p:cNvGrpSpPr/>
          <p:nvPr/>
        </p:nvGrpSpPr>
        <p:grpSpPr>
          <a:xfrm>
            <a:off x="5342810" y="2213733"/>
            <a:ext cx="228045" cy="351880"/>
            <a:chOff x="-28032075" y="3916450"/>
            <a:chExt cx="191425" cy="295375"/>
          </a:xfrm>
        </p:grpSpPr>
        <p:sp>
          <p:nvSpPr>
            <p:cNvPr id="7187" name="Google Shape;7187;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92"/>
          <p:cNvGrpSpPr/>
          <p:nvPr/>
        </p:nvGrpSpPr>
        <p:grpSpPr>
          <a:xfrm>
            <a:off x="7508157" y="1306484"/>
            <a:ext cx="352833" cy="352833"/>
            <a:chOff x="-26201650" y="3176075"/>
            <a:chExt cx="296175" cy="296175"/>
          </a:xfrm>
        </p:grpSpPr>
        <p:sp>
          <p:nvSpPr>
            <p:cNvPr id="7191" name="Google Shape;7191;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3" name="Google Shape;7193;p92"/>
          <p:cNvGrpSpPr/>
          <p:nvPr/>
        </p:nvGrpSpPr>
        <p:grpSpPr>
          <a:xfrm>
            <a:off x="7507680" y="1763705"/>
            <a:ext cx="353786" cy="351880"/>
            <a:chOff x="-26204800" y="3547050"/>
            <a:chExt cx="296975" cy="295375"/>
          </a:xfrm>
        </p:grpSpPr>
        <p:sp>
          <p:nvSpPr>
            <p:cNvPr id="7194" name="Google Shape;7194;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96" name="Google Shape;7196;p92"/>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7" name="Google Shape;7197;p92"/>
          <p:cNvGrpSpPr/>
          <p:nvPr/>
        </p:nvGrpSpPr>
        <p:grpSpPr>
          <a:xfrm>
            <a:off x="6178935" y="2693683"/>
            <a:ext cx="345328" cy="352833"/>
            <a:chOff x="-24353875" y="3147725"/>
            <a:chExt cx="289875" cy="296175"/>
          </a:xfrm>
        </p:grpSpPr>
        <p:sp>
          <p:nvSpPr>
            <p:cNvPr id="7198" name="Google Shape;7198;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92"/>
          <p:cNvGrpSpPr/>
          <p:nvPr/>
        </p:nvGrpSpPr>
        <p:grpSpPr>
          <a:xfrm>
            <a:off x="6186917" y="3173090"/>
            <a:ext cx="329365" cy="351910"/>
            <a:chOff x="-24344425" y="3519475"/>
            <a:chExt cx="276475" cy="295400"/>
          </a:xfrm>
        </p:grpSpPr>
        <p:sp>
          <p:nvSpPr>
            <p:cNvPr id="7201" name="Google Shape;7201;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92"/>
          <p:cNvGrpSpPr/>
          <p:nvPr/>
        </p:nvGrpSpPr>
        <p:grpSpPr>
          <a:xfrm>
            <a:off x="6176597" y="3625010"/>
            <a:ext cx="350004" cy="348128"/>
            <a:chOff x="-24353075" y="3891250"/>
            <a:chExt cx="293800" cy="292225"/>
          </a:xfrm>
        </p:grpSpPr>
        <p:sp>
          <p:nvSpPr>
            <p:cNvPr id="7204" name="Google Shape;7204;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92"/>
          <p:cNvGrpSpPr/>
          <p:nvPr/>
        </p:nvGrpSpPr>
        <p:grpSpPr>
          <a:xfrm>
            <a:off x="7960068" y="3173313"/>
            <a:ext cx="353757" cy="351463"/>
            <a:chOff x="-22845575" y="3504075"/>
            <a:chExt cx="296950" cy="295025"/>
          </a:xfrm>
        </p:grpSpPr>
        <p:sp>
          <p:nvSpPr>
            <p:cNvPr id="7207" name="Google Shape;7207;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92"/>
          <p:cNvGrpSpPr/>
          <p:nvPr/>
        </p:nvGrpSpPr>
        <p:grpSpPr>
          <a:xfrm>
            <a:off x="5753249" y="1306961"/>
            <a:ext cx="299344" cy="351880"/>
            <a:chOff x="-27691025" y="3175300"/>
            <a:chExt cx="251275" cy="295375"/>
          </a:xfrm>
        </p:grpSpPr>
        <p:sp>
          <p:nvSpPr>
            <p:cNvPr id="7210" name="Google Shape;7210;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92"/>
          <p:cNvGrpSpPr/>
          <p:nvPr/>
        </p:nvGrpSpPr>
        <p:grpSpPr>
          <a:xfrm>
            <a:off x="5725566" y="1825637"/>
            <a:ext cx="354710" cy="228015"/>
            <a:chOff x="-27721750" y="3598250"/>
            <a:chExt cx="297750" cy="191400"/>
          </a:xfrm>
        </p:grpSpPr>
        <p:sp>
          <p:nvSpPr>
            <p:cNvPr id="7215" name="Google Shape;7215;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7" name="Google Shape;7217;p92"/>
          <p:cNvGrpSpPr/>
          <p:nvPr/>
        </p:nvGrpSpPr>
        <p:grpSpPr>
          <a:xfrm>
            <a:off x="5726966" y="2219183"/>
            <a:ext cx="351910" cy="340980"/>
            <a:chOff x="-27719400" y="3925600"/>
            <a:chExt cx="295400" cy="286225"/>
          </a:xfrm>
        </p:grpSpPr>
        <p:sp>
          <p:nvSpPr>
            <p:cNvPr id="7218" name="Google Shape;7218;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92"/>
          <p:cNvGrpSpPr/>
          <p:nvPr/>
        </p:nvGrpSpPr>
        <p:grpSpPr>
          <a:xfrm>
            <a:off x="7948238" y="1306023"/>
            <a:ext cx="353757" cy="353757"/>
            <a:chOff x="-25834600" y="3176875"/>
            <a:chExt cx="296950" cy="296950"/>
          </a:xfrm>
        </p:grpSpPr>
        <p:sp>
          <p:nvSpPr>
            <p:cNvPr id="7221" name="Google Shape;7221;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92"/>
          <p:cNvGrpSpPr/>
          <p:nvPr/>
        </p:nvGrpSpPr>
        <p:grpSpPr>
          <a:xfrm>
            <a:off x="7948238" y="1774024"/>
            <a:ext cx="353757" cy="331241"/>
            <a:chOff x="-25834600" y="3564375"/>
            <a:chExt cx="296950" cy="278050"/>
          </a:xfrm>
        </p:grpSpPr>
        <p:sp>
          <p:nvSpPr>
            <p:cNvPr id="7227" name="Google Shape;7227;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92"/>
          <p:cNvGrpSpPr/>
          <p:nvPr/>
        </p:nvGrpSpPr>
        <p:grpSpPr>
          <a:xfrm>
            <a:off x="7946362" y="2213376"/>
            <a:ext cx="357509" cy="352595"/>
            <a:chOff x="-25834600" y="3915850"/>
            <a:chExt cx="300100" cy="295975"/>
          </a:xfrm>
        </p:grpSpPr>
        <p:sp>
          <p:nvSpPr>
            <p:cNvPr id="7236" name="Google Shape;7236;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92"/>
          <p:cNvGrpSpPr/>
          <p:nvPr/>
        </p:nvGrpSpPr>
        <p:grpSpPr>
          <a:xfrm>
            <a:off x="6681790" y="2694606"/>
            <a:ext cx="228968" cy="350987"/>
            <a:chOff x="-23930925" y="3149300"/>
            <a:chExt cx="192200" cy="294625"/>
          </a:xfrm>
        </p:grpSpPr>
        <p:sp>
          <p:nvSpPr>
            <p:cNvPr id="7240" name="Google Shape;7240;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92"/>
          <p:cNvGrpSpPr/>
          <p:nvPr/>
        </p:nvGrpSpPr>
        <p:grpSpPr>
          <a:xfrm>
            <a:off x="6638620" y="3173090"/>
            <a:ext cx="315307" cy="351910"/>
            <a:chOff x="-23962425" y="3519475"/>
            <a:chExt cx="264675" cy="295400"/>
          </a:xfrm>
        </p:grpSpPr>
        <p:sp>
          <p:nvSpPr>
            <p:cNvPr id="7245" name="Google Shape;7245;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7" name="Google Shape;7247;p92"/>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8" name="Google Shape;7248;p92"/>
          <p:cNvGrpSpPr/>
          <p:nvPr/>
        </p:nvGrpSpPr>
        <p:grpSpPr>
          <a:xfrm>
            <a:off x="8017295" y="3623134"/>
            <a:ext cx="239302" cy="351880"/>
            <a:chOff x="-22788075" y="3904625"/>
            <a:chExt cx="200875" cy="295375"/>
          </a:xfrm>
        </p:grpSpPr>
        <p:sp>
          <p:nvSpPr>
            <p:cNvPr id="7249" name="Google Shape;7249;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92"/>
          <p:cNvGrpSpPr/>
          <p:nvPr/>
        </p:nvGrpSpPr>
        <p:grpSpPr>
          <a:xfrm>
            <a:off x="6172593" y="1306499"/>
            <a:ext cx="354710" cy="352803"/>
            <a:chOff x="-27351575" y="3175300"/>
            <a:chExt cx="297750" cy="296150"/>
          </a:xfrm>
        </p:grpSpPr>
        <p:sp>
          <p:nvSpPr>
            <p:cNvPr id="7254" name="Google Shape;7254;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92"/>
          <p:cNvGrpSpPr/>
          <p:nvPr/>
        </p:nvGrpSpPr>
        <p:grpSpPr>
          <a:xfrm>
            <a:off x="6215302" y="1763109"/>
            <a:ext cx="269293" cy="353072"/>
            <a:chOff x="-27313750" y="3545275"/>
            <a:chExt cx="226050" cy="296375"/>
          </a:xfrm>
        </p:grpSpPr>
        <p:sp>
          <p:nvSpPr>
            <p:cNvPr id="7259" name="Google Shape;7259;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92"/>
          <p:cNvGrpSpPr/>
          <p:nvPr/>
        </p:nvGrpSpPr>
        <p:grpSpPr>
          <a:xfrm>
            <a:off x="6172593" y="2211380"/>
            <a:ext cx="354710" cy="356586"/>
            <a:chOff x="-27351575" y="3915650"/>
            <a:chExt cx="297750" cy="299325"/>
          </a:xfrm>
        </p:grpSpPr>
        <p:sp>
          <p:nvSpPr>
            <p:cNvPr id="7263" name="Google Shape;7263;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92"/>
          <p:cNvGrpSpPr/>
          <p:nvPr/>
        </p:nvGrpSpPr>
        <p:grpSpPr>
          <a:xfrm>
            <a:off x="4860084" y="2693579"/>
            <a:ext cx="319060" cy="353042"/>
            <a:chOff x="-25445525" y="3175900"/>
            <a:chExt cx="267825" cy="296350"/>
          </a:xfrm>
        </p:grpSpPr>
        <p:sp>
          <p:nvSpPr>
            <p:cNvPr id="7266" name="Google Shape;7266;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92"/>
          <p:cNvGrpSpPr/>
          <p:nvPr/>
        </p:nvGrpSpPr>
        <p:grpSpPr>
          <a:xfrm>
            <a:off x="4841797" y="3183902"/>
            <a:ext cx="355633" cy="330288"/>
            <a:chOff x="-25465200" y="3565175"/>
            <a:chExt cx="298525" cy="277250"/>
          </a:xfrm>
        </p:grpSpPr>
        <p:sp>
          <p:nvSpPr>
            <p:cNvPr id="7270" name="Google Shape;7270;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92"/>
          <p:cNvGrpSpPr/>
          <p:nvPr/>
        </p:nvGrpSpPr>
        <p:grpSpPr>
          <a:xfrm>
            <a:off x="4841336" y="3623432"/>
            <a:ext cx="356556" cy="351285"/>
            <a:chOff x="-25465200" y="3916150"/>
            <a:chExt cx="299300" cy="294875"/>
          </a:xfrm>
        </p:grpSpPr>
        <p:sp>
          <p:nvSpPr>
            <p:cNvPr id="7273" name="Google Shape;7273;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92"/>
          <p:cNvGrpSpPr/>
          <p:nvPr/>
        </p:nvGrpSpPr>
        <p:grpSpPr>
          <a:xfrm>
            <a:off x="7068775" y="2693698"/>
            <a:ext cx="351880" cy="352803"/>
            <a:chOff x="-23615075" y="3148525"/>
            <a:chExt cx="295375" cy="296150"/>
          </a:xfrm>
        </p:grpSpPr>
        <p:sp>
          <p:nvSpPr>
            <p:cNvPr id="7276" name="Google Shape;7276;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0" name="Google Shape;7280;p92"/>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1" name="Google Shape;7281;p92"/>
          <p:cNvGrpSpPr/>
          <p:nvPr/>
        </p:nvGrpSpPr>
        <p:grpSpPr>
          <a:xfrm>
            <a:off x="7068299" y="3632977"/>
            <a:ext cx="352833" cy="332194"/>
            <a:chOff x="-23615075" y="3906200"/>
            <a:chExt cx="296175" cy="278850"/>
          </a:xfrm>
        </p:grpSpPr>
        <p:sp>
          <p:nvSpPr>
            <p:cNvPr id="7282" name="Google Shape;7282;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5" name="Google Shape;7285;p92"/>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6" name="Google Shape;7286;p92"/>
          <p:cNvGrpSpPr/>
          <p:nvPr/>
        </p:nvGrpSpPr>
        <p:grpSpPr>
          <a:xfrm>
            <a:off x="6617268" y="1306618"/>
            <a:ext cx="353757" cy="352565"/>
            <a:chOff x="-26980600" y="3175500"/>
            <a:chExt cx="296950" cy="295950"/>
          </a:xfrm>
        </p:grpSpPr>
        <p:sp>
          <p:nvSpPr>
            <p:cNvPr id="7287" name="Google Shape;7287;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0" name="Google Shape;7290;p92"/>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1" name="Google Shape;7291;p92"/>
          <p:cNvGrpSpPr/>
          <p:nvPr/>
        </p:nvGrpSpPr>
        <p:grpSpPr>
          <a:xfrm>
            <a:off x="6617744" y="2245154"/>
            <a:ext cx="352803" cy="289039"/>
            <a:chOff x="-26981375" y="3951875"/>
            <a:chExt cx="296150" cy="242625"/>
          </a:xfrm>
        </p:grpSpPr>
        <p:sp>
          <p:nvSpPr>
            <p:cNvPr id="7292" name="Google Shape;7292;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92"/>
          <p:cNvGrpSpPr/>
          <p:nvPr/>
        </p:nvGrpSpPr>
        <p:grpSpPr>
          <a:xfrm>
            <a:off x="5282787" y="2692745"/>
            <a:ext cx="351910" cy="354710"/>
            <a:chOff x="-25094250" y="3176075"/>
            <a:chExt cx="295400" cy="297750"/>
          </a:xfrm>
        </p:grpSpPr>
        <p:sp>
          <p:nvSpPr>
            <p:cNvPr id="7296" name="Google Shape;7296;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9" name="Google Shape;7299;p92"/>
          <p:cNvGrpSpPr/>
          <p:nvPr/>
        </p:nvGrpSpPr>
        <p:grpSpPr>
          <a:xfrm>
            <a:off x="5282787" y="3173106"/>
            <a:ext cx="351910" cy="351880"/>
            <a:chOff x="-25094250" y="3547050"/>
            <a:chExt cx="295400" cy="295375"/>
          </a:xfrm>
        </p:grpSpPr>
        <p:sp>
          <p:nvSpPr>
            <p:cNvPr id="7300" name="Google Shape;7300;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5" name="Google Shape;7305;p92"/>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92"/>
          <p:cNvGrpSpPr/>
          <p:nvPr/>
        </p:nvGrpSpPr>
        <p:grpSpPr>
          <a:xfrm>
            <a:off x="7514864" y="2693698"/>
            <a:ext cx="352803" cy="352803"/>
            <a:chOff x="-23245675" y="3148525"/>
            <a:chExt cx="296150" cy="296150"/>
          </a:xfrm>
        </p:grpSpPr>
        <p:sp>
          <p:nvSpPr>
            <p:cNvPr id="7307" name="Google Shape;7307;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0" name="Google Shape;7310;p92"/>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1" name="Google Shape;7311;p92"/>
          <p:cNvGrpSpPr/>
          <p:nvPr/>
        </p:nvGrpSpPr>
        <p:grpSpPr>
          <a:xfrm>
            <a:off x="7515325" y="3622672"/>
            <a:ext cx="351880" cy="352803"/>
            <a:chOff x="-23244900" y="3888100"/>
            <a:chExt cx="295375" cy="296150"/>
          </a:xfrm>
        </p:grpSpPr>
        <p:sp>
          <p:nvSpPr>
            <p:cNvPr id="7312" name="Google Shape;7312;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3" name="Google Shape;7323;p92"/>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2"/>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325" name="Google Shape;7325;p92"/>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9"/>
        <p:cNvGrpSpPr/>
        <p:nvPr/>
      </p:nvGrpSpPr>
      <p:grpSpPr>
        <a:xfrm>
          <a:off x="0" y="0"/>
          <a:ext cx="0" cy="0"/>
          <a:chOff x="0" y="0"/>
          <a:chExt cx="0" cy="0"/>
        </a:xfrm>
      </p:grpSpPr>
      <p:sp>
        <p:nvSpPr>
          <p:cNvPr id="7330" name="Google Shape;7330;p93"/>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1" name="Google Shape;7331;p93"/>
          <p:cNvGrpSpPr/>
          <p:nvPr/>
        </p:nvGrpSpPr>
        <p:grpSpPr>
          <a:xfrm>
            <a:off x="832654" y="1819647"/>
            <a:ext cx="367261" cy="367261"/>
            <a:chOff x="-65145700" y="3727425"/>
            <a:chExt cx="317425" cy="317425"/>
          </a:xfrm>
        </p:grpSpPr>
        <p:sp>
          <p:nvSpPr>
            <p:cNvPr id="7332" name="Google Shape;7332;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93"/>
          <p:cNvGrpSpPr/>
          <p:nvPr/>
        </p:nvGrpSpPr>
        <p:grpSpPr>
          <a:xfrm>
            <a:off x="835851" y="2248561"/>
            <a:ext cx="360868" cy="367261"/>
            <a:chOff x="-65144125" y="4094450"/>
            <a:chExt cx="311900" cy="317425"/>
          </a:xfrm>
        </p:grpSpPr>
        <p:sp>
          <p:nvSpPr>
            <p:cNvPr id="7335" name="Google Shape;7335;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8" name="Google Shape;7338;p93"/>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9" name="Google Shape;7339;p93"/>
          <p:cNvGrpSpPr/>
          <p:nvPr/>
        </p:nvGrpSpPr>
        <p:grpSpPr>
          <a:xfrm>
            <a:off x="3039420" y="1819256"/>
            <a:ext cx="370645" cy="368042"/>
            <a:chOff x="-63250675" y="3744075"/>
            <a:chExt cx="320350" cy="318100"/>
          </a:xfrm>
        </p:grpSpPr>
        <p:sp>
          <p:nvSpPr>
            <p:cNvPr id="7340" name="Google Shape;7340;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3" name="Google Shape;7343;p93"/>
          <p:cNvGrpSpPr/>
          <p:nvPr/>
        </p:nvGrpSpPr>
        <p:grpSpPr>
          <a:xfrm>
            <a:off x="3041112" y="2248561"/>
            <a:ext cx="367261" cy="367261"/>
            <a:chOff x="-63250675" y="4110200"/>
            <a:chExt cx="317425" cy="317425"/>
          </a:xfrm>
        </p:grpSpPr>
        <p:sp>
          <p:nvSpPr>
            <p:cNvPr id="7344" name="Google Shape;7344;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93"/>
          <p:cNvGrpSpPr/>
          <p:nvPr/>
        </p:nvGrpSpPr>
        <p:grpSpPr>
          <a:xfrm>
            <a:off x="1720159" y="2745656"/>
            <a:ext cx="359075" cy="358844"/>
            <a:chOff x="-61351725" y="3372400"/>
            <a:chExt cx="310350" cy="310150"/>
          </a:xfrm>
        </p:grpSpPr>
        <p:sp>
          <p:nvSpPr>
            <p:cNvPr id="7354" name="Google Shape;7354;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93"/>
          <p:cNvGrpSpPr/>
          <p:nvPr/>
        </p:nvGrpSpPr>
        <p:grpSpPr>
          <a:xfrm>
            <a:off x="1716514" y="3208713"/>
            <a:ext cx="366364" cy="333534"/>
            <a:chOff x="-61354875" y="3751050"/>
            <a:chExt cx="316650" cy="288275"/>
          </a:xfrm>
        </p:grpSpPr>
        <p:sp>
          <p:nvSpPr>
            <p:cNvPr id="7358" name="Google Shape;7358;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93"/>
          <p:cNvGrpSpPr/>
          <p:nvPr/>
        </p:nvGrpSpPr>
        <p:grpSpPr>
          <a:xfrm>
            <a:off x="1716514" y="3650352"/>
            <a:ext cx="366364" cy="367290"/>
            <a:chOff x="-61354875" y="4101525"/>
            <a:chExt cx="316650" cy="317450"/>
          </a:xfrm>
        </p:grpSpPr>
        <p:sp>
          <p:nvSpPr>
            <p:cNvPr id="7362" name="Google Shape;7362;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93"/>
          <p:cNvGrpSpPr/>
          <p:nvPr/>
        </p:nvGrpSpPr>
        <p:grpSpPr>
          <a:xfrm>
            <a:off x="3932949" y="2742228"/>
            <a:ext cx="368157" cy="365699"/>
            <a:chOff x="-59470075" y="3308975"/>
            <a:chExt cx="318200" cy="316075"/>
          </a:xfrm>
        </p:grpSpPr>
        <p:sp>
          <p:nvSpPr>
            <p:cNvPr id="7365" name="Google Shape;7365;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93"/>
          <p:cNvGrpSpPr/>
          <p:nvPr/>
        </p:nvGrpSpPr>
        <p:grpSpPr>
          <a:xfrm>
            <a:off x="1278379" y="1377933"/>
            <a:ext cx="367261" cy="364686"/>
            <a:chOff x="-64781025" y="3361050"/>
            <a:chExt cx="317425" cy="315200"/>
          </a:xfrm>
        </p:grpSpPr>
        <p:sp>
          <p:nvSpPr>
            <p:cNvPr id="7375" name="Google Shape;7375;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9" name="Google Shape;7379;p93"/>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93"/>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3"/>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2" name="Google Shape;7382;p93"/>
          <p:cNvGrpSpPr/>
          <p:nvPr/>
        </p:nvGrpSpPr>
        <p:grpSpPr>
          <a:xfrm>
            <a:off x="3482779" y="1819372"/>
            <a:ext cx="382765" cy="367810"/>
            <a:chOff x="-62890750" y="3747425"/>
            <a:chExt cx="330825" cy="317900"/>
          </a:xfrm>
        </p:grpSpPr>
        <p:sp>
          <p:nvSpPr>
            <p:cNvPr id="7383" name="Google Shape;7383;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7" name="Google Shape;7397;p93"/>
          <p:cNvGrpSpPr/>
          <p:nvPr/>
        </p:nvGrpSpPr>
        <p:grpSpPr>
          <a:xfrm>
            <a:off x="3490531" y="2249009"/>
            <a:ext cx="367261" cy="366364"/>
            <a:chOff x="-62884425" y="4111775"/>
            <a:chExt cx="317425" cy="316650"/>
          </a:xfrm>
        </p:grpSpPr>
        <p:sp>
          <p:nvSpPr>
            <p:cNvPr id="7398" name="Google Shape;7398;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0" name="Google Shape;7400;p93"/>
          <p:cNvGrpSpPr/>
          <p:nvPr/>
        </p:nvGrpSpPr>
        <p:grpSpPr>
          <a:xfrm>
            <a:off x="2163165" y="2745078"/>
            <a:ext cx="365438" cy="360001"/>
            <a:chOff x="-60991775" y="3376900"/>
            <a:chExt cx="315850" cy="311150"/>
          </a:xfrm>
        </p:grpSpPr>
        <p:sp>
          <p:nvSpPr>
            <p:cNvPr id="7401" name="Google Shape;7401;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93"/>
          <p:cNvGrpSpPr/>
          <p:nvPr/>
        </p:nvGrpSpPr>
        <p:grpSpPr>
          <a:xfrm>
            <a:off x="2162702" y="3195942"/>
            <a:ext cx="366364" cy="359075"/>
            <a:chOff x="-60988625" y="3740800"/>
            <a:chExt cx="316650" cy="310350"/>
          </a:xfrm>
        </p:grpSpPr>
        <p:sp>
          <p:nvSpPr>
            <p:cNvPr id="7405" name="Google Shape;7405;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93"/>
          <p:cNvGrpSpPr/>
          <p:nvPr/>
        </p:nvGrpSpPr>
        <p:grpSpPr>
          <a:xfrm>
            <a:off x="2162702" y="3651393"/>
            <a:ext cx="366364" cy="365207"/>
            <a:chOff x="-60987850" y="4100950"/>
            <a:chExt cx="316650" cy="315650"/>
          </a:xfrm>
        </p:grpSpPr>
        <p:sp>
          <p:nvSpPr>
            <p:cNvPr id="7409" name="Google Shape;7409;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93"/>
          <p:cNvGrpSpPr/>
          <p:nvPr/>
        </p:nvGrpSpPr>
        <p:grpSpPr>
          <a:xfrm>
            <a:off x="3932486" y="3196853"/>
            <a:ext cx="369083" cy="357253"/>
            <a:chOff x="-59447250" y="3706150"/>
            <a:chExt cx="319000" cy="308775"/>
          </a:xfrm>
        </p:grpSpPr>
        <p:sp>
          <p:nvSpPr>
            <p:cNvPr id="7415" name="Google Shape;7415;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93"/>
          <p:cNvGrpSpPr/>
          <p:nvPr/>
        </p:nvGrpSpPr>
        <p:grpSpPr>
          <a:xfrm>
            <a:off x="1721214" y="1378164"/>
            <a:ext cx="368186" cy="364224"/>
            <a:chOff x="-64406125" y="3362225"/>
            <a:chExt cx="318225" cy="314800"/>
          </a:xfrm>
        </p:grpSpPr>
        <p:sp>
          <p:nvSpPr>
            <p:cNvPr id="7420" name="Google Shape;7420;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2" name="Google Shape;7422;p93"/>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3" name="Google Shape;7423;p93"/>
          <p:cNvGrpSpPr/>
          <p:nvPr/>
        </p:nvGrpSpPr>
        <p:grpSpPr>
          <a:xfrm>
            <a:off x="1721677" y="2249009"/>
            <a:ext cx="367261" cy="366364"/>
            <a:chOff x="-64410850" y="4094450"/>
            <a:chExt cx="317425" cy="316650"/>
          </a:xfrm>
        </p:grpSpPr>
        <p:sp>
          <p:nvSpPr>
            <p:cNvPr id="7424" name="Google Shape;7424;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7" name="Google Shape;7427;p93"/>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8" name="Google Shape;7428;p93"/>
          <p:cNvGrpSpPr/>
          <p:nvPr/>
        </p:nvGrpSpPr>
        <p:grpSpPr>
          <a:xfrm>
            <a:off x="3943225" y="1819083"/>
            <a:ext cx="365467" cy="368389"/>
            <a:chOff x="-62516625" y="3743175"/>
            <a:chExt cx="315875" cy="318400"/>
          </a:xfrm>
        </p:grpSpPr>
        <p:sp>
          <p:nvSpPr>
            <p:cNvPr id="7429" name="Google Shape;7429;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93"/>
          <p:cNvGrpSpPr/>
          <p:nvPr/>
        </p:nvGrpSpPr>
        <p:grpSpPr>
          <a:xfrm>
            <a:off x="3950065" y="2269054"/>
            <a:ext cx="351786" cy="326274"/>
            <a:chOff x="-62511900" y="4129100"/>
            <a:chExt cx="304050" cy="282000"/>
          </a:xfrm>
        </p:grpSpPr>
        <p:sp>
          <p:nvSpPr>
            <p:cNvPr id="7432" name="Google Shape;7432;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93"/>
          <p:cNvGrpSpPr/>
          <p:nvPr/>
        </p:nvGrpSpPr>
        <p:grpSpPr>
          <a:xfrm>
            <a:off x="2628187" y="2741448"/>
            <a:ext cx="310770" cy="367261"/>
            <a:chOff x="-60597975" y="3367475"/>
            <a:chExt cx="268600" cy="317425"/>
          </a:xfrm>
        </p:grpSpPr>
        <p:sp>
          <p:nvSpPr>
            <p:cNvPr id="7438" name="Google Shape;7438;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3" name="Google Shape;7443;p93"/>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4" name="Google Shape;7444;p93"/>
          <p:cNvGrpSpPr/>
          <p:nvPr/>
        </p:nvGrpSpPr>
        <p:grpSpPr>
          <a:xfrm>
            <a:off x="2600390" y="3702764"/>
            <a:ext cx="366364" cy="262465"/>
            <a:chOff x="-60621600" y="4145650"/>
            <a:chExt cx="316650" cy="226850"/>
          </a:xfrm>
        </p:grpSpPr>
        <p:sp>
          <p:nvSpPr>
            <p:cNvPr id="7445" name="Google Shape;7445;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93"/>
          <p:cNvGrpSpPr/>
          <p:nvPr/>
        </p:nvGrpSpPr>
        <p:grpSpPr>
          <a:xfrm>
            <a:off x="3937042" y="3651263"/>
            <a:ext cx="359972" cy="365467"/>
            <a:chOff x="-59400775" y="4084200"/>
            <a:chExt cx="311125" cy="315875"/>
          </a:xfrm>
        </p:grpSpPr>
        <p:sp>
          <p:nvSpPr>
            <p:cNvPr id="7449" name="Google Shape;7449;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93"/>
          <p:cNvGrpSpPr/>
          <p:nvPr/>
        </p:nvGrpSpPr>
        <p:grpSpPr>
          <a:xfrm>
            <a:off x="2161136" y="1377094"/>
            <a:ext cx="365438" cy="366364"/>
            <a:chOff x="-64044600" y="3360375"/>
            <a:chExt cx="315850" cy="316650"/>
          </a:xfrm>
        </p:grpSpPr>
        <p:sp>
          <p:nvSpPr>
            <p:cNvPr id="7456" name="Google Shape;7456;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93"/>
          <p:cNvGrpSpPr/>
          <p:nvPr/>
        </p:nvGrpSpPr>
        <p:grpSpPr>
          <a:xfrm>
            <a:off x="2187559" y="1819647"/>
            <a:ext cx="312592" cy="367261"/>
            <a:chOff x="-64022550" y="3727425"/>
            <a:chExt cx="270175" cy="317425"/>
          </a:xfrm>
        </p:grpSpPr>
        <p:sp>
          <p:nvSpPr>
            <p:cNvPr id="7460" name="Google Shape;7460;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3" name="Google Shape;7463;p93"/>
          <p:cNvGrpSpPr/>
          <p:nvPr/>
        </p:nvGrpSpPr>
        <p:grpSpPr>
          <a:xfrm>
            <a:off x="2211697" y="2248547"/>
            <a:ext cx="264317" cy="367290"/>
            <a:chOff x="-64001300" y="4093650"/>
            <a:chExt cx="228450" cy="317450"/>
          </a:xfrm>
        </p:grpSpPr>
        <p:sp>
          <p:nvSpPr>
            <p:cNvPr id="7464" name="Google Shape;7464;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93"/>
          <p:cNvGrpSpPr/>
          <p:nvPr/>
        </p:nvGrpSpPr>
        <p:grpSpPr>
          <a:xfrm>
            <a:off x="830701" y="2741838"/>
            <a:ext cx="359972" cy="366480"/>
            <a:chOff x="-62148800" y="3377700"/>
            <a:chExt cx="311125" cy="316750"/>
          </a:xfrm>
        </p:grpSpPr>
        <p:sp>
          <p:nvSpPr>
            <p:cNvPr id="7469" name="Google Shape;7469;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93"/>
          <p:cNvGrpSpPr/>
          <p:nvPr/>
        </p:nvGrpSpPr>
        <p:grpSpPr>
          <a:xfrm>
            <a:off x="826608" y="3191835"/>
            <a:ext cx="368157" cy="367290"/>
            <a:chOff x="-62154300" y="3743950"/>
            <a:chExt cx="318200" cy="317450"/>
          </a:xfrm>
        </p:grpSpPr>
        <p:sp>
          <p:nvSpPr>
            <p:cNvPr id="7472" name="Google Shape;7472;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93"/>
          <p:cNvGrpSpPr/>
          <p:nvPr/>
        </p:nvGrpSpPr>
        <p:grpSpPr>
          <a:xfrm>
            <a:off x="826594" y="3650815"/>
            <a:ext cx="368186" cy="366364"/>
            <a:chOff x="-62151950" y="4111775"/>
            <a:chExt cx="318225" cy="316650"/>
          </a:xfrm>
        </p:grpSpPr>
        <p:sp>
          <p:nvSpPr>
            <p:cNvPr id="7475" name="Google Shape;7475;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93"/>
          <p:cNvGrpSpPr/>
          <p:nvPr/>
        </p:nvGrpSpPr>
        <p:grpSpPr>
          <a:xfrm>
            <a:off x="3045218" y="2741361"/>
            <a:ext cx="368157" cy="367434"/>
            <a:chOff x="-60254550" y="3367325"/>
            <a:chExt cx="318200" cy="317575"/>
          </a:xfrm>
        </p:grpSpPr>
        <p:sp>
          <p:nvSpPr>
            <p:cNvPr id="7480" name="Google Shape;7480;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4" name="Google Shape;7484;p93"/>
          <p:cNvGrpSpPr/>
          <p:nvPr/>
        </p:nvGrpSpPr>
        <p:grpSpPr>
          <a:xfrm>
            <a:off x="3046115" y="3192355"/>
            <a:ext cx="366364" cy="366248"/>
            <a:chOff x="-60255350" y="3733825"/>
            <a:chExt cx="316650" cy="316550"/>
          </a:xfrm>
        </p:grpSpPr>
        <p:sp>
          <p:nvSpPr>
            <p:cNvPr id="7485" name="Google Shape;7485;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93"/>
          <p:cNvGrpSpPr/>
          <p:nvPr/>
        </p:nvGrpSpPr>
        <p:grpSpPr>
          <a:xfrm>
            <a:off x="3073912" y="3651263"/>
            <a:ext cx="310770" cy="365467"/>
            <a:chOff x="-60232500" y="4101525"/>
            <a:chExt cx="268600" cy="315875"/>
          </a:xfrm>
        </p:grpSpPr>
        <p:sp>
          <p:nvSpPr>
            <p:cNvPr id="7493" name="Google Shape;7493;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5" name="Google Shape;7495;p93"/>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6" name="Google Shape;7496;p93"/>
          <p:cNvGrpSpPr/>
          <p:nvPr/>
        </p:nvGrpSpPr>
        <p:grpSpPr>
          <a:xfrm>
            <a:off x="2606912" y="1377094"/>
            <a:ext cx="368186" cy="366364"/>
            <a:chOff x="-63679950" y="3360375"/>
            <a:chExt cx="318225" cy="316650"/>
          </a:xfrm>
        </p:grpSpPr>
        <p:sp>
          <p:nvSpPr>
            <p:cNvPr id="7497" name="Google Shape;7497;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1" name="Google Shape;7501;p93"/>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2" name="Google Shape;7502;p93"/>
          <p:cNvGrpSpPr/>
          <p:nvPr/>
        </p:nvGrpSpPr>
        <p:grpSpPr>
          <a:xfrm>
            <a:off x="2605539" y="2248431"/>
            <a:ext cx="370934" cy="367521"/>
            <a:chOff x="-63679950" y="4093450"/>
            <a:chExt cx="320600" cy="317650"/>
          </a:xfrm>
        </p:grpSpPr>
        <p:sp>
          <p:nvSpPr>
            <p:cNvPr id="7503" name="Google Shape;7503;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93"/>
          <p:cNvGrpSpPr/>
          <p:nvPr/>
        </p:nvGrpSpPr>
        <p:grpSpPr>
          <a:xfrm>
            <a:off x="1265656" y="2741433"/>
            <a:ext cx="366364" cy="367290"/>
            <a:chOff x="-61784125" y="3377700"/>
            <a:chExt cx="316650" cy="317450"/>
          </a:xfrm>
        </p:grpSpPr>
        <p:sp>
          <p:nvSpPr>
            <p:cNvPr id="7507" name="Google Shape;7507;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4" name="Google Shape;7514;p93"/>
          <p:cNvGrpSpPr/>
          <p:nvPr/>
        </p:nvGrpSpPr>
        <p:grpSpPr>
          <a:xfrm>
            <a:off x="1265656" y="3191835"/>
            <a:ext cx="366364" cy="367290"/>
            <a:chOff x="-61783350" y="3743950"/>
            <a:chExt cx="316650" cy="317450"/>
          </a:xfrm>
        </p:grpSpPr>
        <p:sp>
          <p:nvSpPr>
            <p:cNvPr id="7515" name="Google Shape;7515;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7" name="Google Shape;7517;p93"/>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3"/>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3"/>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93"/>
          <p:cNvGrpSpPr/>
          <p:nvPr/>
        </p:nvGrpSpPr>
        <p:grpSpPr>
          <a:xfrm>
            <a:off x="3487080" y="3651668"/>
            <a:ext cx="369112" cy="364657"/>
            <a:chOff x="-59869425" y="4102225"/>
            <a:chExt cx="319025" cy="315175"/>
          </a:xfrm>
        </p:grpSpPr>
        <p:sp>
          <p:nvSpPr>
            <p:cNvPr id="7521" name="Google Shape;7521;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93"/>
          <p:cNvGrpSpPr/>
          <p:nvPr/>
        </p:nvGrpSpPr>
        <p:grpSpPr>
          <a:xfrm>
            <a:off x="2605883" y="4120490"/>
            <a:ext cx="366364" cy="365467"/>
            <a:chOff x="-59029025" y="3711650"/>
            <a:chExt cx="316650" cy="315875"/>
          </a:xfrm>
        </p:grpSpPr>
        <p:sp>
          <p:nvSpPr>
            <p:cNvPr id="7526" name="Google Shape;7526;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93"/>
          <p:cNvGrpSpPr/>
          <p:nvPr/>
        </p:nvGrpSpPr>
        <p:grpSpPr>
          <a:xfrm>
            <a:off x="4841373" y="1398014"/>
            <a:ext cx="351940" cy="348188"/>
            <a:chOff x="581525" y="3254850"/>
            <a:chExt cx="297750" cy="294575"/>
          </a:xfrm>
        </p:grpSpPr>
        <p:sp>
          <p:nvSpPr>
            <p:cNvPr id="7534" name="Google Shape;7534;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7" name="Google Shape;7537;p93"/>
          <p:cNvGrpSpPr/>
          <p:nvPr/>
        </p:nvGrpSpPr>
        <p:grpSpPr>
          <a:xfrm>
            <a:off x="4840442" y="1836950"/>
            <a:ext cx="353802" cy="351497"/>
            <a:chOff x="580725" y="3617925"/>
            <a:chExt cx="299325" cy="297375"/>
          </a:xfrm>
        </p:grpSpPr>
        <p:sp>
          <p:nvSpPr>
            <p:cNvPr id="7538" name="Google Shape;7538;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93"/>
          <p:cNvGrpSpPr/>
          <p:nvPr/>
        </p:nvGrpSpPr>
        <p:grpSpPr>
          <a:xfrm>
            <a:off x="4842304" y="2284140"/>
            <a:ext cx="350079" cy="350079"/>
            <a:chOff x="583100" y="3982600"/>
            <a:chExt cx="296175" cy="296175"/>
          </a:xfrm>
        </p:grpSpPr>
        <p:sp>
          <p:nvSpPr>
            <p:cNvPr id="7544" name="Google Shape;75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93"/>
          <p:cNvGrpSpPr/>
          <p:nvPr/>
        </p:nvGrpSpPr>
        <p:grpSpPr>
          <a:xfrm>
            <a:off x="7074918" y="1397764"/>
            <a:ext cx="307231" cy="348690"/>
            <a:chOff x="2423775" y="3226875"/>
            <a:chExt cx="259925" cy="295000"/>
          </a:xfrm>
        </p:grpSpPr>
        <p:sp>
          <p:nvSpPr>
            <p:cNvPr id="7552" name="Google Shape;7552;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93"/>
          <p:cNvGrpSpPr/>
          <p:nvPr/>
        </p:nvGrpSpPr>
        <p:grpSpPr>
          <a:xfrm>
            <a:off x="7052106" y="1839049"/>
            <a:ext cx="352857" cy="347301"/>
            <a:chOff x="2404875" y="3592725"/>
            <a:chExt cx="298525" cy="293825"/>
          </a:xfrm>
        </p:grpSpPr>
        <p:sp>
          <p:nvSpPr>
            <p:cNvPr id="7556" name="Google Shape;7556;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93"/>
          <p:cNvGrpSpPr/>
          <p:nvPr/>
        </p:nvGrpSpPr>
        <p:grpSpPr>
          <a:xfrm>
            <a:off x="7053036" y="2284614"/>
            <a:ext cx="350995" cy="349133"/>
            <a:chOff x="2404875" y="3955825"/>
            <a:chExt cx="296950" cy="295375"/>
          </a:xfrm>
        </p:grpSpPr>
        <p:sp>
          <p:nvSpPr>
            <p:cNvPr id="7560" name="Google Shape;7560;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93"/>
          <p:cNvGrpSpPr/>
          <p:nvPr/>
        </p:nvGrpSpPr>
        <p:grpSpPr>
          <a:xfrm>
            <a:off x="5747016" y="2748808"/>
            <a:ext cx="349163" cy="350079"/>
            <a:chOff x="4263650" y="3235150"/>
            <a:chExt cx="295400" cy="296175"/>
          </a:xfrm>
        </p:grpSpPr>
        <p:sp>
          <p:nvSpPr>
            <p:cNvPr id="7565" name="Google Shape;7565;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93"/>
          <p:cNvGrpSpPr/>
          <p:nvPr/>
        </p:nvGrpSpPr>
        <p:grpSpPr>
          <a:xfrm>
            <a:off x="5744696" y="3207969"/>
            <a:ext cx="353802" cy="327739"/>
            <a:chOff x="4266025" y="3609275"/>
            <a:chExt cx="299325" cy="277275"/>
          </a:xfrm>
        </p:grpSpPr>
        <p:sp>
          <p:nvSpPr>
            <p:cNvPr id="7571" name="Google Shape;7571;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93"/>
          <p:cNvGrpSpPr/>
          <p:nvPr/>
        </p:nvGrpSpPr>
        <p:grpSpPr>
          <a:xfrm>
            <a:off x="5745154" y="3673356"/>
            <a:ext cx="352886" cy="349133"/>
            <a:chOff x="4263650" y="3963700"/>
            <a:chExt cx="298550" cy="295375"/>
          </a:xfrm>
        </p:grpSpPr>
        <p:sp>
          <p:nvSpPr>
            <p:cNvPr id="7574" name="Google Shape;7574;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93"/>
          <p:cNvGrpSpPr/>
          <p:nvPr/>
        </p:nvGrpSpPr>
        <p:grpSpPr>
          <a:xfrm>
            <a:off x="8023491" y="2748809"/>
            <a:ext cx="226264" cy="350079"/>
            <a:chOff x="6164975" y="3211525"/>
            <a:chExt cx="191425" cy="296175"/>
          </a:xfrm>
        </p:grpSpPr>
        <p:sp>
          <p:nvSpPr>
            <p:cNvPr id="7582" name="Google Shape;7582;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93"/>
          <p:cNvGrpSpPr/>
          <p:nvPr/>
        </p:nvGrpSpPr>
        <p:grpSpPr>
          <a:xfrm>
            <a:off x="5285528" y="1397084"/>
            <a:ext cx="352886" cy="350049"/>
            <a:chOff x="946175" y="3253275"/>
            <a:chExt cx="298550" cy="296150"/>
          </a:xfrm>
        </p:grpSpPr>
        <p:sp>
          <p:nvSpPr>
            <p:cNvPr id="7590" name="Google Shape;7590;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93"/>
          <p:cNvGrpSpPr/>
          <p:nvPr/>
        </p:nvGrpSpPr>
        <p:grpSpPr>
          <a:xfrm>
            <a:off x="5286459" y="1839048"/>
            <a:ext cx="351024" cy="347301"/>
            <a:chOff x="946175" y="3619500"/>
            <a:chExt cx="296975" cy="293825"/>
          </a:xfrm>
        </p:grpSpPr>
        <p:sp>
          <p:nvSpPr>
            <p:cNvPr id="7596" name="Google Shape;7596;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93"/>
          <p:cNvGrpSpPr/>
          <p:nvPr/>
        </p:nvGrpSpPr>
        <p:grpSpPr>
          <a:xfrm>
            <a:off x="5286001" y="2283682"/>
            <a:ext cx="351940" cy="350995"/>
            <a:chOff x="944600" y="3981825"/>
            <a:chExt cx="297750" cy="296950"/>
          </a:xfrm>
        </p:grpSpPr>
        <p:sp>
          <p:nvSpPr>
            <p:cNvPr id="7603" name="Google Shape;7603;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93"/>
          <p:cNvGrpSpPr/>
          <p:nvPr/>
        </p:nvGrpSpPr>
        <p:grpSpPr>
          <a:xfrm>
            <a:off x="7502937" y="1397542"/>
            <a:ext cx="350079" cy="349133"/>
            <a:chOff x="2768750" y="3227275"/>
            <a:chExt cx="296175" cy="295375"/>
          </a:xfrm>
        </p:grpSpPr>
        <p:sp>
          <p:nvSpPr>
            <p:cNvPr id="7608" name="Google Shape;7608;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93"/>
          <p:cNvGrpSpPr/>
          <p:nvPr/>
        </p:nvGrpSpPr>
        <p:grpSpPr>
          <a:xfrm>
            <a:off x="7523888" y="1838414"/>
            <a:ext cx="308177" cy="348572"/>
            <a:chOff x="2786075" y="3591800"/>
            <a:chExt cx="260725" cy="294900"/>
          </a:xfrm>
        </p:grpSpPr>
        <p:sp>
          <p:nvSpPr>
            <p:cNvPr id="7617" name="Google Shape;7617;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93"/>
          <p:cNvGrpSpPr/>
          <p:nvPr/>
        </p:nvGrpSpPr>
        <p:grpSpPr>
          <a:xfrm>
            <a:off x="7564387" y="2284141"/>
            <a:ext cx="227180" cy="350079"/>
            <a:chOff x="2819150" y="3955025"/>
            <a:chExt cx="192200" cy="296175"/>
          </a:xfrm>
        </p:grpSpPr>
        <p:sp>
          <p:nvSpPr>
            <p:cNvPr id="7623" name="Google Shape;7623;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93"/>
          <p:cNvGrpSpPr/>
          <p:nvPr/>
        </p:nvGrpSpPr>
        <p:grpSpPr>
          <a:xfrm>
            <a:off x="6188160" y="2749739"/>
            <a:ext cx="349133" cy="348217"/>
            <a:chOff x="4629125" y="3235150"/>
            <a:chExt cx="295375" cy="294600"/>
          </a:xfrm>
        </p:grpSpPr>
        <p:sp>
          <p:nvSpPr>
            <p:cNvPr id="7628" name="Google Shape;7628;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93"/>
          <p:cNvGrpSpPr/>
          <p:nvPr/>
        </p:nvGrpSpPr>
        <p:grpSpPr>
          <a:xfrm>
            <a:off x="6188145" y="3197272"/>
            <a:ext cx="349163" cy="349133"/>
            <a:chOff x="4628325" y="3599825"/>
            <a:chExt cx="295400" cy="295375"/>
          </a:xfrm>
        </p:grpSpPr>
        <p:sp>
          <p:nvSpPr>
            <p:cNvPr id="7634" name="Google Shape;7634;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93"/>
          <p:cNvGrpSpPr/>
          <p:nvPr/>
        </p:nvGrpSpPr>
        <p:grpSpPr>
          <a:xfrm>
            <a:off x="6209096" y="3672883"/>
            <a:ext cx="307261" cy="350079"/>
            <a:chOff x="4645650" y="3962900"/>
            <a:chExt cx="259950" cy="296175"/>
          </a:xfrm>
        </p:grpSpPr>
        <p:sp>
          <p:nvSpPr>
            <p:cNvPr id="7647" name="Google Shape;7647;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93"/>
          <p:cNvGrpSpPr/>
          <p:nvPr/>
        </p:nvGrpSpPr>
        <p:grpSpPr>
          <a:xfrm>
            <a:off x="7962056" y="3197745"/>
            <a:ext cx="349133" cy="348188"/>
            <a:chOff x="6143725" y="3582500"/>
            <a:chExt cx="295375" cy="294575"/>
          </a:xfrm>
        </p:grpSpPr>
        <p:sp>
          <p:nvSpPr>
            <p:cNvPr id="7654" name="Google Shape;7654;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93"/>
          <p:cNvGrpSpPr/>
          <p:nvPr/>
        </p:nvGrpSpPr>
        <p:grpSpPr>
          <a:xfrm>
            <a:off x="5730883" y="1397084"/>
            <a:ext cx="350995" cy="350049"/>
            <a:chOff x="1310075" y="3253275"/>
            <a:chExt cx="296950" cy="296150"/>
          </a:xfrm>
        </p:grpSpPr>
        <p:sp>
          <p:nvSpPr>
            <p:cNvPr id="7662" name="Google Shape;7662;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5" name="Google Shape;7665;p93"/>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6" name="Google Shape;7666;p93"/>
          <p:cNvGrpSpPr/>
          <p:nvPr/>
        </p:nvGrpSpPr>
        <p:grpSpPr>
          <a:xfrm>
            <a:off x="5730410" y="2283343"/>
            <a:ext cx="351941" cy="351675"/>
            <a:chOff x="1310075" y="3980250"/>
            <a:chExt cx="297750" cy="297525"/>
          </a:xfrm>
        </p:grpSpPr>
        <p:sp>
          <p:nvSpPr>
            <p:cNvPr id="7667" name="Google Shape;7667;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93"/>
          <p:cNvGrpSpPr/>
          <p:nvPr/>
        </p:nvGrpSpPr>
        <p:grpSpPr>
          <a:xfrm>
            <a:off x="7995198" y="1397542"/>
            <a:ext cx="266305" cy="349133"/>
            <a:chOff x="3167275" y="3227275"/>
            <a:chExt cx="225300" cy="295375"/>
          </a:xfrm>
        </p:grpSpPr>
        <p:sp>
          <p:nvSpPr>
            <p:cNvPr id="7672" name="Google Shape;7672;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7" name="Google Shape;7677;p93"/>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8" name="Google Shape;7678;p93"/>
          <p:cNvGrpSpPr/>
          <p:nvPr/>
        </p:nvGrpSpPr>
        <p:grpSpPr>
          <a:xfrm>
            <a:off x="7952380" y="2284599"/>
            <a:ext cx="351940" cy="349163"/>
            <a:chOff x="3133425" y="3955025"/>
            <a:chExt cx="297750" cy="295400"/>
          </a:xfrm>
        </p:grpSpPr>
        <p:sp>
          <p:nvSpPr>
            <p:cNvPr id="7679" name="Google Shape;7679;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93"/>
          <p:cNvGrpSpPr/>
          <p:nvPr/>
        </p:nvGrpSpPr>
        <p:grpSpPr>
          <a:xfrm>
            <a:off x="6632554" y="2748187"/>
            <a:ext cx="350079" cy="351320"/>
            <a:chOff x="4991425" y="3234750"/>
            <a:chExt cx="296175" cy="297225"/>
          </a:xfrm>
        </p:grpSpPr>
        <p:sp>
          <p:nvSpPr>
            <p:cNvPr id="7683" name="Google Shape;7683;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93"/>
          <p:cNvGrpSpPr/>
          <p:nvPr/>
        </p:nvGrpSpPr>
        <p:grpSpPr>
          <a:xfrm>
            <a:off x="6632554" y="3217750"/>
            <a:ext cx="350079" cy="308177"/>
            <a:chOff x="4991425" y="3617150"/>
            <a:chExt cx="296175" cy="260725"/>
          </a:xfrm>
        </p:grpSpPr>
        <p:sp>
          <p:nvSpPr>
            <p:cNvPr id="7690" name="Google Shape;7690;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93"/>
          <p:cNvGrpSpPr/>
          <p:nvPr/>
        </p:nvGrpSpPr>
        <p:grpSpPr>
          <a:xfrm>
            <a:off x="6709827" y="3673341"/>
            <a:ext cx="195532" cy="349163"/>
            <a:chOff x="5056800" y="3962900"/>
            <a:chExt cx="165425" cy="295400"/>
          </a:xfrm>
        </p:grpSpPr>
        <p:sp>
          <p:nvSpPr>
            <p:cNvPr id="7698" name="Google Shape;7698;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93"/>
          <p:cNvGrpSpPr/>
          <p:nvPr/>
        </p:nvGrpSpPr>
        <p:grpSpPr>
          <a:xfrm>
            <a:off x="7961125" y="3673357"/>
            <a:ext cx="350995" cy="349133"/>
            <a:chOff x="6168925" y="3936925"/>
            <a:chExt cx="296950" cy="295375"/>
          </a:xfrm>
        </p:grpSpPr>
        <p:sp>
          <p:nvSpPr>
            <p:cNvPr id="7702" name="Google Shape;7702;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93"/>
          <p:cNvGrpSpPr/>
          <p:nvPr/>
        </p:nvGrpSpPr>
        <p:grpSpPr>
          <a:xfrm>
            <a:off x="6174844" y="1390429"/>
            <a:ext cx="348188" cy="349133"/>
            <a:chOff x="1674750" y="3254050"/>
            <a:chExt cx="294575" cy="295375"/>
          </a:xfrm>
        </p:grpSpPr>
        <p:sp>
          <p:nvSpPr>
            <p:cNvPr id="7709" name="Google Shape;7709;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93"/>
          <p:cNvGrpSpPr/>
          <p:nvPr/>
        </p:nvGrpSpPr>
        <p:grpSpPr>
          <a:xfrm>
            <a:off x="6189239" y="1838132"/>
            <a:ext cx="319347" cy="349133"/>
            <a:chOff x="1687350" y="3618725"/>
            <a:chExt cx="270175" cy="295375"/>
          </a:xfrm>
        </p:grpSpPr>
        <p:sp>
          <p:nvSpPr>
            <p:cNvPr id="7713" name="Google Shape;7713;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93"/>
          <p:cNvGrpSpPr/>
          <p:nvPr/>
        </p:nvGrpSpPr>
        <p:grpSpPr>
          <a:xfrm>
            <a:off x="6172942" y="2284613"/>
            <a:ext cx="351940" cy="349133"/>
            <a:chOff x="1672375" y="3982600"/>
            <a:chExt cx="297750" cy="295375"/>
          </a:xfrm>
        </p:grpSpPr>
        <p:sp>
          <p:nvSpPr>
            <p:cNvPr id="7717" name="Google Shape;7717;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93"/>
          <p:cNvGrpSpPr/>
          <p:nvPr/>
        </p:nvGrpSpPr>
        <p:grpSpPr>
          <a:xfrm>
            <a:off x="4864934" y="2748808"/>
            <a:ext cx="350079" cy="350079"/>
            <a:chOff x="3497300" y="3227275"/>
            <a:chExt cx="296175" cy="296175"/>
          </a:xfrm>
        </p:grpSpPr>
        <p:sp>
          <p:nvSpPr>
            <p:cNvPr id="7721" name="Google Shape;7721;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93"/>
          <p:cNvGrpSpPr/>
          <p:nvPr/>
        </p:nvGrpSpPr>
        <p:grpSpPr>
          <a:xfrm>
            <a:off x="4865407" y="3198203"/>
            <a:ext cx="349133" cy="347272"/>
            <a:chOff x="3497300" y="3591950"/>
            <a:chExt cx="295375" cy="293800"/>
          </a:xfrm>
        </p:grpSpPr>
        <p:sp>
          <p:nvSpPr>
            <p:cNvPr id="7730" name="Google Shape;7730;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93"/>
          <p:cNvGrpSpPr/>
          <p:nvPr/>
        </p:nvGrpSpPr>
        <p:grpSpPr>
          <a:xfrm>
            <a:off x="4865407" y="3673341"/>
            <a:ext cx="349133" cy="349163"/>
            <a:chOff x="3497300" y="3955025"/>
            <a:chExt cx="295375" cy="295400"/>
          </a:xfrm>
        </p:grpSpPr>
        <p:sp>
          <p:nvSpPr>
            <p:cNvPr id="7739" name="Google Shape;7739;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93"/>
          <p:cNvGrpSpPr/>
          <p:nvPr/>
        </p:nvGrpSpPr>
        <p:grpSpPr>
          <a:xfrm>
            <a:off x="7089979" y="2749532"/>
            <a:ext cx="327739" cy="348631"/>
            <a:chOff x="5364750" y="3235150"/>
            <a:chExt cx="277275" cy="294950"/>
          </a:xfrm>
        </p:grpSpPr>
        <p:sp>
          <p:nvSpPr>
            <p:cNvPr id="7743" name="Google Shape;7743;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1" name="Google Shape;7751;p93"/>
          <p:cNvGrpSpPr/>
          <p:nvPr/>
        </p:nvGrpSpPr>
        <p:grpSpPr>
          <a:xfrm>
            <a:off x="7078337" y="3195868"/>
            <a:ext cx="351024" cy="351941"/>
            <a:chOff x="5355300" y="3598250"/>
            <a:chExt cx="296975" cy="297750"/>
          </a:xfrm>
        </p:grpSpPr>
        <p:sp>
          <p:nvSpPr>
            <p:cNvPr id="7752" name="Google Shape;7752;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93"/>
          <p:cNvGrpSpPr/>
          <p:nvPr/>
        </p:nvGrpSpPr>
        <p:grpSpPr>
          <a:xfrm>
            <a:off x="7082533" y="3734790"/>
            <a:ext cx="342632" cy="226264"/>
            <a:chOff x="5358450" y="4015675"/>
            <a:chExt cx="289875" cy="191425"/>
          </a:xfrm>
        </p:grpSpPr>
        <p:sp>
          <p:nvSpPr>
            <p:cNvPr id="7761" name="Google Shape;7761;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93"/>
          <p:cNvGrpSpPr/>
          <p:nvPr/>
        </p:nvGrpSpPr>
        <p:grpSpPr>
          <a:xfrm>
            <a:off x="6209015" y="4117322"/>
            <a:ext cx="351024" cy="325464"/>
            <a:chOff x="6543825" y="3202075"/>
            <a:chExt cx="296975" cy="275350"/>
          </a:xfrm>
        </p:grpSpPr>
        <p:sp>
          <p:nvSpPr>
            <p:cNvPr id="7766" name="Google Shape;7766;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93"/>
          <p:cNvGrpSpPr/>
          <p:nvPr/>
        </p:nvGrpSpPr>
        <p:grpSpPr>
          <a:xfrm>
            <a:off x="6615996" y="1397069"/>
            <a:ext cx="350079" cy="350079"/>
            <a:chOff x="2037825" y="3254050"/>
            <a:chExt cx="296175" cy="296175"/>
          </a:xfrm>
        </p:grpSpPr>
        <p:sp>
          <p:nvSpPr>
            <p:cNvPr id="7774" name="Google Shape;7774;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0" name="Google Shape;7780;p93"/>
          <p:cNvGrpSpPr/>
          <p:nvPr/>
        </p:nvGrpSpPr>
        <p:grpSpPr>
          <a:xfrm>
            <a:off x="6614135" y="1838236"/>
            <a:ext cx="353802" cy="348926"/>
            <a:chOff x="2034675" y="3617925"/>
            <a:chExt cx="299325" cy="295200"/>
          </a:xfrm>
        </p:grpSpPr>
        <p:sp>
          <p:nvSpPr>
            <p:cNvPr id="7781" name="Google Shape;7781;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93"/>
          <p:cNvGrpSpPr/>
          <p:nvPr/>
        </p:nvGrpSpPr>
        <p:grpSpPr>
          <a:xfrm>
            <a:off x="6615996" y="2284613"/>
            <a:ext cx="350079" cy="349133"/>
            <a:chOff x="2037825" y="3981825"/>
            <a:chExt cx="296175" cy="295375"/>
          </a:xfrm>
        </p:grpSpPr>
        <p:sp>
          <p:nvSpPr>
            <p:cNvPr id="7787" name="Google Shape;7787;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93"/>
          <p:cNvGrpSpPr/>
          <p:nvPr/>
        </p:nvGrpSpPr>
        <p:grpSpPr>
          <a:xfrm>
            <a:off x="5301014" y="2780929"/>
            <a:ext cx="350079" cy="285837"/>
            <a:chOff x="3860400" y="3254050"/>
            <a:chExt cx="296175" cy="241825"/>
          </a:xfrm>
        </p:grpSpPr>
        <p:sp>
          <p:nvSpPr>
            <p:cNvPr id="7791" name="Google Shape;7791;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93"/>
          <p:cNvGrpSpPr/>
          <p:nvPr/>
        </p:nvGrpSpPr>
        <p:grpSpPr>
          <a:xfrm>
            <a:off x="5300541" y="3196800"/>
            <a:ext cx="351024" cy="350079"/>
            <a:chOff x="3859600" y="3591950"/>
            <a:chExt cx="296975" cy="296175"/>
          </a:xfrm>
        </p:grpSpPr>
        <p:sp>
          <p:nvSpPr>
            <p:cNvPr id="7799" name="Google Shape;7799;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93"/>
          <p:cNvGrpSpPr/>
          <p:nvPr/>
        </p:nvGrpSpPr>
        <p:grpSpPr>
          <a:xfrm>
            <a:off x="5301014" y="3672883"/>
            <a:ext cx="350079" cy="350079"/>
            <a:chOff x="3860400" y="3955025"/>
            <a:chExt cx="296175" cy="296175"/>
          </a:xfrm>
        </p:grpSpPr>
        <p:sp>
          <p:nvSpPr>
            <p:cNvPr id="7803" name="Google Shape;7803;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93"/>
          <p:cNvGrpSpPr/>
          <p:nvPr/>
        </p:nvGrpSpPr>
        <p:grpSpPr>
          <a:xfrm>
            <a:off x="7516230" y="2749281"/>
            <a:ext cx="355664" cy="349133"/>
            <a:chOff x="5716825" y="3235950"/>
            <a:chExt cx="300900" cy="295375"/>
          </a:xfrm>
        </p:grpSpPr>
        <p:sp>
          <p:nvSpPr>
            <p:cNvPr id="7809" name="Google Shape;7809;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93"/>
          <p:cNvGrpSpPr/>
          <p:nvPr/>
        </p:nvGrpSpPr>
        <p:grpSpPr>
          <a:xfrm>
            <a:off x="7529261" y="3207969"/>
            <a:ext cx="329601" cy="327739"/>
            <a:chOff x="5727850" y="3609275"/>
            <a:chExt cx="278850" cy="277275"/>
          </a:xfrm>
        </p:grpSpPr>
        <p:sp>
          <p:nvSpPr>
            <p:cNvPr id="7814" name="Google Shape;7814;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93"/>
          <p:cNvGrpSpPr/>
          <p:nvPr/>
        </p:nvGrpSpPr>
        <p:grpSpPr>
          <a:xfrm>
            <a:off x="7540446" y="3673356"/>
            <a:ext cx="307231" cy="349133"/>
            <a:chOff x="5736525" y="3963700"/>
            <a:chExt cx="259925" cy="295375"/>
          </a:xfrm>
        </p:grpSpPr>
        <p:sp>
          <p:nvSpPr>
            <p:cNvPr id="7820" name="Google Shape;7820;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93"/>
          <p:cNvGrpSpPr/>
          <p:nvPr/>
        </p:nvGrpSpPr>
        <p:grpSpPr>
          <a:xfrm>
            <a:off x="6632026" y="4122683"/>
            <a:ext cx="351024" cy="350079"/>
            <a:chOff x="6553275" y="3604550"/>
            <a:chExt cx="296975" cy="296175"/>
          </a:xfrm>
        </p:grpSpPr>
        <p:sp>
          <p:nvSpPr>
            <p:cNvPr id="7828" name="Google Shape;7828;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4" name="Google Shape;7834;p93"/>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7835" name="Google Shape;7835;p93"/>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94"/>
          <p:cNvGrpSpPr/>
          <p:nvPr/>
        </p:nvGrpSpPr>
        <p:grpSpPr>
          <a:xfrm>
            <a:off x="859032" y="1380546"/>
            <a:ext cx="294401" cy="353645"/>
            <a:chOff x="-35814600" y="3202075"/>
            <a:chExt cx="242625" cy="291450"/>
          </a:xfrm>
        </p:grpSpPr>
        <p:sp>
          <p:nvSpPr>
            <p:cNvPr id="7841" name="Google Shape;7841;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94"/>
          <p:cNvGrpSpPr/>
          <p:nvPr/>
        </p:nvGrpSpPr>
        <p:grpSpPr>
          <a:xfrm>
            <a:off x="829410" y="1821466"/>
            <a:ext cx="353645" cy="353888"/>
            <a:chOff x="-35839800" y="3561025"/>
            <a:chExt cx="291450" cy="291650"/>
          </a:xfrm>
        </p:grpSpPr>
        <p:sp>
          <p:nvSpPr>
            <p:cNvPr id="7849" name="Google Shape;7849;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6" name="Google Shape;7856;p94"/>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7" name="Google Shape;7857;p94"/>
          <p:cNvGrpSpPr/>
          <p:nvPr/>
        </p:nvGrpSpPr>
        <p:grpSpPr>
          <a:xfrm>
            <a:off x="3066955" y="1380546"/>
            <a:ext cx="353645" cy="353645"/>
            <a:chOff x="-34003850" y="3227275"/>
            <a:chExt cx="291450" cy="291450"/>
          </a:xfrm>
        </p:grpSpPr>
        <p:sp>
          <p:nvSpPr>
            <p:cNvPr id="7858" name="Google Shape;7858;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94"/>
          <p:cNvGrpSpPr/>
          <p:nvPr/>
        </p:nvGrpSpPr>
        <p:grpSpPr>
          <a:xfrm>
            <a:off x="3066485" y="1821238"/>
            <a:ext cx="354586" cy="354343"/>
            <a:chOff x="-34004625" y="3585850"/>
            <a:chExt cx="292225" cy="292025"/>
          </a:xfrm>
        </p:grpSpPr>
        <p:sp>
          <p:nvSpPr>
            <p:cNvPr id="7864" name="Google Shape;7864;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94"/>
          <p:cNvGrpSpPr/>
          <p:nvPr/>
        </p:nvGrpSpPr>
        <p:grpSpPr>
          <a:xfrm>
            <a:off x="3066000" y="2256439"/>
            <a:ext cx="355557" cy="354616"/>
            <a:chOff x="-34005425" y="3945575"/>
            <a:chExt cx="293025" cy="292250"/>
          </a:xfrm>
        </p:grpSpPr>
        <p:sp>
          <p:nvSpPr>
            <p:cNvPr id="7870" name="Google Shape;7870;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94"/>
          <p:cNvGrpSpPr/>
          <p:nvPr/>
        </p:nvGrpSpPr>
        <p:grpSpPr>
          <a:xfrm>
            <a:off x="1713099" y="2729615"/>
            <a:ext cx="358408" cy="355557"/>
            <a:chOff x="-32174975" y="3192625"/>
            <a:chExt cx="295375" cy="293025"/>
          </a:xfrm>
        </p:grpSpPr>
        <p:sp>
          <p:nvSpPr>
            <p:cNvPr id="7874" name="Google Shape;7874;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8" name="Google Shape;7878;p94"/>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4"/>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0" name="Google Shape;7880;p94"/>
          <p:cNvGrpSpPr/>
          <p:nvPr/>
        </p:nvGrpSpPr>
        <p:grpSpPr>
          <a:xfrm>
            <a:off x="3952249" y="2730570"/>
            <a:ext cx="354586" cy="353645"/>
            <a:chOff x="-30345325" y="3184750"/>
            <a:chExt cx="292225" cy="291450"/>
          </a:xfrm>
        </p:grpSpPr>
        <p:sp>
          <p:nvSpPr>
            <p:cNvPr id="7881" name="Google Shape;7881;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6" name="Google Shape;7886;p94"/>
          <p:cNvGrpSpPr/>
          <p:nvPr/>
        </p:nvGrpSpPr>
        <p:grpSpPr>
          <a:xfrm>
            <a:off x="1277001" y="1380546"/>
            <a:ext cx="353645" cy="353645"/>
            <a:chOff x="-35481425" y="3202075"/>
            <a:chExt cx="291450" cy="291450"/>
          </a:xfrm>
        </p:grpSpPr>
        <p:sp>
          <p:nvSpPr>
            <p:cNvPr id="7887" name="Google Shape;7887;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94"/>
          <p:cNvGrpSpPr/>
          <p:nvPr/>
        </p:nvGrpSpPr>
        <p:grpSpPr>
          <a:xfrm>
            <a:off x="1276531" y="1822072"/>
            <a:ext cx="354586" cy="352675"/>
            <a:chOff x="-35482200" y="3561225"/>
            <a:chExt cx="292225" cy="290650"/>
          </a:xfrm>
        </p:grpSpPr>
        <p:sp>
          <p:nvSpPr>
            <p:cNvPr id="7895" name="Google Shape;7895;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94"/>
          <p:cNvGrpSpPr/>
          <p:nvPr/>
        </p:nvGrpSpPr>
        <p:grpSpPr>
          <a:xfrm>
            <a:off x="1277001" y="2256940"/>
            <a:ext cx="353645" cy="353615"/>
            <a:chOff x="-35481425" y="3919600"/>
            <a:chExt cx="291450" cy="291425"/>
          </a:xfrm>
        </p:grpSpPr>
        <p:sp>
          <p:nvSpPr>
            <p:cNvPr id="7899" name="Google Shape;7899;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7" name="Google Shape;7907;p94"/>
          <p:cNvGrpSpPr/>
          <p:nvPr/>
        </p:nvGrpSpPr>
        <p:grpSpPr>
          <a:xfrm>
            <a:off x="3512636" y="1381031"/>
            <a:ext cx="357468" cy="352675"/>
            <a:chOff x="-33645475" y="3228075"/>
            <a:chExt cx="294600" cy="290650"/>
          </a:xfrm>
        </p:grpSpPr>
        <p:sp>
          <p:nvSpPr>
            <p:cNvPr id="7908" name="Google Shape;7908;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94"/>
          <p:cNvGrpSpPr/>
          <p:nvPr/>
        </p:nvGrpSpPr>
        <p:grpSpPr>
          <a:xfrm>
            <a:off x="3513606" y="1821116"/>
            <a:ext cx="355526" cy="354586"/>
            <a:chOff x="-33646250" y="3586425"/>
            <a:chExt cx="293000" cy="292225"/>
          </a:xfrm>
        </p:grpSpPr>
        <p:sp>
          <p:nvSpPr>
            <p:cNvPr id="7916" name="Google Shape;7916;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94"/>
          <p:cNvGrpSpPr/>
          <p:nvPr/>
        </p:nvGrpSpPr>
        <p:grpSpPr>
          <a:xfrm>
            <a:off x="3514076" y="2255969"/>
            <a:ext cx="354586" cy="355557"/>
            <a:chOff x="-33645475" y="3944800"/>
            <a:chExt cx="292225" cy="293025"/>
          </a:xfrm>
        </p:grpSpPr>
        <p:sp>
          <p:nvSpPr>
            <p:cNvPr id="7919" name="Google Shape;7919;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94"/>
          <p:cNvGrpSpPr/>
          <p:nvPr/>
        </p:nvGrpSpPr>
        <p:grpSpPr>
          <a:xfrm>
            <a:off x="2167295" y="2729706"/>
            <a:ext cx="352675" cy="355375"/>
            <a:chOff x="-31809525" y="3192625"/>
            <a:chExt cx="290650" cy="292875"/>
          </a:xfrm>
        </p:grpSpPr>
        <p:sp>
          <p:nvSpPr>
            <p:cNvPr id="7930" name="Google Shape;7930;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94"/>
          <p:cNvGrpSpPr/>
          <p:nvPr/>
        </p:nvGrpSpPr>
        <p:grpSpPr>
          <a:xfrm>
            <a:off x="2166810" y="3200258"/>
            <a:ext cx="353645" cy="355557"/>
            <a:chOff x="-31811100" y="3550975"/>
            <a:chExt cx="291450" cy="293025"/>
          </a:xfrm>
        </p:grpSpPr>
        <p:sp>
          <p:nvSpPr>
            <p:cNvPr id="7935" name="Google Shape;7935;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94"/>
          <p:cNvGrpSpPr/>
          <p:nvPr/>
        </p:nvGrpSpPr>
        <p:grpSpPr>
          <a:xfrm>
            <a:off x="2160606" y="3664562"/>
            <a:ext cx="366052" cy="356831"/>
            <a:chOff x="-31817400" y="3910025"/>
            <a:chExt cx="301675" cy="294075"/>
          </a:xfrm>
        </p:grpSpPr>
        <p:sp>
          <p:nvSpPr>
            <p:cNvPr id="7943" name="Google Shape;7943;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94"/>
          <p:cNvGrpSpPr/>
          <p:nvPr/>
        </p:nvGrpSpPr>
        <p:grpSpPr>
          <a:xfrm>
            <a:off x="3952234" y="3200743"/>
            <a:ext cx="354616" cy="354586"/>
            <a:chOff x="-30354000" y="3569100"/>
            <a:chExt cx="292250" cy="292225"/>
          </a:xfrm>
        </p:grpSpPr>
        <p:sp>
          <p:nvSpPr>
            <p:cNvPr id="7947" name="Google Shape;7947;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94"/>
          <p:cNvGrpSpPr/>
          <p:nvPr/>
        </p:nvGrpSpPr>
        <p:grpSpPr>
          <a:xfrm>
            <a:off x="1730812" y="1380546"/>
            <a:ext cx="342148" cy="353645"/>
            <a:chOff x="-35118325" y="3202075"/>
            <a:chExt cx="281975" cy="291450"/>
          </a:xfrm>
        </p:grpSpPr>
        <p:sp>
          <p:nvSpPr>
            <p:cNvPr id="7954" name="Google Shape;7954;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94"/>
          <p:cNvGrpSpPr/>
          <p:nvPr/>
        </p:nvGrpSpPr>
        <p:grpSpPr>
          <a:xfrm>
            <a:off x="1724593" y="1821799"/>
            <a:ext cx="354586" cy="353221"/>
            <a:chOff x="-35123050" y="3561225"/>
            <a:chExt cx="292225" cy="291100"/>
          </a:xfrm>
        </p:grpSpPr>
        <p:sp>
          <p:nvSpPr>
            <p:cNvPr id="7959" name="Google Shape;7959;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94"/>
          <p:cNvGrpSpPr/>
          <p:nvPr/>
        </p:nvGrpSpPr>
        <p:grpSpPr>
          <a:xfrm>
            <a:off x="1766652" y="2256940"/>
            <a:ext cx="270467" cy="353615"/>
            <a:chOff x="-35089175" y="3919600"/>
            <a:chExt cx="222900" cy="291425"/>
          </a:xfrm>
        </p:grpSpPr>
        <p:sp>
          <p:nvSpPr>
            <p:cNvPr id="7962" name="Google Shape;7962;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94"/>
          <p:cNvGrpSpPr/>
          <p:nvPr/>
        </p:nvGrpSpPr>
        <p:grpSpPr>
          <a:xfrm>
            <a:off x="3963648" y="1380303"/>
            <a:ext cx="336445" cy="354131"/>
            <a:chOff x="-33277650" y="3226875"/>
            <a:chExt cx="277275" cy="291850"/>
          </a:xfrm>
        </p:grpSpPr>
        <p:sp>
          <p:nvSpPr>
            <p:cNvPr id="7965" name="Google Shape;7965;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94"/>
          <p:cNvGrpSpPr/>
          <p:nvPr/>
        </p:nvGrpSpPr>
        <p:grpSpPr>
          <a:xfrm>
            <a:off x="3955048" y="1821587"/>
            <a:ext cx="353645" cy="353645"/>
            <a:chOff x="-33286325" y="3586425"/>
            <a:chExt cx="291450" cy="291450"/>
          </a:xfrm>
        </p:grpSpPr>
        <p:sp>
          <p:nvSpPr>
            <p:cNvPr id="7973" name="Google Shape;7973;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94"/>
          <p:cNvGrpSpPr/>
          <p:nvPr/>
        </p:nvGrpSpPr>
        <p:grpSpPr>
          <a:xfrm>
            <a:off x="3955048" y="2255969"/>
            <a:ext cx="353645" cy="355557"/>
            <a:chOff x="-33286325" y="3944800"/>
            <a:chExt cx="291450" cy="293025"/>
          </a:xfrm>
        </p:grpSpPr>
        <p:sp>
          <p:nvSpPr>
            <p:cNvPr id="7979" name="Google Shape;7979;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94"/>
          <p:cNvGrpSpPr/>
          <p:nvPr/>
        </p:nvGrpSpPr>
        <p:grpSpPr>
          <a:xfrm>
            <a:off x="2613445" y="2729129"/>
            <a:ext cx="353645" cy="356527"/>
            <a:chOff x="-31452725" y="3191825"/>
            <a:chExt cx="291450" cy="293825"/>
          </a:xfrm>
        </p:grpSpPr>
        <p:sp>
          <p:nvSpPr>
            <p:cNvPr id="7984" name="Google Shape;7984;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94"/>
          <p:cNvGrpSpPr/>
          <p:nvPr/>
        </p:nvGrpSpPr>
        <p:grpSpPr>
          <a:xfrm>
            <a:off x="2612975" y="3200744"/>
            <a:ext cx="354586" cy="354586"/>
            <a:chOff x="-31452725" y="3551775"/>
            <a:chExt cx="292225" cy="292225"/>
          </a:xfrm>
        </p:grpSpPr>
        <p:sp>
          <p:nvSpPr>
            <p:cNvPr id="7989" name="Google Shape;7989;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94"/>
          <p:cNvGrpSpPr/>
          <p:nvPr/>
        </p:nvGrpSpPr>
        <p:grpSpPr>
          <a:xfrm>
            <a:off x="2611534" y="3664729"/>
            <a:ext cx="357468" cy="356497"/>
            <a:chOff x="-31455100" y="3909350"/>
            <a:chExt cx="294600" cy="293800"/>
          </a:xfrm>
        </p:grpSpPr>
        <p:sp>
          <p:nvSpPr>
            <p:cNvPr id="7994" name="Google Shape;7994;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94"/>
          <p:cNvGrpSpPr/>
          <p:nvPr/>
        </p:nvGrpSpPr>
        <p:grpSpPr>
          <a:xfrm>
            <a:off x="3952719" y="3665684"/>
            <a:ext cx="353645" cy="354586"/>
            <a:chOff x="-30345325" y="3918800"/>
            <a:chExt cx="291450" cy="292225"/>
          </a:xfrm>
        </p:grpSpPr>
        <p:sp>
          <p:nvSpPr>
            <p:cNvPr id="7997" name="Google Shape;7997;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94"/>
          <p:cNvGrpSpPr/>
          <p:nvPr/>
        </p:nvGrpSpPr>
        <p:grpSpPr>
          <a:xfrm>
            <a:off x="2172184" y="1821587"/>
            <a:ext cx="353645" cy="353645"/>
            <a:chOff x="-34763900" y="3561225"/>
            <a:chExt cx="291450" cy="291450"/>
          </a:xfrm>
        </p:grpSpPr>
        <p:sp>
          <p:nvSpPr>
            <p:cNvPr id="8003" name="Google Shape;8003;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6" name="Google Shape;8006;p94"/>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7" name="Google Shape;8007;p94"/>
          <p:cNvGrpSpPr/>
          <p:nvPr/>
        </p:nvGrpSpPr>
        <p:grpSpPr>
          <a:xfrm>
            <a:off x="827081" y="2730099"/>
            <a:ext cx="354586" cy="354586"/>
            <a:chOff x="-32927950" y="3227275"/>
            <a:chExt cx="292225" cy="292225"/>
          </a:xfrm>
        </p:grpSpPr>
        <p:sp>
          <p:nvSpPr>
            <p:cNvPr id="8008" name="Google Shape;8008;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3" name="Google Shape;8013;p94"/>
          <p:cNvGrpSpPr/>
          <p:nvPr/>
        </p:nvGrpSpPr>
        <p:grpSpPr>
          <a:xfrm>
            <a:off x="826596" y="3201213"/>
            <a:ext cx="355557" cy="353645"/>
            <a:chOff x="-32927950" y="3586425"/>
            <a:chExt cx="293025" cy="291450"/>
          </a:xfrm>
        </p:grpSpPr>
        <p:sp>
          <p:nvSpPr>
            <p:cNvPr id="8014" name="Google Shape;8014;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94"/>
          <p:cNvGrpSpPr/>
          <p:nvPr/>
        </p:nvGrpSpPr>
        <p:grpSpPr>
          <a:xfrm>
            <a:off x="827081" y="3665198"/>
            <a:ext cx="354586" cy="355557"/>
            <a:chOff x="-32927950" y="3944800"/>
            <a:chExt cx="292225" cy="293025"/>
          </a:xfrm>
        </p:grpSpPr>
        <p:sp>
          <p:nvSpPr>
            <p:cNvPr id="8020" name="Google Shape;8020;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94"/>
          <p:cNvGrpSpPr/>
          <p:nvPr/>
        </p:nvGrpSpPr>
        <p:grpSpPr>
          <a:xfrm>
            <a:off x="3055873" y="2730449"/>
            <a:ext cx="354586" cy="353888"/>
            <a:chOff x="-31094350" y="3194000"/>
            <a:chExt cx="292225" cy="291650"/>
          </a:xfrm>
        </p:grpSpPr>
        <p:sp>
          <p:nvSpPr>
            <p:cNvPr id="8030" name="Google Shape;8030;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94"/>
          <p:cNvGrpSpPr/>
          <p:nvPr/>
        </p:nvGrpSpPr>
        <p:grpSpPr>
          <a:xfrm>
            <a:off x="3056343" y="3200941"/>
            <a:ext cx="353645" cy="354191"/>
            <a:chOff x="-31093575" y="3552550"/>
            <a:chExt cx="291450" cy="291900"/>
          </a:xfrm>
        </p:grpSpPr>
        <p:sp>
          <p:nvSpPr>
            <p:cNvPr id="8039" name="Google Shape;8039;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94"/>
          <p:cNvGrpSpPr/>
          <p:nvPr/>
        </p:nvGrpSpPr>
        <p:grpSpPr>
          <a:xfrm>
            <a:off x="2182711" y="1380546"/>
            <a:ext cx="332593" cy="353645"/>
            <a:chOff x="-34755225" y="3202075"/>
            <a:chExt cx="274100" cy="291450"/>
          </a:xfrm>
        </p:grpSpPr>
        <p:sp>
          <p:nvSpPr>
            <p:cNvPr id="8044" name="Google Shape;8044;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94"/>
          <p:cNvGrpSpPr/>
          <p:nvPr/>
        </p:nvGrpSpPr>
        <p:grpSpPr>
          <a:xfrm>
            <a:off x="3056343" y="3666169"/>
            <a:ext cx="353645" cy="353615"/>
            <a:chOff x="-31093575" y="3911725"/>
            <a:chExt cx="291450" cy="291425"/>
          </a:xfrm>
        </p:grpSpPr>
        <p:sp>
          <p:nvSpPr>
            <p:cNvPr id="8052" name="Google Shape;8052;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94"/>
          <p:cNvGrpSpPr/>
          <p:nvPr/>
        </p:nvGrpSpPr>
        <p:grpSpPr>
          <a:xfrm>
            <a:off x="2165773" y="4123136"/>
            <a:ext cx="356497" cy="354586"/>
            <a:chOff x="-29946000" y="3183175"/>
            <a:chExt cx="293800" cy="292225"/>
          </a:xfrm>
        </p:grpSpPr>
        <p:sp>
          <p:nvSpPr>
            <p:cNvPr id="8055" name="Google Shape;8055;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94"/>
          <p:cNvGrpSpPr/>
          <p:nvPr/>
        </p:nvGrpSpPr>
        <p:grpSpPr>
          <a:xfrm>
            <a:off x="2610305" y="1380289"/>
            <a:ext cx="358408" cy="354161"/>
            <a:chOff x="-34408675" y="3202075"/>
            <a:chExt cx="295375" cy="291875"/>
          </a:xfrm>
        </p:grpSpPr>
        <p:sp>
          <p:nvSpPr>
            <p:cNvPr id="8062" name="Google Shape;8062;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94"/>
          <p:cNvGrpSpPr/>
          <p:nvPr/>
        </p:nvGrpSpPr>
        <p:grpSpPr>
          <a:xfrm>
            <a:off x="2612216" y="1820283"/>
            <a:ext cx="354586" cy="356254"/>
            <a:chOff x="-34405525" y="3558075"/>
            <a:chExt cx="292225" cy="293600"/>
          </a:xfrm>
        </p:grpSpPr>
        <p:sp>
          <p:nvSpPr>
            <p:cNvPr id="8067" name="Google Shape;8067;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94"/>
          <p:cNvGrpSpPr/>
          <p:nvPr/>
        </p:nvGrpSpPr>
        <p:grpSpPr>
          <a:xfrm>
            <a:off x="2611730" y="2256940"/>
            <a:ext cx="355557" cy="353615"/>
            <a:chOff x="-34406325" y="3919600"/>
            <a:chExt cx="293025" cy="291425"/>
          </a:xfrm>
        </p:grpSpPr>
        <p:sp>
          <p:nvSpPr>
            <p:cNvPr id="8071" name="Google Shape;8071;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94"/>
          <p:cNvGrpSpPr/>
          <p:nvPr/>
        </p:nvGrpSpPr>
        <p:grpSpPr>
          <a:xfrm>
            <a:off x="1275628" y="2736303"/>
            <a:ext cx="353645" cy="342179"/>
            <a:chOff x="-32568800" y="3232000"/>
            <a:chExt cx="291450" cy="282000"/>
          </a:xfrm>
        </p:grpSpPr>
        <p:sp>
          <p:nvSpPr>
            <p:cNvPr id="8079" name="Google Shape;8079;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94"/>
          <p:cNvGrpSpPr/>
          <p:nvPr/>
        </p:nvGrpSpPr>
        <p:grpSpPr>
          <a:xfrm>
            <a:off x="1275158" y="3201213"/>
            <a:ext cx="354586" cy="353645"/>
            <a:chOff x="-32569575" y="3586425"/>
            <a:chExt cx="292225" cy="291450"/>
          </a:xfrm>
        </p:grpSpPr>
        <p:sp>
          <p:nvSpPr>
            <p:cNvPr id="8082" name="Google Shape;8082;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94"/>
          <p:cNvGrpSpPr/>
          <p:nvPr/>
        </p:nvGrpSpPr>
        <p:grpSpPr>
          <a:xfrm>
            <a:off x="1266073" y="3665805"/>
            <a:ext cx="372756" cy="354343"/>
            <a:chOff x="-32576675" y="3944600"/>
            <a:chExt cx="307200" cy="292025"/>
          </a:xfrm>
        </p:grpSpPr>
        <p:sp>
          <p:nvSpPr>
            <p:cNvPr id="8085" name="Google Shape;8085;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7" name="Google Shape;8087;p94"/>
          <p:cNvGrpSpPr/>
          <p:nvPr/>
        </p:nvGrpSpPr>
        <p:grpSpPr>
          <a:xfrm>
            <a:off x="3511040" y="2730100"/>
            <a:ext cx="354586" cy="354586"/>
            <a:chOff x="-30735200" y="3192625"/>
            <a:chExt cx="292225" cy="292225"/>
          </a:xfrm>
        </p:grpSpPr>
        <p:sp>
          <p:nvSpPr>
            <p:cNvPr id="8088" name="Google Shape;8088;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94"/>
          <p:cNvGrpSpPr/>
          <p:nvPr/>
        </p:nvGrpSpPr>
        <p:grpSpPr>
          <a:xfrm>
            <a:off x="3511040" y="3201532"/>
            <a:ext cx="354586" cy="353008"/>
            <a:chOff x="-30735200" y="3552550"/>
            <a:chExt cx="292225" cy="290925"/>
          </a:xfrm>
        </p:grpSpPr>
        <p:sp>
          <p:nvSpPr>
            <p:cNvPr id="8096" name="Google Shape;8096;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94"/>
          <p:cNvGrpSpPr/>
          <p:nvPr/>
        </p:nvGrpSpPr>
        <p:grpSpPr>
          <a:xfrm>
            <a:off x="3511040" y="3666154"/>
            <a:ext cx="354586" cy="353645"/>
            <a:chOff x="-30735200" y="3910925"/>
            <a:chExt cx="292225" cy="291450"/>
          </a:xfrm>
        </p:grpSpPr>
        <p:sp>
          <p:nvSpPr>
            <p:cNvPr id="8099" name="Google Shape;8099;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1" name="Google Shape;8101;p94"/>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2" name="Google Shape;8102;p94"/>
          <p:cNvGrpSpPr/>
          <p:nvPr/>
        </p:nvGrpSpPr>
        <p:grpSpPr>
          <a:xfrm>
            <a:off x="4864547" y="1375808"/>
            <a:ext cx="358971" cy="359224"/>
            <a:chOff x="-57956275" y="3197925"/>
            <a:chExt cx="319000" cy="319225"/>
          </a:xfrm>
        </p:grpSpPr>
        <p:sp>
          <p:nvSpPr>
            <p:cNvPr id="8103" name="Google Shape;8103;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94"/>
          <p:cNvGrpSpPr/>
          <p:nvPr/>
        </p:nvGrpSpPr>
        <p:grpSpPr>
          <a:xfrm>
            <a:off x="4886701" y="1832234"/>
            <a:ext cx="314662" cy="358971"/>
            <a:chOff x="-57940525" y="3590375"/>
            <a:chExt cx="279625" cy="319000"/>
          </a:xfrm>
        </p:grpSpPr>
        <p:sp>
          <p:nvSpPr>
            <p:cNvPr id="8111" name="Google Shape;8111;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94"/>
          <p:cNvGrpSpPr/>
          <p:nvPr/>
        </p:nvGrpSpPr>
        <p:grpSpPr>
          <a:xfrm>
            <a:off x="4857582" y="2273605"/>
            <a:ext cx="358099" cy="358999"/>
            <a:chOff x="-57959425" y="3982600"/>
            <a:chExt cx="318225" cy="319025"/>
          </a:xfrm>
        </p:grpSpPr>
        <p:sp>
          <p:nvSpPr>
            <p:cNvPr id="8117" name="Google Shape;8117;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1" name="Google Shape;8121;p94"/>
          <p:cNvGrpSpPr/>
          <p:nvPr/>
        </p:nvGrpSpPr>
        <p:grpSpPr>
          <a:xfrm>
            <a:off x="7057749" y="1376934"/>
            <a:ext cx="357226" cy="357226"/>
            <a:chOff x="-55987225" y="3198925"/>
            <a:chExt cx="317450" cy="317450"/>
          </a:xfrm>
        </p:grpSpPr>
        <p:sp>
          <p:nvSpPr>
            <p:cNvPr id="8122" name="Google Shape;8122;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94"/>
          <p:cNvGrpSpPr/>
          <p:nvPr/>
        </p:nvGrpSpPr>
        <p:grpSpPr>
          <a:xfrm>
            <a:off x="7057749" y="1832965"/>
            <a:ext cx="357226" cy="357367"/>
            <a:chOff x="-55987225" y="3591025"/>
            <a:chExt cx="317450" cy="317575"/>
          </a:xfrm>
        </p:grpSpPr>
        <p:sp>
          <p:nvSpPr>
            <p:cNvPr id="8127" name="Google Shape;8127;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94"/>
          <p:cNvGrpSpPr/>
          <p:nvPr/>
        </p:nvGrpSpPr>
        <p:grpSpPr>
          <a:xfrm>
            <a:off x="7071665" y="2273605"/>
            <a:ext cx="358999" cy="358999"/>
            <a:chOff x="-55988800" y="3982600"/>
            <a:chExt cx="319025" cy="319025"/>
          </a:xfrm>
        </p:grpSpPr>
        <p:sp>
          <p:nvSpPr>
            <p:cNvPr id="8133" name="Google Shape;8133;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94"/>
          <p:cNvGrpSpPr/>
          <p:nvPr/>
        </p:nvGrpSpPr>
        <p:grpSpPr>
          <a:xfrm>
            <a:off x="5730184" y="2731562"/>
            <a:ext cx="356326" cy="358971"/>
            <a:chOff x="-54026025" y="3192625"/>
            <a:chExt cx="316650" cy="319000"/>
          </a:xfrm>
        </p:grpSpPr>
        <p:sp>
          <p:nvSpPr>
            <p:cNvPr id="8139" name="Google Shape;8139;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94"/>
          <p:cNvGrpSpPr/>
          <p:nvPr/>
        </p:nvGrpSpPr>
        <p:grpSpPr>
          <a:xfrm>
            <a:off x="5750130" y="3202536"/>
            <a:ext cx="316434" cy="358099"/>
            <a:chOff x="-54007925" y="3584850"/>
            <a:chExt cx="281200" cy="318225"/>
          </a:xfrm>
        </p:grpSpPr>
        <p:sp>
          <p:nvSpPr>
            <p:cNvPr id="8148" name="Google Shape;8148;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94"/>
          <p:cNvGrpSpPr/>
          <p:nvPr/>
        </p:nvGrpSpPr>
        <p:grpSpPr>
          <a:xfrm>
            <a:off x="5750130" y="3664421"/>
            <a:ext cx="316434" cy="358914"/>
            <a:chOff x="-54007925" y="3975575"/>
            <a:chExt cx="281200" cy="318950"/>
          </a:xfrm>
        </p:grpSpPr>
        <p:sp>
          <p:nvSpPr>
            <p:cNvPr id="8155" name="Google Shape;8155;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94"/>
          <p:cNvGrpSpPr/>
          <p:nvPr/>
        </p:nvGrpSpPr>
        <p:grpSpPr>
          <a:xfrm>
            <a:off x="7984996" y="2748891"/>
            <a:ext cx="274770" cy="358492"/>
            <a:chOff x="-52005775" y="3208025"/>
            <a:chExt cx="244175" cy="318575"/>
          </a:xfrm>
        </p:grpSpPr>
        <p:sp>
          <p:nvSpPr>
            <p:cNvPr id="8160" name="Google Shape;8160;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1" name="Google Shape;8171;p94"/>
          <p:cNvGrpSpPr/>
          <p:nvPr/>
        </p:nvGrpSpPr>
        <p:grpSpPr>
          <a:xfrm>
            <a:off x="5291462" y="1376934"/>
            <a:ext cx="358099" cy="358099"/>
            <a:chOff x="-57568775" y="3198925"/>
            <a:chExt cx="318225" cy="318225"/>
          </a:xfrm>
        </p:grpSpPr>
        <p:sp>
          <p:nvSpPr>
            <p:cNvPr id="8172" name="Google Shape;8172;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8" name="Google Shape;8178;p94"/>
          <p:cNvGrpSpPr/>
          <p:nvPr/>
        </p:nvGrpSpPr>
        <p:grpSpPr>
          <a:xfrm>
            <a:off x="5313181" y="1832234"/>
            <a:ext cx="314662" cy="358099"/>
            <a:chOff x="-57549075" y="3590375"/>
            <a:chExt cx="279625" cy="318225"/>
          </a:xfrm>
        </p:grpSpPr>
        <p:sp>
          <p:nvSpPr>
            <p:cNvPr id="8179" name="Google Shape;8179;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94"/>
          <p:cNvGrpSpPr/>
          <p:nvPr/>
        </p:nvGrpSpPr>
        <p:grpSpPr>
          <a:xfrm>
            <a:off x="5305378" y="2273605"/>
            <a:ext cx="359871" cy="359871"/>
            <a:chOff x="-57570350" y="3982600"/>
            <a:chExt cx="319800" cy="319800"/>
          </a:xfrm>
        </p:grpSpPr>
        <p:sp>
          <p:nvSpPr>
            <p:cNvPr id="8184" name="Google Shape;8184;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94"/>
          <p:cNvGrpSpPr/>
          <p:nvPr/>
        </p:nvGrpSpPr>
        <p:grpSpPr>
          <a:xfrm>
            <a:off x="7520416" y="1376033"/>
            <a:ext cx="314662" cy="358999"/>
            <a:chOff x="-55576850" y="3198125"/>
            <a:chExt cx="279625" cy="319025"/>
          </a:xfrm>
        </p:grpSpPr>
        <p:sp>
          <p:nvSpPr>
            <p:cNvPr id="8189" name="Google Shape;8189;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94"/>
          <p:cNvGrpSpPr/>
          <p:nvPr/>
        </p:nvGrpSpPr>
        <p:grpSpPr>
          <a:xfrm>
            <a:off x="7497812" y="1832009"/>
            <a:ext cx="359871" cy="358324"/>
            <a:chOff x="-55596550" y="3590175"/>
            <a:chExt cx="319800" cy="318425"/>
          </a:xfrm>
        </p:grpSpPr>
        <p:sp>
          <p:nvSpPr>
            <p:cNvPr id="8194" name="Google Shape;8194;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94"/>
          <p:cNvGrpSpPr/>
          <p:nvPr/>
        </p:nvGrpSpPr>
        <p:grpSpPr>
          <a:xfrm>
            <a:off x="7513049" y="2273351"/>
            <a:ext cx="358999" cy="359252"/>
            <a:chOff x="-55595775" y="3982375"/>
            <a:chExt cx="319025" cy="319250"/>
          </a:xfrm>
        </p:grpSpPr>
        <p:sp>
          <p:nvSpPr>
            <p:cNvPr id="8199" name="Google Shape;8199;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94"/>
          <p:cNvGrpSpPr/>
          <p:nvPr/>
        </p:nvGrpSpPr>
        <p:grpSpPr>
          <a:xfrm>
            <a:off x="6170232" y="2731562"/>
            <a:ext cx="358999" cy="358099"/>
            <a:chOff x="-53635375" y="3192625"/>
            <a:chExt cx="319025" cy="318225"/>
          </a:xfrm>
        </p:grpSpPr>
        <p:sp>
          <p:nvSpPr>
            <p:cNvPr id="8206" name="Google Shape;8206;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94"/>
          <p:cNvGrpSpPr/>
          <p:nvPr/>
        </p:nvGrpSpPr>
        <p:grpSpPr>
          <a:xfrm>
            <a:off x="6192401" y="3202536"/>
            <a:ext cx="314662" cy="358999"/>
            <a:chOff x="-53615675" y="3584850"/>
            <a:chExt cx="279625" cy="319025"/>
          </a:xfrm>
        </p:grpSpPr>
        <p:sp>
          <p:nvSpPr>
            <p:cNvPr id="8210" name="Google Shape;8210;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94"/>
          <p:cNvGrpSpPr/>
          <p:nvPr/>
        </p:nvGrpSpPr>
        <p:grpSpPr>
          <a:xfrm>
            <a:off x="6170246" y="3665461"/>
            <a:ext cx="358971" cy="357874"/>
            <a:chOff x="-53634575" y="3976500"/>
            <a:chExt cx="319000" cy="318025"/>
          </a:xfrm>
        </p:grpSpPr>
        <p:sp>
          <p:nvSpPr>
            <p:cNvPr id="8214" name="Google Shape;8214;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94"/>
          <p:cNvGrpSpPr/>
          <p:nvPr/>
        </p:nvGrpSpPr>
        <p:grpSpPr>
          <a:xfrm>
            <a:off x="7965050" y="3208415"/>
            <a:ext cx="314662" cy="358436"/>
            <a:chOff x="-52023900" y="3590075"/>
            <a:chExt cx="279625" cy="318525"/>
          </a:xfrm>
        </p:grpSpPr>
        <p:sp>
          <p:nvSpPr>
            <p:cNvPr id="8223" name="Google Shape;8223;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94"/>
          <p:cNvGrpSpPr/>
          <p:nvPr/>
        </p:nvGrpSpPr>
        <p:grpSpPr>
          <a:xfrm>
            <a:off x="5728292" y="1376934"/>
            <a:ext cx="358971" cy="358971"/>
            <a:chOff x="-57173375" y="3198925"/>
            <a:chExt cx="319000" cy="319000"/>
          </a:xfrm>
        </p:grpSpPr>
        <p:sp>
          <p:nvSpPr>
            <p:cNvPr id="8231" name="Google Shape;8231;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5" name="Google Shape;8235;p94"/>
          <p:cNvGrpSpPr/>
          <p:nvPr/>
        </p:nvGrpSpPr>
        <p:grpSpPr>
          <a:xfrm>
            <a:off x="5729178" y="1854374"/>
            <a:ext cx="357198" cy="314690"/>
            <a:chOff x="-57176525" y="3610050"/>
            <a:chExt cx="317425" cy="279650"/>
          </a:xfrm>
        </p:grpSpPr>
        <p:sp>
          <p:nvSpPr>
            <p:cNvPr id="8236" name="Google Shape;8236;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94"/>
          <p:cNvGrpSpPr/>
          <p:nvPr/>
        </p:nvGrpSpPr>
        <p:grpSpPr>
          <a:xfrm>
            <a:off x="7939633" y="1376934"/>
            <a:ext cx="358099" cy="356326"/>
            <a:chOff x="-55202750" y="3198925"/>
            <a:chExt cx="318225" cy="316650"/>
          </a:xfrm>
        </p:grpSpPr>
        <p:sp>
          <p:nvSpPr>
            <p:cNvPr id="8242" name="Google Shape;8242;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94"/>
          <p:cNvGrpSpPr/>
          <p:nvPr/>
        </p:nvGrpSpPr>
        <p:grpSpPr>
          <a:xfrm>
            <a:off x="7950267" y="1832234"/>
            <a:ext cx="336830" cy="358099"/>
            <a:chOff x="-55194875" y="3590375"/>
            <a:chExt cx="299325" cy="318225"/>
          </a:xfrm>
        </p:grpSpPr>
        <p:sp>
          <p:nvSpPr>
            <p:cNvPr id="8245" name="Google Shape;8245;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94"/>
          <p:cNvGrpSpPr/>
          <p:nvPr/>
        </p:nvGrpSpPr>
        <p:grpSpPr>
          <a:xfrm>
            <a:off x="7954884" y="2274505"/>
            <a:ext cx="357198" cy="357198"/>
            <a:chOff x="-55203525" y="3983400"/>
            <a:chExt cx="317425" cy="317425"/>
          </a:xfrm>
        </p:grpSpPr>
        <p:sp>
          <p:nvSpPr>
            <p:cNvPr id="8251" name="Google Shape;8251;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94"/>
          <p:cNvGrpSpPr/>
          <p:nvPr/>
        </p:nvGrpSpPr>
        <p:grpSpPr>
          <a:xfrm>
            <a:off x="6621365" y="2731562"/>
            <a:ext cx="335930" cy="358971"/>
            <a:chOff x="-53232900" y="3192625"/>
            <a:chExt cx="298525" cy="319000"/>
          </a:xfrm>
        </p:grpSpPr>
        <p:sp>
          <p:nvSpPr>
            <p:cNvPr id="8255" name="Google Shape;8255;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94"/>
          <p:cNvGrpSpPr/>
          <p:nvPr/>
        </p:nvGrpSpPr>
        <p:grpSpPr>
          <a:xfrm>
            <a:off x="6610731" y="3202536"/>
            <a:ext cx="357198" cy="356326"/>
            <a:chOff x="-53242350" y="3584850"/>
            <a:chExt cx="317425" cy="316650"/>
          </a:xfrm>
        </p:grpSpPr>
        <p:sp>
          <p:nvSpPr>
            <p:cNvPr id="8264" name="Google Shape;8264;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94"/>
          <p:cNvGrpSpPr/>
          <p:nvPr/>
        </p:nvGrpSpPr>
        <p:grpSpPr>
          <a:xfrm>
            <a:off x="6631999" y="3665236"/>
            <a:ext cx="314662" cy="358999"/>
            <a:chOff x="-53224225" y="3976300"/>
            <a:chExt cx="279625" cy="319025"/>
          </a:xfrm>
        </p:grpSpPr>
        <p:sp>
          <p:nvSpPr>
            <p:cNvPr id="8270" name="Google Shape;8270;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94"/>
          <p:cNvGrpSpPr/>
          <p:nvPr/>
        </p:nvGrpSpPr>
        <p:grpSpPr>
          <a:xfrm>
            <a:off x="7942896" y="3672917"/>
            <a:ext cx="358971" cy="358408"/>
            <a:chOff x="-52043575" y="3983125"/>
            <a:chExt cx="319000" cy="318500"/>
          </a:xfrm>
        </p:grpSpPr>
        <p:sp>
          <p:nvSpPr>
            <p:cNvPr id="8278" name="Google Shape;8278;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7" name="Google Shape;8287;p94"/>
          <p:cNvGrpSpPr/>
          <p:nvPr/>
        </p:nvGrpSpPr>
        <p:grpSpPr>
          <a:xfrm>
            <a:off x="6196836" y="1376934"/>
            <a:ext cx="314662" cy="358971"/>
            <a:chOff x="-56766175" y="3198925"/>
            <a:chExt cx="279625" cy="319000"/>
          </a:xfrm>
        </p:grpSpPr>
        <p:sp>
          <p:nvSpPr>
            <p:cNvPr id="8288" name="Google Shape;8288;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94"/>
          <p:cNvGrpSpPr/>
          <p:nvPr/>
        </p:nvGrpSpPr>
        <p:grpSpPr>
          <a:xfrm>
            <a:off x="6195950" y="1832234"/>
            <a:ext cx="316434" cy="358099"/>
            <a:chOff x="-56766175" y="3590375"/>
            <a:chExt cx="281200" cy="318225"/>
          </a:xfrm>
        </p:grpSpPr>
        <p:sp>
          <p:nvSpPr>
            <p:cNvPr id="8296" name="Google Shape;8296;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94"/>
          <p:cNvGrpSpPr/>
          <p:nvPr/>
        </p:nvGrpSpPr>
        <p:grpSpPr>
          <a:xfrm>
            <a:off x="6232906" y="2273605"/>
            <a:ext cx="272126" cy="358099"/>
            <a:chOff x="-56747275" y="3982600"/>
            <a:chExt cx="241825" cy="318225"/>
          </a:xfrm>
        </p:grpSpPr>
        <p:sp>
          <p:nvSpPr>
            <p:cNvPr id="8301" name="Google Shape;8301;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94"/>
          <p:cNvGrpSpPr/>
          <p:nvPr/>
        </p:nvGrpSpPr>
        <p:grpSpPr>
          <a:xfrm>
            <a:off x="4840657" y="3215842"/>
            <a:ext cx="358999" cy="342991"/>
            <a:chOff x="-54812875" y="3596675"/>
            <a:chExt cx="319025" cy="304800"/>
          </a:xfrm>
        </p:grpSpPr>
        <p:sp>
          <p:nvSpPr>
            <p:cNvPr id="8309" name="Google Shape;8309;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6" name="Google Shape;8316;p94"/>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4"/>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8" name="Google Shape;8318;p94"/>
          <p:cNvGrpSpPr/>
          <p:nvPr/>
        </p:nvGrpSpPr>
        <p:grpSpPr>
          <a:xfrm>
            <a:off x="4862826" y="3672326"/>
            <a:ext cx="314662" cy="358099"/>
            <a:chOff x="-54793175" y="3982600"/>
            <a:chExt cx="279625" cy="318225"/>
          </a:xfrm>
        </p:grpSpPr>
        <p:sp>
          <p:nvSpPr>
            <p:cNvPr id="8319" name="Google Shape;8319;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94"/>
          <p:cNvGrpSpPr/>
          <p:nvPr/>
        </p:nvGrpSpPr>
        <p:grpSpPr>
          <a:xfrm>
            <a:off x="7074284" y="2731562"/>
            <a:ext cx="314662" cy="358099"/>
            <a:chOff x="-52832000" y="3192625"/>
            <a:chExt cx="279625" cy="318225"/>
          </a:xfrm>
        </p:grpSpPr>
        <p:sp>
          <p:nvSpPr>
            <p:cNvPr id="8327" name="Google Shape;8327;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94"/>
          <p:cNvGrpSpPr/>
          <p:nvPr/>
        </p:nvGrpSpPr>
        <p:grpSpPr>
          <a:xfrm>
            <a:off x="5760817" y="2272929"/>
            <a:ext cx="323524" cy="358774"/>
            <a:chOff x="-57162350" y="3982000"/>
            <a:chExt cx="287500" cy="318825"/>
          </a:xfrm>
        </p:grpSpPr>
        <p:sp>
          <p:nvSpPr>
            <p:cNvPr id="8336" name="Google Shape;8336;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4" name="Google Shape;8344;p94"/>
          <p:cNvGrpSpPr/>
          <p:nvPr/>
        </p:nvGrpSpPr>
        <p:grpSpPr>
          <a:xfrm>
            <a:off x="7052130" y="3203436"/>
            <a:ext cx="358971" cy="357198"/>
            <a:chOff x="-52851675" y="3585650"/>
            <a:chExt cx="319000" cy="317425"/>
          </a:xfrm>
        </p:grpSpPr>
        <p:sp>
          <p:nvSpPr>
            <p:cNvPr id="8345" name="Google Shape;8345;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94"/>
          <p:cNvGrpSpPr/>
          <p:nvPr/>
        </p:nvGrpSpPr>
        <p:grpSpPr>
          <a:xfrm>
            <a:off x="7074284" y="3665236"/>
            <a:ext cx="314662" cy="358999"/>
            <a:chOff x="-52832000" y="3976300"/>
            <a:chExt cx="279625" cy="319025"/>
          </a:xfrm>
        </p:grpSpPr>
        <p:sp>
          <p:nvSpPr>
            <p:cNvPr id="8352" name="Google Shape;8352;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94"/>
          <p:cNvGrpSpPr/>
          <p:nvPr/>
        </p:nvGrpSpPr>
        <p:grpSpPr>
          <a:xfrm>
            <a:off x="6191490" y="4119884"/>
            <a:ext cx="316434" cy="358099"/>
            <a:chOff x="-51633225" y="3198925"/>
            <a:chExt cx="281200" cy="318225"/>
          </a:xfrm>
        </p:grpSpPr>
        <p:sp>
          <p:nvSpPr>
            <p:cNvPr id="8358" name="Google Shape;8358;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94"/>
          <p:cNvGrpSpPr/>
          <p:nvPr/>
        </p:nvGrpSpPr>
        <p:grpSpPr>
          <a:xfrm>
            <a:off x="6610314" y="1377806"/>
            <a:ext cx="365188" cy="357226"/>
            <a:chOff x="-56396775" y="3199700"/>
            <a:chExt cx="324525" cy="317450"/>
          </a:xfrm>
        </p:grpSpPr>
        <p:sp>
          <p:nvSpPr>
            <p:cNvPr id="8366" name="Google Shape;8366;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94"/>
          <p:cNvGrpSpPr/>
          <p:nvPr/>
        </p:nvGrpSpPr>
        <p:grpSpPr>
          <a:xfrm>
            <a:off x="6613408" y="1843740"/>
            <a:ext cx="358999" cy="335958"/>
            <a:chOff x="-56394425" y="3600600"/>
            <a:chExt cx="319025" cy="298550"/>
          </a:xfrm>
        </p:grpSpPr>
        <p:sp>
          <p:nvSpPr>
            <p:cNvPr id="8373" name="Google Shape;8373;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94"/>
          <p:cNvGrpSpPr/>
          <p:nvPr/>
        </p:nvGrpSpPr>
        <p:grpSpPr>
          <a:xfrm>
            <a:off x="6644175" y="2274505"/>
            <a:ext cx="327068" cy="357198"/>
            <a:chOff x="-56379450" y="3983400"/>
            <a:chExt cx="290650" cy="317425"/>
          </a:xfrm>
        </p:grpSpPr>
        <p:sp>
          <p:nvSpPr>
            <p:cNvPr id="8377" name="Google Shape;8377;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94"/>
          <p:cNvGrpSpPr/>
          <p:nvPr/>
        </p:nvGrpSpPr>
        <p:grpSpPr>
          <a:xfrm>
            <a:off x="5307879" y="2738651"/>
            <a:ext cx="316434" cy="358971"/>
            <a:chOff x="-54401725" y="3198925"/>
            <a:chExt cx="281200" cy="319000"/>
          </a:xfrm>
        </p:grpSpPr>
        <p:sp>
          <p:nvSpPr>
            <p:cNvPr id="8386" name="Google Shape;8386;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7" name="Google Shape;8397;p94"/>
          <p:cNvGrpSpPr/>
          <p:nvPr/>
        </p:nvGrpSpPr>
        <p:grpSpPr>
          <a:xfrm>
            <a:off x="5308766" y="3208753"/>
            <a:ext cx="314662" cy="358099"/>
            <a:chOff x="-54401725" y="3590375"/>
            <a:chExt cx="279625" cy="318225"/>
          </a:xfrm>
        </p:grpSpPr>
        <p:sp>
          <p:nvSpPr>
            <p:cNvPr id="8398" name="Google Shape;8398;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94"/>
          <p:cNvGrpSpPr/>
          <p:nvPr/>
        </p:nvGrpSpPr>
        <p:grpSpPr>
          <a:xfrm>
            <a:off x="5306557" y="3672326"/>
            <a:ext cx="319079" cy="358099"/>
            <a:chOff x="-54403300" y="3982600"/>
            <a:chExt cx="283550" cy="318225"/>
          </a:xfrm>
        </p:grpSpPr>
        <p:sp>
          <p:nvSpPr>
            <p:cNvPr id="8405" name="Google Shape;8405;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94"/>
          <p:cNvGrpSpPr/>
          <p:nvPr/>
        </p:nvGrpSpPr>
        <p:grpSpPr>
          <a:xfrm>
            <a:off x="7493951" y="2733559"/>
            <a:ext cx="356298" cy="356973"/>
            <a:chOff x="-52458650" y="3194400"/>
            <a:chExt cx="316625" cy="317225"/>
          </a:xfrm>
        </p:grpSpPr>
        <p:sp>
          <p:nvSpPr>
            <p:cNvPr id="8411" name="Google Shape;8411;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94"/>
          <p:cNvGrpSpPr/>
          <p:nvPr/>
        </p:nvGrpSpPr>
        <p:grpSpPr>
          <a:xfrm>
            <a:off x="4862826" y="2738651"/>
            <a:ext cx="314662" cy="358971"/>
            <a:chOff x="-54793175" y="3198925"/>
            <a:chExt cx="279625" cy="319000"/>
          </a:xfrm>
        </p:grpSpPr>
        <p:sp>
          <p:nvSpPr>
            <p:cNvPr id="8420" name="Google Shape;8420;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94"/>
          <p:cNvGrpSpPr/>
          <p:nvPr/>
        </p:nvGrpSpPr>
        <p:grpSpPr>
          <a:xfrm>
            <a:off x="7503249" y="3202536"/>
            <a:ext cx="337703" cy="357845"/>
            <a:chOff x="-52450000" y="3584850"/>
            <a:chExt cx="300100" cy="318000"/>
          </a:xfrm>
        </p:grpSpPr>
        <p:sp>
          <p:nvSpPr>
            <p:cNvPr id="8428" name="Google Shape;8428;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94"/>
          <p:cNvGrpSpPr/>
          <p:nvPr/>
        </p:nvGrpSpPr>
        <p:grpSpPr>
          <a:xfrm>
            <a:off x="7514769" y="3667009"/>
            <a:ext cx="314662" cy="357226"/>
            <a:chOff x="-52440550" y="3977875"/>
            <a:chExt cx="279625" cy="317450"/>
          </a:xfrm>
        </p:grpSpPr>
        <p:sp>
          <p:nvSpPr>
            <p:cNvPr id="8436" name="Google Shape;8436;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94"/>
          <p:cNvGrpSpPr/>
          <p:nvPr/>
        </p:nvGrpSpPr>
        <p:grpSpPr>
          <a:xfrm>
            <a:off x="6626703" y="4123215"/>
            <a:ext cx="314662" cy="358999"/>
            <a:chOff x="-51623775" y="3584850"/>
            <a:chExt cx="279625" cy="319025"/>
          </a:xfrm>
        </p:grpSpPr>
        <p:sp>
          <p:nvSpPr>
            <p:cNvPr id="8445" name="Google Shape;8445;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4" name="Google Shape;8454;p94"/>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455" name="Google Shape;8455;p94"/>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9"/>
        <p:cNvGrpSpPr/>
        <p:nvPr/>
      </p:nvGrpSpPr>
      <p:grpSpPr>
        <a:xfrm>
          <a:off x="0" y="0"/>
          <a:ext cx="0" cy="0"/>
          <a:chOff x="0" y="0"/>
          <a:chExt cx="0" cy="0"/>
        </a:xfrm>
      </p:grpSpPr>
      <p:grpSp>
        <p:nvGrpSpPr>
          <p:cNvPr id="8460" name="Google Shape;8460;p95"/>
          <p:cNvGrpSpPr/>
          <p:nvPr/>
        </p:nvGrpSpPr>
        <p:grpSpPr>
          <a:xfrm>
            <a:off x="866775" y="1386849"/>
            <a:ext cx="276003" cy="357300"/>
            <a:chOff x="-50469125" y="3183175"/>
            <a:chExt cx="233150" cy="301825"/>
          </a:xfrm>
        </p:grpSpPr>
        <p:sp>
          <p:nvSpPr>
            <p:cNvPr id="8461" name="Google Shape;8461;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4" name="Google Shape;8464;p95"/>
          <p:cNvGrpSpPr/>
          <p:nvPr/>
        </p:nvGrpSpPr>
        <p:grpSpPr>
          <a:xfrm>
            <a:off x="826674" y="1822251"/>
            <a:ext cx="356205" cy="355288"/>
            <a:chOff x="-50504575" y="3550975"/>
            <a:chExt cx="300900" cy="300125"/>
          </a:xfrm>
        </p:grpSpPr>
        <p:sp>
          <p:nvSpPr>
            <p:cNvPr id="8465" name="Google Shape;8465;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95"/>
          <p:cNvGrpSpPr/>
          <p:nvPr/>
        </p:nvGrpSpPr>
        <p:grpSpPr>
          <a:xfrm>
            <a:off x="826674" y="2260493"/>
            <a:ext cx="356205" cy="354341"/>
            <a:chOff x="-50503000" y="3921175"/>
            <a:chExt cx="300900" cy="299325"/>
          </a:xfrm>
        </p:grpSpPr>
        <p:sp>
          <p:nvSpPr>
            <p:cNvPr id="8470" name="Google Shape;8470;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95"/>
          <p:cNvGrpSpPr/>
          <p:nvPr/>
        </p:nvGrpSpPr>
        <p:grpSpPr>
          <a:xfrm>
            <a:off x="3030727" y="1406411"/>
            <a:ext cx="355258" cy="356205"/>
            <a:chOff x="-48630025" y="3199700"/>
            <a:chExt cx="300100" cy="300900"/>
          </a:xfrm>
        </p:grpSpPr>
        <p:sp>
          <p:nvSpPr>
            <p:cNvPr id="8476" name="Google Shape;8476;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95"/>
          <p:cNvGrpSpPr/>
          <p:nvPr/>
        </p:nvGrpSpPr>
        <p:grpSpPr>
          <a:xfrm>
            <a:off x="3030727" y="1843707"/>
            <a:ext cx="355258" cy="355258"/>
            <a:chOff x="-48630025" y="3569100"/>
            <a:chExt cx="300100" cy="300100"/>
          </a:xfrm>
        </p:grpSpPr>
        <p:sp>
          <p:nvSpPr>
            <p:cNvPr id="8480" name="Google Shape;8480;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0" name="Google Shape;8490;p95"/>
          <p:cNvGrpSpPr/>
          <p:nvPr/>
        </p:nvGrpSpPr>
        <p:grpSpPr>
          <a:xfrm>
            <a:off x="3031201" y="2281003"/>
            <a:ext cx="354311" cy="353394"/>
            <a:chOff x="-48629225" y="3938500"/>
            <a:chExt cx="299300" cy="298525"/>
          </a:xfrm>
        </p:grpSpPr>
        <p:sp>
          <p:nvSpPr>
            <p:cNvPr id="8491" name="Google Shape;8491;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95"/>
          <p:cNvGrpSpPr/>
          <p:nvPr/>
        </p:nvGrpSpPr>
        <p:grpSpPr>
          <a:xfrm>
            <a:off x="1766604" y="2752344"/>
            <a:ext cx="311458" cy="354341"/>
            <a:chOff x="-46762575" y="3200500"/>
            <a:chExt cx="263100" cy="299325"/>
          </a:xfrm>
        </p:grpSpPr>
        <p:sp>
          <p:nvSpPr>
            <p:cNvPr id="8496" name="Google Shape;8496;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1" name="Google Shape;8501;p95"/>
          <p:cNvGrpSpPr/>
          <p:nvPr/>
        </p:nvGrpSpPr>
        <p:grpSpPr>
          <a:xfrm>
            <a:off x="1744689" y="3211066"/>
            <a:ext cx="355288" cy="312375"/>
            <a:chOff x="-46779900" y="3588000"/>
            <a:chExt cx="300125" cy="263875"/>
          </a:xfrm>
        </p:grpSpPr>
        <p:sp>
          <p:nvSpPr>
            <p:cNvPr id="8502" name="Google Shape;8502;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5"/>
          <p:cNvGrpSpPr/>
          <p:nvPr/>
        </p:nvGrpSpPr>
        <p:grpSpPr>
          <a:xfrm>
            <a:off x="1745162" y="3625988"/>
            <a:ext cx="354341" cy="353394"/>
            <a:chOff x="-46779100" y="3938500"/>
            <a:chExt cx="299325" cy="298525"/>
          </a:xfrm>
        </p:grpSpPr>
        <p:sp>
          <p:nvSpPr>
            <p:cNvPr id="8507" name="Google Shape;8507;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95"/>
          <p:cNvGrpSpPr/>
          <p:nvPr/>
        </p:nvGrpSpPr>
        <p:grpSpPr>
          <a:xfrm>
            <a:off x="3952900" y="2758855"/>
            <a:ext cx="355258" cy="355288"/>
            <a:chOff x="-44924250" y="3206000"/>
            <a:chExt cx="300100" cy="300125"/>
          </a:xfrm>
        </p:grpSpPr>
        <p:sp>
          <p:nvSpPr>
            <p:cNvPr id="8510" name="Google Shape;8510;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95"/>
          <p:cNvGrpSpPr/>
          <p:nvPr/>
        </p:nvGrpSpPr>
        <p:grpSpPr>
          <a:xfrm>
            <a:off x="1267386" y="1386849"/>
            <a:ext cx="355258" cy="355258"/>
            <a:chOff x="-50134375" y="3183175"/>
            <a:chExt cx="300100" cy="300100"/>
          </a:xfrm>
        </p:grpSpPr>
        <p:sp>
          <p:nvSpPr>
            <p:cNvPr id="8516" name="Google Shape;8516;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95"/>
          <p:cNvGrpSpPr/>
          <p:nvPr/>
        </p:nvGrpSpPr>
        <p:grpSpPr>
          <a:xfrm>
            <a:off x="1267386" y="1822251"/>
            <a:ext cx="355258" cy="355288"/>
            <a:chOff x="-50134375" y="3550975"/>
            <a:chExt cx="300100" cy="300125"/>
          </a:xfrm>
        </p:grpSpPr>
        <p:sp>
          <p:nvSpPr>
            <p:cNvPr id="8527" name="Google Shape;8527;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95"/>
          <p:cNvGrpSpPr/>
          <p:nvPr/>
        </p:nvGrpSpPr>
        <p:grpSpPr>
          <a:xfrm>
            <a:off x="1267386" y="2259783"/>
            <a:ext cx="355258" cy="355051"/>
            <a:chOff x="-50134375" y="3920575"/>
            <a:chExt cx="300100" cy="299925"/>
          </a:xfrm>
        </p:grpSpPr>
        <p:sp>
          <p:nvSpPr>
            <p:cNvPr id="8530" name="Google Shape;8530;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95"/>
          <p:cNvGrpSpPr/>
          <p:nvPr/>
        </p:nvGrpSpPr>
        <p:grpSpPr>
          <a:xfrm>
            <a:off x="3478110" y="1407358"/>
            <a:ext cx="357123" cy="355258"/>
            <a:chOff x="-48262200" y="3200500"/>
            <a:chExt cx="301675" cy="300100"/>
          </a:xfrm>
        </p:grpSpPr>
        <p:sp>
          <p:nvSpPr>
            <p:cNvPr id="8534" name="Google Shape;8534;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3" name="Google Shape;8543;p95"/>
          <p:cNvGrpSpPr/>
          <p:nvPr/>
        </p:nvGrpSpPr>
        <p:grpSpPr>
          <a:xfrm>
            <a:off x="3507483" y="1844447"/>
            <a:ext cx="298377" cy="354519"/>
            <a:chOff x="-48233050" y="3569725"/>
            <a:chExt cx="252050" cy="299475"/>
          </a:xfrm>
        </p:grpSpPr>
        <p:sp>
          <p:nvSpPr>
            <p:cNvPr id="8544" name="Google Shape;8544;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95"/>
          <p:cNvGrpSpPr/>
          <p:nvPr/>
        </p:nvGrpSpPr>
        <p:grpSpPr>
          <a:xfrm>
            <a:off x="3531248" y="2278191"/>
            <a:ext cx="250847" cy="358070"/>
            <a:chOff x="-48216525" y="3936125"/>
            <a:chExt cx="211900" cy="302475"/>
          </a:xfrm>
        </p:grpSpPr>
        <p:sp>
          <p:nvSpPr>
            <p:cNvPr id="8548" name="Google Shape;8548;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95"/>
          <p:cNvGrpSpPr/>
          <p:nvPr/>
        </p:nvGrpSpPr>
        <p:grpSpPr>
          <a:xfrm>
            <a:off x="2186966" y="2753261"/>
            <a:ext cx="355258" cy="355288"/>
            <a:chOff x="-46410500" y="3201275"/>
            <a:chExt cx="300100" cy="300125"/>
          </a:xfrm>
        </p:grpSpPr>
        <p:sp>
          <p:nvSpPr>
            <p:cNvPr id="8553" name="Google Shape;8553;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95"/>
          <p:cNvGrpSpPr/>
          <p:nvPr/>
        </p:nvGrpSpPr>
        <p:grpSpPr>
          <a:xfrm>
            <a:off x="2186966" y="3188692"/>
            <a:ext cx="355258" cy="356205"/>
            <a:chOff x="-46409700" y="3569100"/>
            <a:chExt cx="300100" cy="300900"/>
          </a:xfrm>
        </p:grpSpPr>
        <p:sp>
          <p:nvSpPr>
            <p:cNvPr id="8559" name="Google Shape;8559;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95"/>
          <p:cNvGrpSpPr/>
          <p:nvPr/>
        </p:nvGrpSpPr>
        <p:grpSpPr>
          <a:xfrm>
            <a:off x="2174847" y="3624124"/>
            <a:ext cx="379497" cy="358070"/>
            <a:chOff x="-46422300" y="3936925"/>
            <a:chExt cx="320575" cy="302475"/>
          </a:xfrm>
        </p:grpSpPr>
        <p:sp>
          <p:nvSpPr>
            <p:cNvPr id="8565" name="Google Shape;8565;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95"/>
          <p:cNvGrpSpPr/>
          <p:nvPr/>
        </p:nvGrpSpPr>
        <p:grpSpPr>
          <a:xfrm>
            <a:off x="3952426" y="3178452"/>
            <a:ext cx="356205" cy="355258"/>
            <a:chOff x="-44914800" y="3560450"/>
            <a:chExt cx="300900" cy="300100"/>
          </a:xfrm>
        </p:grpSpPr>
        <p:sp>
          <p:nvSpPr>
            <p:cNvPr id="8568" name="Google Shape;8568;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95"/>
          <p:cNvGrpSpPr/>
          <p:nvPr/>
        </p:nvGrpSpPr>
        <p:grpSpPr>
          <a:xfrm>
            <a:off x="1707478" y="1387086"/>
            <a:ext cx="354311" cy="354104"/>
            <a:chOff x="-49764975" y="3183375"/>
            <a:chExt cx="299300" cy="299125"/>
          </a:xfrm>
        </p:grpSpPr>
        <p:sp>
          <p:nvSpPr>
            <p:cNvPr id="8574" name="Google Shape;8574;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3" name="Google Shape;8583;p95"/>
          <p:cNvGrpSpPr/>
          <p:nvPr/>
        </p:nvGrpSpPr>
        <p:grpSpPr>
          <a:xfrm>
            <a:off x="1707478" y="1822547"/>
            <a:ext cx="354311" cy="355909"/>
            <a:chOff x="-49764975" y="3551225"/>
            <a:chExt cx="299300" cy="300650"/>
          </a:xfrm>
        </p:grpSpPr>
        <p:sp>
          <p:nvSpPr>
            <p:cNvPr id="8584" name="Google Shape;8584;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95"/>
          <p:cNvGrpSpPr/>
          <p:nvPr/>
        </p:nvGrpSpPr>
        <p:grpSpPr>
          <a:xfrm>
            <a:off x="1705140" y="2259310"/>
            <a:ext cx="358987" cy="355525"/>
            <a:chOff x="-49766550" y="3920175"/>
            <a:chExt cx="303250" cy="300325"/>
          </a:xfrm>
        </p:grpSpPr>
        <p:sp>
          <p:nvSpPr>
            <p:cNvPr id="8596" name="Google Shape;8596;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95"/>
          <p:cNvGrpSpPr/>
          <p:nvPr/>
        </p:nvGrpSpPr>
        <p:grpSpPr>
          <a:xfrm>
            <a:off x="3920671" y="1407358"/>
            <a:ext cx="357123" cy="354341"/>
            <a:chOff x="-47892800" y="3200500"/>
            <a:chExt cx="301675" cy="299325"/>
          </a:xfrm>
        </p:grpSpPr>
        <p:sp>
          <p:nvSpPr>
            <p:cNvPr id="8601" name="Google Shape;8601;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95"/>
          <p:cNvGrpSpPr/>
          <p:nvPr/>
        </p:nvGrpSpPr>
        <p:grpSpPr>
          <a:xfrm>
            <a:off x="3984537" y="1843707"/>
            <a:ext cx="229391" cy="355258"/>
            <a:chOff x="-47839250" y="3569100"/>
            <a:chExt cx="193775" cy="300100"/>
          </a:xfrm>
        </p:grpSpPr>
        <p:sp>
          <p:nvSpPr>
            <p:cNvPr id="8608" name="Google Shape;8608;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95"/>
          <p:cNvGrpSpPr/>
          <p:nvPr/>
        </p:nvGrpSpPr>
        <p:grpSpPr>
          <a:xfrm>
            <a:off x="3921603" y="2280056"/>
            <a:ext cx="355258" cy="356205"/>
            <a:chOff x="-47892800" y="3937700"/>
            <a:chExt cx="300100" cy="300900"/>
          </a:xfrm>
        </p:grpSpPr>
        <p:sp>
          <p:nvSpPr>
            <p:cNvPr id="8615" name="Google Shape;8615;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95"/>
          <p:cNvGrpSpPr/>
          <p:nvPr/>
        </p:nvGrpSpPr>
        <p:grpSpPr>
          <a:xfrm>
            <a:off x="2626898" y="2773770"/>
            <a:ext cx="355258" cy="311458"/>
            <a:chOff x="-46042675" y="3218600"/>
            <a:chExt cx="300100" cy="263100"/>
          </a:xfrm>
        </p:grpSpPr>
        <p:sp>
          <p:nvSpPr>
            <p:cNvPr id="8624" name="Google Shape;8624;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95"/>
          <p:cNvGrpSpPr/>
          <p:nvPr/>
        </p:nvGrpSpPr>
        <p:grpSpPr>
          <a:xfrm>
            <a:off x="2626898" y="3188219"/>
            <a:ext cx="355258" cy="323118"/>
            <a:chOff x="-46042675" y="3568700"/>
            <a:chExt cx="300100" cy="272950"/>
          </a:xfrm>
        </p:grpSpPr>
        <p:sp>
          <p:nvSpPr>
            <p:cNvPr id="8631" name="Google Shape;8631;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95"/>
          <p:cNvGrpSpPr/>
          <p:nvPr/>
        </p:nvGrpSpPr>
        <p:grpSpPr>
          <a:xfrm>
            <a:off x="2668849" y="3625189"/>
            <a:ext cx="271357" cy="356057"/>
            <a:chOff x="-46007225" y="3937825"/>
            <a:chExt cx="229225" cy="300775"/>
          </a:xfrm>
        </p:grpSpPr>
        <p:sp>
          <p:nvSpPr>
            <p:cNvPr id="8636" name="Google Shape;8636;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95"/>
          <p:cNvGrpSpPr/>
          <p:nvPr/>
        </p:nvGrpSpPr>
        <p:grpSpPr>
          <a:xfrm>
            <a:off x="3974341" y="3615275"/>
            <a:ext cx="312375" cy="357596"/>
            <a:chOff x="-44895900" y="3929450"/>
            <a:chExt cx="263875" cy="302075"/>
          </a:xfrm>
        </p:grpSpPr>
        <p:sp>
          <p:nvSpPr>
            <p:cNvPr id="8647" name="Google Shape;8647;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95"/>
          <p:cNvGrpSpPr/>
          <p:nvPr/>
        </p:nvGrpSpPr>
        <p:grpSpPr>
          <a:xfrm>
            <a:off x="2148160" y="1398036"/>
            <a:ext cx="356205" cy="332885"/>
            <a:chOff x="-49397175" y="3192625"/>
            <a:chExt cx="300900" cy="281200"/>
          </a:xfrm>
        </p:grpSpPr>
        <p:sp>
          <p:nvSpPr>
            <p:cNvPr id="8654" name="Google Shape;8654;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95"/>
          <p:cNvGrpSpPr/>
          <p:nvPr/>
        </p:nvGrpSpPr>
        <p:grpSpPr>
          <a:xfrm>
            <a:off x="2174263" y="1822251"/>
            <a:ext cx="304000" cy="356205"/>
            <a:chOff x="-49375900" y="3550975"/>
            <a:chExt cx="256800" cy="300900"/>
          </a:xfrm>
        </p:grpSpPr>
        <p:sp>
          <p:nvSpPr>
            <p:cNvPr id="8662" name="Google Shape;8662;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95"/>
          <p:cNvGrpSpPr/>
          <p:nvPr/>
        </p:nvGrpSpPr>
        <p:grpSpPr>
          <a:xfrm>
            <a:off x="2169616" y="2259546"/>
            <a:ext cx="313293" cy="356205"/>
            <a:chOff x="-49378250" y="3920375"/>
            <a:chExt cx="264650" cy="300900"/>
          </a:xfrm>
        </p:grpSpPr>
        <p:sp>
          <p:nvSpPr>
            <p:cNvPr id="8674" name="Google Shape;8674;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1" name="Google Shape;8681;p95"/>
          <p:cNvGrpSpPr/>
          <p:nvPr/>
        </p:nvGrpSpPr>
        <p:grpSpPr>
          <a:xfrm>
            <a:off x="888604" y="2752344"/>
            <a:ext cx="312375" cy="357123"/>
            <a:chOff x="-47505300" y="3200500"/>
            <a:chExt cx="263875" cy="301675"/>
          </a:xfrm>
        </p:grpSpPr>
        <p:sp>
          <p:nvSpPr>
            <p:cNvPr id="8682" name="Google Shape;8682;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95"/>
          <p:cNvGrpSpPr/>
          <p:nvPr/>
        </p:nvGrpSpPr>
        <p:grpSpPr>
          <a:xfrm>
            <a:off x="866704" y="3188692"/>
            <a:ext cx="356176" cy="355051"/>
            <a:chOff x="-47524975" y="3569100"/>
            <a:chExt cx="300875" cy="299925"/>
          </a:xfrm>
        </p:grpSpPr>
        <p:sp>
          <p:nvSpPr>
            <p:cNvPr id="8696" name="Google Shape;8696;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95"/>
          <p:cNvGrpSpPr/>
          <p:nvPr/>
        </p:nvGrpSpPr>
        <p:grpSpPr>
          <a:xfrm>
            <a:off x="867162" y="3667954"/>
            <a:ext cx="355258" cy="270410"/>
            <a:chOff x="-47523400" y="3973950"/>
            <a:chExt cx="300100" cy="228425"/>
          </a:xfrm>
        </p:grpSpPr>
        <p:sp>
          <p:nvSpPr>
            <p:cNvPr id="8702" name="Google Shape;8702;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95"/>
          <p:cNvGrpSpPr/>
          <p:nvPr/>
        </p:nvGrpSpPr>
        <p:grpSpPr>
          <a:xfrm>
            <a:off x="3072283" y="2750953"/>
            <a:ext cx="354341" cy="357596"/>
            <a:chOff x="-45673275" y="3199325"/>
            <a:chExt cx="299325" cy="302075"/>
          </a:xfrm>
        </p:grpSpPr>
        <p:sp>
          <p:nvSpPr>
            <p:cNvPr id="8708" name="Google Shape;8708;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95"/>
          <p:cNvGrpSpPr/>
          <p:nvPr/>
        </p:nvGrpSpPr>
        <p:grpSpPr>
          <a:xfrm>
            <a:off x="3071351" y="3209202"/>
            <a:ext cx="356205" cy="314240"/>
            <a:chOff x="-45674075" y="3586425"/>
            <a:chExt cx="300900" cy="265450"/>
          </a:xfrm>
        </p:grpSpPr>
        <p:sp>
          <p:nvSpPr>
            <p:cNvPr id="8712" name="Google Shape;8712;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95"/>
          <p:cNvGrpSpPr/>
          <p:nvPr/>
        </p:nvGrpSpPr>
        <p:grpSpPr>
          <a:xfrm>
            <a:off x="3072283" y="3625041"/>
            <a:ext cx="354341" cy="356205"/>
            <a:chOff x="-45673275" y="3937700"/>
            <a:chExt cx="299325" cy="300900"/>
          </a:xfrm>
        </p:grpSpPr>
        <p:sp>
          <p:nvSpPr>
            <p:cNvPr id="8715" name="Google Shape;8715;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95"/>
          <p:cNvGrpSpPr/>
          <p:nvPr/>
        </p:nvGrpSpPr>
        <p:grpSpPr>
          <a:xfrm>
            <a:off x="2186449" y="4117825"/>
            <a:ext cx="356205" cy="356205"/>
            <a:chOff x="-44512325" y="3176075"/>
            <a:chExt cx="300900" cy="300900"/>
          </a:xfrm>
        </p:grpSpPr>
        <p:sp>
          <p:nvSpPr>
            <p:cNvPr id="8722" name="Google Shape;8722;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95"/>
          <p:cNvGrpSpPr/>
          <p:nvPr/>
        </p:nvGrpSpPr>
        <p:grpSpPr>
          <a:xfrm>
            <a:off x="2589789" y="1386849"/>
            <a:ext cx="354341" cy="354341"/>
            <a:chOff x="-49027775" y="3183175"/>
            <a:chExt cx="299325" cy="299325"/>
          </a:xfrm>
        </p:grpSpPr>
        <p:sp>
          <p:nvSpPr>
            <p:cNvPr id="8726" name="Google Shape;8726;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95"/>
          <p:cNvGrpSpPr/>
          <p:nvPr/>
        </p:nvGrpSpPr>
        <p:grpSpPr>
          <a:xfrm>
            <a:off x="2589330" y="1822251"/>
            <a:ext cx="355258" cy="357152"/>
            <a:chOff x="-49027775" y="3550975"/>
            <a:chExt cx="300100" cy="301700"/>
          </a:xfrm>
        </p:grpSpPr>
        <p:sp>
          <p:nvSpPr>
            <p:cNvPr id="8731" name="Google Shape;8731;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95"/>
          <p:cNvGrpSpPr/>
          <p:nvPr/>
        </p:nvGrpSpPr>
        <p:grpSpPr>
          <a:xfrm>
            <a:off x="2587406" y="2259310"/>
            <a:ext cx="359106" cy="355525"/>
            <a:chOff x="-49031025" y="3920175"/>
            <a:chExt cx="303350" cy="300325"/>
          </a:xfrm>
        </p:grpSpPr>
        <p:sp>
          <p:nvSpPr>
            <p:cNvPr id="8742" name="Google Shape;8742;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95"/>
          <p:cNvGrpSpPr/>
          <p:nvPr/>
        </p:nvGrpSpPr>
        <p:grpSpPr>
          <a:xfrm>
            <a:off x="1303511" y="2752344"/>
            <a:ext cx="356176" cy="354341"/>
            <a:chOff x="-47155575" y="3200500"/>
            <a:chExt cx="300875" cy="299325"/>
          </a:xfrm>
        </p:grpSpPr>
        <p:sp>
          <p:nvSpPr>
            <p:cNvPr id="8749" name="Google Shape;8749;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95"/>
          <p:cNvGrpSpPr/>
          <p:nvPr/>
        </p:nvGrpSpPr>
        <p:grpSpPr>
          <a:xfrm>
            <a:off x="1303970" y="3188692"/>
            <a:ext cx="355258" cy="355258"/>
            <a:chOff x="-47154800" y="3569100"/>
            <a:chExt cx="300100" cy="300100"/>
          </a:xfrm>
        </p:grpSpPr>
        <p:sp>
          <p:nvSpPr>
            <p:cNvPr id="8756" name="Google Shape;8756;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95"/>
          <p:cNvGrpSpPr/>
          <p:nvPr/>
        </p:nvGrpSpPr>
        <p:grpSpPr>
          <a:xfrm>
            <a:off x="1304443" y="3626905"/>
            <a:ext cx="354311" cy="353423"/>
            <a:chOff x="-47154000" y="3939275"/>
            <a:chExt cx="299300" cy="298550"/>
          </a:xfrm>
        </p:grpSpPr>
        <p:sp>
          <p:nvSpPr>
            <p:cNvPr id="8763" name="Google Shape;8763;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7" name="Google Shape;8767;p95"/>
          <p:cNvGrpSpPr/>
          <p:nvPr/>
        </p:nvGrpSpPr>
        <p:grpSpPr>
          <a:xfrm>
            <a:off x="3529733" y="2752344"/>
            <a:ext cx="312375" cy="354341"/>
            <a:chOff x="-45286550" y="3200500"/>
            <a:chExt cx="263875" cy="299325"/>
          </a:xfrm>
        </p:grpSpPr>
        <p:sp>
          <p:nvSpPr>
            <p:cNvPr id="8768" name="Google Shape;8768;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95"/>
          <p:cNvGrpSpPr/>
          <p:nvPr/>
        </p:nvGrpSpPr>
        <p:grpSpPr>
          <a:xfrm>
            <a:off x="3529733" y="3189639"/>
            <a:ext cx="312375" cy="354311"/>
            <a:chOff x="-45286550" y="3569900"/>
            <a:chExt cx="263875" cy="299300"/>
          </a:xfrm>
        </p:grpSpPr>
        <p:sp>
          <p:nvSpPr>
            <p:cNvPr id="8772" name="Google Shape;8772;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95"/>
          <p:cNvGrpSpPr/>
          <p:nvPr/>
        </p:nvGrpSpPr>
        <p:grpSpPr>
          <a:xfrm>
            <a:off x="3540920" y="3625988"/>
            <a:ext cx="290001" cy="355258"/>
            <a:chOff x="-45277900" y="3938500"/>
            <a:chExt cx="244975" cy="300100"/>
          </a:xfrm>
        </p:grpSpPr>
        <p:sp>
          <p:nvSpPr>
            <p:cNvPr id="8779" name="Google Shape;8779;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95"/>
          <p:cNvGrpSpPr/>
          <p:nvPr/>
        </p:nvGrpSpPr>
        <p:grpSpPr>
          <a:xfrm>
            <a:off x="2626869" y="4095090"/>
            <a:ext cx="355258" cy="355258"/>
            <a:chOff x="-44502875" y="3576975"/>
            <a:chExt cx="300100" cy="300100"/>
          </a:xfrm>
        </p:grpSpPr>
        <p:sp>
          <p:nvSpPr>
            <p:cNvPr id="8784" name="Google Shape;8784;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95"/>
          <p:cNvGrpSpPr/>
          <p:nvPr/>
        </p:nvGrpSpPr>
        <p:grpSpPr>
          <a:xfrm>
            <a:off x="4835456" y="1828361"/>
            <a:ext cx="356196" cy="354670"/>
            <a:chOff x="-13946200" y="3647075"/>
            <a:chExt cx="353650" cy="352100"/>
          </a:xfrm>
        </p:grpSpPr>
        <p:sp>
          <p:nvSpPr>
            <p:cNvPr id="8788" name="Google Shape;8788;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95"/>
          <p:cNvGrpSpPr/>
          <p:nvPr/>
        </p:nvGrpSpPr>
        <p:grpSpPr>
          <a:xfrm>
            <a:off x="6618849" y="1387844"/>
            <a:ext cx="357002" cy="354267"/>
            <a:chOff x="-12163025" y="3214275"/>
            <a:chExt cx="354450" cy="351700"/>
          </a:xfrm>
        </p:grpSpPr>
        <p:sp>
          <p:nvSpPr>
            <p:cNvPr id="8795" name="Google Shape;8795;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95"/>
          <p:cNvGrpSpPr/>
          <p:nvPr/>
        </p:nvGrpSpPr>
        <p:grpSpPr>
          <a:xfrm>
            <a:off x="6619629" y="1827581"/>
            <a:ext cx="355441" cy="356232"/>
            <a:chOff x="-12160675" y="3647875"/>
            <a:chExt cx="352900" cy="353650"/>
          </a:xfrm>
        </p:grpSpPr>
        <p:sp>
          <p:nvSpPr>
            <p:cNvPr id="8799" name="Google Shape;8799;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95"/>
          <p:cNvGrpSpPr/>
          <p:nvPr/>
        </p:nvGrpSpPr>
        <p:grpSpPr>
          <a:xfrm>
            <a:off x="6630345" y="2272036"/>
            <a:ext cx="354635" cy="356232"/>
            <a:chOff x="-12160675" y="4081850"/>
            <a:chExt cx="352100" cy="353650"/>
          </a:xfrm>
        </p:grpSpPr>
        <p:sp>
          <p:nvSpPr>
            <p:cNvPr id="8807" name="Google Shape;8807;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95"/>
          <p:cNvGrpSpPr/>
          <p:nvPr/>
        </p:nvGrpSpPr>
        <p:grpSpPr>
          <a:xfrm>
            <a:off x="4835311" y="2746480"/>
            <a:ext cx="355416" cy="355652"/>
            <a:chOff x="-10391650" y="3180600"/>
            <a:chExt cx="352875" cy="353075"/>
          </a:xfrm>
        </p:grpSpPr>
        <p:sp>
          <p:nvSpPr>
            <p:cNvPr id="8814" name="Google Shape;8814;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95"/>
          <p:cNvGrpSpPr/>
          <p:nvPr/>
        </p:nvGrpSpPr>
        <p:grpSpPr>
          <a:xfrm>
            <a:off x="4835310" y="3223278"/>
            <a:ext cx="354635" cy="353890"/>
            <a:chOff x="-10390875" y="3616350"/>
            <a:chExt cx="352100" cy="351325"/>
          </a:xfrm>
        </p:grpSpPr>
        <p:sp>
          <p:nvSpPr>
            <p:cNvPr id="8821" name="Google Shape;8821;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95"/>
          <p:cNvGrpSpPr/>
          <p:nvPr/>
        </p:nvGrpSpPr>
        <p:grpSpPr>
          <a:xfrm>
            <a:off x="7502285" y="2747943"/>
            <a:ext cx="312585" cy="354670"/>
            <a:chOff x="-10370400" y="4049550"/>
            <a:chExt cx="310350" cy="352100"/>
          </a:xfrm>
        </p:grpSpPr>
        <p:sp>
          <p:nvSpPr>
            <p:cNvPr id="8825" name="Google Shape;8825;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95"/>
          <p:cNvGrpSpPr/>
          <p:nvPr/>
        </p:nvGrpSpPr>
        <p:grpSpPr>
          <a:xfrm>
            <a:off x="6606541" y="2746884"/>
            <a:ext cx="379236" cy="354847"/>
            <a:chOff x="-8674650" y="3210975"/>
            <a:chExt cx="376525" cy="352275"/>
          </a:xfrm>
        </p:grpSpPr>
        <p:sp>
          <p:nvSpPr>
            <p:cNvPr id="8831" name="Google Shape;8831;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95"/>
          <p:cNvGrpSpPr/>
          <p:nvPr/>
        </p:nvGrpSpPr>
        <p:grpSpPr>
          <a:xfrm>
            <a:off x="5278038" y="1828361"/>
            <a:ext cx="356221" cy="354670"/>
            <a:chOff x="-13512225" y="3647075"/>
            <a:chExt cx="353675" cy="352100"/>
          </a:xfrm>
        </p:grpSpPr>
        <p:sp>
          <p:nvSpPr>
            <p:cNvPr id="8838" name="Google Shape;8838;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95"/>
          <p:cNvGrpSpPr/>
          <p:nvPr/>
        </p:nvGrpSpPr>
        <p:grpSpPr>
          <a:xfrm>
            <a:off x="5288351" y="2272427"/>
            <a:ext cx="356221" cy="355451"/>
            <a:chOff x="-13512225" y="4080275"/>
            <a:chExt cx="353675" cy="352875"/>
          </a:xfrm>
        </p:grpSpPr>
        <p:sp>
          <p:nvSpPr>
            <p:cNvPr id="8849" name="Google Shape;8849;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95"/>
          <p:cNvGrpSpPr/>
          <p:nvPr/>
        </p:nvGrpSpPr>
        <p:grpSpPr>
          <a:xfrm>
            <a:off x="7061431" y="1419788"/>
            <a:ext cx="356196" cy="290379"/>
            <a:chOff x="-11728250" y="3245400"/>
            <a:chExt cx="353650" cy="288275"/>
          </a:xfrm>
        </p:grpSpPr>
        <p:sp>
          <p:nvSpPr>
            <p:cNvPr id="8861" name="Google Shape;8861;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95"/>
          <p:cNvGrpSpPr/>
          <p:nvPr/>
        </p:nvGrpSpPr>
        <p:grpSpPr>
          <a:xfrm>
            <a:off x="7093939" y="2272427"/>
            <a:ext cx="311804" cy="355451"/>
            <a:chOff x="-11703850" y="4081850"/>
            <a:chExt cx="309575" cy="352875"/>
          </a:xfrm>
        </p:grpSpPr>
        <p:sp>
          <p:nvSpPr>
            <p:cNvPr id="8867" name="Google Shape;8867;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95"/>
          <p:cNvGrpSpPr/>
          <p:nvPr/>
        </p:nvGrpSpPr>
        <p:grpSpPr>
          <a:xfrm>
            <a:off x="5282595" y="2746580"/>
            <a:ext cx="357002" cy="355451"/>
            <a:chOff x="-9958475" y="3180025"/>
            <a:chExt cx="354450" cy="352875"/>
          </a:xfrm>
        </p:grpSpPr>
        <p:sp>
          <p:nvSpPr>
            <p:cNvPr id="8876" name="Google Shape;8876;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95"/>
          <p:cNvGrpSpPr/>
          <p:nvPr/>
        </p:nvGrpSpPr>
        <p:grpSpPr>
          <a:xfrm>
            <a:off x="5291722" y="3222561"/>
            <a:ext cx="337966" cy="355325"/>
            <a:chOff x="-9949025" y="3615575"/>
            <a:chExt cx="335550" cy="352750"/>
          </a:xfrm>
        </p:grpSpPr>
        <p:sp>
          <p:nvSpPr>
            <p:cNvPr id="8880" name="Google Shape;8880;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95"/>
          <p:cNvGrpSpPr/>
          <p:nvPr/>
        </p:nvGrpSpPr>
        <p:grpSpPr>
          <a:xfrm>
            <a:off x="7926568" y="2746067"/>
            <a:ext cx="360175" cy="358423"/>
            <a:chOff x="-9961625" y="4048175"/>
            <a:chExt cx="357600" cy="355825"/>
          </a:xfrm>
        </p:grpSpPr>
        <p:sp>
          <p:nvSpPr>
            <p:cNvPr id="8884" name="Google Shape;8884;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95"/>
          <p:cNvGrpSpPr/>
          <p:nvPr/>
        </p:nvGrpSpPr>
        <p:grpSpPr>
          <a:xfrm>
            <a:off x="6613289" y="3221579"/>
            <a:ext cx="364959" cy="357289"/>
            <a:chOff x="-8680950" y="3624225"/>
            <a:chExt cx="362350" cy="354700"/>
          </a:xfrm>
        </p:grpSpPr>
        <p:sp>
          <p:nvSpPr>
            <p:cNvPr id="8891" name="Google Shape;8891;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95"/>
          <p:cNvGrpSpPr/>
          <p:nvPr/>
        </p:nvGrpSpPr>
        <p:grpSpPr>
          <a:xfrm>
            <a:off x="5749533" y="1387239"/>
            <a:ext cx="313365" cy="355476"/>
            <a:chOff x="-13056975" y="3212300"/>
            <a:chExt cx="311125" cy="352900"/>
          </a:xfrm>
        </p:grpSpPr>
        <p:sp>
          <p:nvSpPr>
            <p:cNvPr id="8898" name="Google Shape;8898;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95"/>
          <p:cNvGrpSpPr/>
          <p:nvPr/>
        </p:nvGrpSpPr>
        <p:grpSpPr>
          <a:xfrm>
            <a:off x="5726921" y="1828034"/>
            <a:ext cx="358588" cy="355325"/>
            <a:chOff x="-13077450" y="3647075"/>
            <a:chExt cx="356025" cy="352750"/>
          </a:xfrm>
        </p:grpSpPr>
        <p:sp>
          <p:nvSpPr>
            <p:cNvPr id="8903" name="Google Shape;8903;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95"/>
          <p:cNvGrpSpPr/>
          <p:nvPr/>
        </p:nvGrpSpPr>
        <p:grpSpPr>
          <a:xfrm>
            <a:off x="5738027" y="2271633"/>
            <a:ext cx="357002" cy="357037"/>
            <a:chOff x="-13079025" y="4079475"/>
            <a:chExt cx="354450" cy="354450"/>
          </a:xfrm>
        </p:grpSpPr>
        <p:sp>
          <p:nvSpPr>
            <p:cNvPr id="8907" name="Google Shape;8907;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95"/>
          <p:cNvGrpSpPr/>
          <p:nvPr/>
        </p:nvGrpSpPr>
        <p:grpSpPr>
          <a:xfrm>
            <a:off x="7511094" y="1387642"/>
            <a:ext cx="356221" cy="354670"/>
            <a:chOff x="-11292700" y="3213875"/>
            <a:chExt cx="353675" cy="352100"/>
          </a:xfrm>
        </p:grpSpPr>
        <p:sp>
          <p:nvSpPr>
            <p:cNvPr id="8912" name="Google Shape;8912;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95"/>
          <p:cNvGrpSpPr/>
          <p:nvPr/>
        </p:nvGrpSpPr>
        <p:grpSpPr>
          <a:xfrm>
            <a:off x="7505152" y="1827581"/>
            <a:ext cx="368106" cy="356232"/>
            <a:chOff x="-11299000" y="3647875"/>
            <a:chExt cx="365475" cy="353650"/>
          </a:xfrm>
        </p:grpSpPr>
        <p:sp>
          <p:nvSpPr>
            <p:cNvPr id="8920" name="Google Shape;8920;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95"/>
          <p:cNvGrpSpPr/>
          <p:nvPr/>
        </p:nvGrpSpPr>
        <p:grpSpPr>
          <a:xfrm>
            <a:off x="7520614" y="2283532"/>
            <a:ext cx="357808" cy="333240"/>
            <a:chOff x="-11295075" y="4092875"/>
            <a:chExt cx="355250" cy="330825"/>
          </a:xfrm>
        </p:grpSpPr>
        <p:sp>
          <p:nvSpPr>
            <p:cNvPr id="8927" name="Google Shape;8927;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95"/>
          <p:cNvGrpSpPr/>
          <p:nvPr/>
        </p:nvGrpSpPr>
        <p:grpSpPr>
          <a:xfrm>
            <a:off x="5746214" y="2746580"/>
            <a:ext cx="312585" cy="355451"/>
            <a:chOff x="-9500075" y="3180800"/>
            <a:chExt cx="310350" cy="352875"/>
          </a:xfrm>
        </p:grpSpPr>
        <p:sp>
          <p:nvSpPr>
            <p:cNvPr id="8933" name="Google Shape;8933;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95"/>
          <p:cNvGrpSpPr/>
          <p:nvPr/>
        </p:nvGrpSpPr>
        <p:grpSpPr>
          <a:xfrm>
            <a:off x="5724005" y="3222095"/>
            <a:ext cx="356221" cy="356257"/>
            <a:chOff x="-9523700" y="3614000"/>
            <a:chExt cx="353675" cy="353675"/>
          </a:xfrm>
        </p:grpSpPr>
        <p:sp>
          <p:nvSpPr>
            <p:cNvPr id="8943" name="Google Shape;8943;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95"/>
          <p:cNvGrpSpPr/>
          <p:nvPr/>
        </p:nvGrpSpPr>
        <p:grpSpPr>
          <a:xfrm>
            <a:off x="7508956" y="3244737"/>
            <a:ext cx="356221" cy="354670"/>
            <a:chOff x="-9523700" y="4049550"/>
            <a:chExt cx="353675" cy="352100"/>
          </a:xfrm>
        </p:grpSpPr>
        <p:sp>
          <p:nvSpPr>
            <p:cNvPr id="8953" name="Google Shape;8953;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95"/>
          <p:cNvGrpSpPr/>
          <p:nvPr/>
        </p:nvGrpSpPr>
        <p:grpSpPr>
          <a:xfrm>
            <a:off x="7065071" y="3244710"/>
            <a:ext cx="357002" cy="311029"/>
            <a:chOff x="-8209150" y="3659675"/>
            <a:chExt cx="354450" cy="308775"/>
          </a:xfrm>
        </p:grpSpPr>
        <p:sp>
          <p:nvSpPr>
            <p:cNvPr id="8961" name="Google Shape;8961;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95"/>
          <p:cNvGrpSpPr/>
          <p:nvPr/>
        </p:nvGrpSpPr>
        <p:grpSpPr>
          <a:xfrm>
            <a:off x="6178632" y="2273623"/>
            <a:ext cx="356221" cy="353059"/>
            <a:chOff x="-12643475" y="4081850"/>
            <a:chExt cx="353675" cy="350500"/>
          </a:xfrm>
        </p:grpSpPr>
        <p:sp>
          <p:nvSpPr>
            <p:cNvPr id="8968" name="Google Shape;8968;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2" name="Google Shape;8972;p95"/>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3" name="Google Shape;8973;p95"/>
          <p:cNvGrpSpPr/>
          <p:nvPr/>
        </p:nvGrpSpPr>
        <p:grpSpPr>
          <a:xfrm>
            <a:off x="7961232" y="2283532"/>
            <a:ext cx="356221" cy="333240"/>
            <a:chOff x="-10858725" y="4092875"/>
            <a:chExt cx="353675" cy="330825"/>
          </a:xfrm>
        </p:grpSpPr>
        <p:sp>
          <p:nvSpPr>
            <p:cNvPr id="8974" name="Google Shape;8974;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95"/>
          <p:cNvGrpSpPr/>
          <p:nvPr/>
        </p:nvGrpSpPr>
        <p:grpSpPr>
          <a:xfrm>
            <a:off x="6219755" y="3222498"/>
            <a:ext cx="252278" cy="355451"/>
            <a:chOff x="-9039300" y="3614000"/>
            <a:chExt cx="250475" cy="352875"/>
          </a:xfrm>
        </p:grpSpPr>
        <p:sp>
          <p:nvSpPr>
            <p:cNvPr id="8981" name="Google Shape;8981;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3" name="Google Shape;8983;p95"/>
          <p:cNvGrpSpPr/>
          <p:nvPr/>
        </p:nvGrpSpPr>
        <p:grpSpPr>
          <a:xfrm>
            <a:off x="7951721" y="3244737"/>
            <a:ext cx="354635" cy="354670"/>
            <a:chOff x="-9088150" y="4049550"/>
            <a:chExt cx="352100" cy="352100"/>
          </a:xfrm>
        </p:grpSpPr>
        <p:sp>
          <p:nvSpPr>
            <p:cNvPr id="8984" name="Google Shape;8984;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95"/>
          <p:cNvGrpSpPr/>
          <p:nvPr/>
        </p:nvGrpSpPr>
        <p:grpSpPr>
          <a:xfrm>
            <a:off x="7086085" y="2746970"/>
            <a:ext cx="315757" cy="354670"/>
            <a:chOff x="-8191825" y="3174500"/>
            <a:chExt cx="313500" cy="352100"/>
          </a:xfrm>
        </p:grpSpPr>
        <p:sp>
          <p:nvSpPr>
            <p:cNvPr id="8991" name="Google Shape;8991;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95"/>
          <p:cNvGrpSpPr/>
          <p:nvPr/>
        </p:nvGrpSpPr>
        <p:grpSpPr>
          <a:xfrm>
            <a:off x="4835443" y="1387491"/>
            <a:ext cx="356221" cy="354973"/>
            <a:chOff x="-13947000" y="3212800"/>
            <a:chExt cx="353675" cy="352400"/>
          </a:xfrm>
        </p:grpSpPr>
        <p:sp>
          <p:nvSpPr>
            <p:cNvPr id="8995" name="Google Shape;8995;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7" name="Google Shape;8997;p95"/>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8" name="Google Shape;8998;p95"/>
          <p:cNvGrpSpPr/>
          <p:nvPr/>
        </p:nvGrpSpPr>
        <p:grpSpPr>
          <a:xfrm>
            <a:off x="5278038" y="1386849"/>
            <a:ext cx="356221" cy="356257"/>
            <a:chOff x="-13512225" y="3211525"/>
            <a:chExt cx="353675" cy="353675"/>
          </a:xfrm>
        </p:grpSpPr>
        <p:sp>
          <p:nvSpPr>
            <p:cNvPr id="8999" name="Google Shape;8999;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95"/>
          <p:cNvGrpSpPr/>
          <p:nvPr/>
        </p:nvGrpSpPr>
        <p:grpSpPr>
          <a:xfrm>
            <a:off x="6168320" y="1387239"/>
            <a:ext cx="356221" cy="355476"/>
            <a:chOff x="-12643475" y="3212300"/>
            <a:chExt cx="353675" cy="352900"/>
          </a:xfrm>
        </p:grpSpPr>
        <p:sp>
          <p:nvSpPr>
            <p:cNvPr id="9005" name="Google Shape;9005;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95"/>
          <p:cNvGrpSpPr/>
          <p:nvPr/>
        </p:nvGrpSpPr>
        <p:grpSpPr>
          <a:xfrm>
            <a:off x="6168320" y="1839013"/>
            <a:ext cx="356221" cy="333366"/>
            <a:chOff x="-12643475" y="3657325"/>
            <a:chExt cx="353675" cy="330950"/>
          </a:xfrm>
        </p:grpSpPr>
        <p:sp>
          <p:nvSpPr>
            <p:cNvPr id="9015" name="Google Shape;9015;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95"/>
          <p:cNvGrpSpPr/>
          <p:nvPr/>
        </p:nvGrpSpPr>
        <p:grpSpPr>
          <a:xfrm>
            <a:off x="7951322" y="1387642"/>
            <a:ext cx="355416" cy="354670"/>
            <a:chOff x="-10857925" y="3213875"/>
            <a:chExt cx="352875" cy="352100"/>
          </a:xfrm>
        </p:grpSpPr>
        <p:sp>
          <p:nvSpPr>
            <p:cNvPr id="9022" name="Google Shape;9022;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95"/>
          <p:cNvGrpSpPr/>
          <p:nvPr/>
        </p:nvGrpSpPr>
        <p:grpSpPr>
          <a:xfrm>
            <a:off x="6168237" y="2747071"/>
            <a:ext cx="356096" cy="354469"/>
            <a:chOff x="-9089725" y="3180200"/>
            <a:chExt cx="353550" cy="351900"/>
          </a:xfrm>
        </p:grpSpPr>
        <p:sp>
          <p:nvSpPr>
            <p:cNvPr id="9033" name="Google Shape;9033;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95"/>
          <p:cNvGrpSpPr/>
          <p:nvPr/>
        </p:nvGrpSpPr>
        <p:grpSpPr>
          <a:xfrm>
            <a:off x="7060235" y="1826875"/>
            <a:ext cx="358588" cy="357642"/>
            <a:chOff x="7083760" y="1971660"/>
            <a:chExt cx="358588" cy="357642"/>
          </a:xfrm>
        </p:grpSpPr>
        <p:sp>
          <p:nvSpPr>
            <p:cNvPr id="9036" name="Google Shape;9036;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8" name="Google Shape;9048;p9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9049" name="Google Shape;9049;p9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89"/>
        <p:cNvGrpSpPr/>
        <p:nvPr/>
      </p:nvGrpSpPr>
      <p:grpSpPr>
        <a:xfrm>
          <a:off x="0" y="0"/>
          <a:ext cx="0" cy="0"/>
          <a:chOff x="0" y="0"/>
          <a:chExt cx="0" cy="0"/>
        </a:xfrm>
      </p:grpSpPr>
      <p:sp>
        <p:nvSpPr>
          <p:cNvPr id="1090" name="Google Shape;1090;p47"/>
          <p:cNvSpPr txBox="1">
            <a:spLocks noGrp="1"/>
          </p:cNvSpPr>
          <p:nvPr>
            <p:ph type="title"/>
          </p:nvPr>
        </p:nvSpPr>
        <p:spPr>
          <a:xfrm>
            <a:off x="715100" y="1358250"/>
            <a:ext cx="40665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1091" name="Google Shape;1091;p47"/>
          <p:cNvSpPr txBox="1">
            <a:spLocks noGrp="1"/>
          </p:cNvSpPr>
          <p:nvPr>
            <p:ph type="subTitle" idx="1"/>
          </p:nvPr>
        </p:nvSpPr>
        <p:spPr>
          <a:xfrm>
            <a:off x="715100" y="2200050"/>
            <a:ext cx="4066500" cy="1585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give a brief description of the topic you want to talk about here. For example, if you want to talk about Mercury, you can say that it’s the smallest planet in the entire System</a:t>
            </a:r>
            <a:endParaRPr/>
          </a:p>
        </p:txBody>
      </p:sp>
      <p:sp>
        <p:nvSpPr>
          <p:cNvPr id="1092" name="Google Shape;1092;p47"/>
          <p:cNvSpPr/>
          <p:nvPr/>
        </p:nvSpPr>
        <p:spPr>
          <a:xfrm rot="10800000">
            <a:off x="6457264" y="-2301684"/>
            <a:ext cx="2377189" cy="5372034"/>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 name="Google Shape;1093;p47"/>
          <p:cNvGrpSpPr/>
          <p:nvPr/>
        </p:nvGrpSpPr>
        <p:grpSpPr>
          <a:xfrm flipH="1">
            <a:off x="6233151" y="2594067"/>
            <a:ext cx="1594287" cy="914634"/>
            <a:chOff x="5459325" y="4582675"/>
            <a:chExt cx="1016700" cy="583275"/>
          </a:xfrm>
        </p:grpSpPr>
        <p:sp>
          <p:nvSpPr>
            <p:cNvPr id="1094" name="Google Shape;1094;p47"/>
            <p:cNvSpPr/>
            <p:nvPr/>
          </p:nvSpPr>
          <p:spPr>
            <a:xfrm>
              <a:off x="5750100" y="4806650"/>
              <a:ext cx="397350" cy="83000"/>
            </a:xfrm>
            <a:custGeom>
              <a:avLst/>
              <a:gdLst/>
              <a:ahLst/>
              <a:cxnLst/>
              <a:rect l="l" t="t" r="r" b="b"/>
              <a:pathLst>
                <a:path w="15894" h="3320" extrusionOk="0">
                  <a:moveTo>
                    <a:pt x="8926" y="1"/>
                  </a:moveTo>
                  <a:cubicBezTo>
                    <a:pt x="7024" y="1"/>
                    <a:pt x="5080" y="390"/>
                    <a:pt x="3411" y="1012"/>
                  </a:cubicBezTo>
                  <a:cubicBezTo>
                    <a:pt x="2043" y="1523"/>
                    <a:pt x="918" y="2307"/>
                    <a:pt x="0" y="3285"/>
                  </a:cubicBezTo>
                  <a:cubicBezTo>
                    <a:pt x="987" y="3308"/>
                    <a:pt x="1973" y="3320"/>
                    <a:pt x="2961" y="3320"/>
                  </a:cubicBezTo>
                  <a:cubicBezTo>
                    <a:pt x="3368" y="2974"/>
                    <a:pt x="3810" y="2675"/>
                    <a:pt x="4305" y="2456"/>
                  </a:cubicBezTo>
                  <a:cubicBezTo>
                    <a:pt x="5660" y="1855"/>
                    <a:pt x="7231" y="1873"/>
                    <a:pt x="8688" y="1833"/>
                  </a:cubicBezTo>
                  <a:cubicBezTo>
                    <a:pt x="9006" y="1823"/>
                    <a:pt x="9328" y="1815"/>
                    <a:pt x="9650" y="1815"/>
                  </a:cubicBezTo>
                  <a:cubicBezTo>
                    <a:pt x="10681" y="1815"/>
                    <a:pt x="11718" y="1898"/>
                    <a:pt x="12677" y="2289"/>
                  </a:cubicBezTo>
                  <a:cubicBezTo>
                    <a:pt x="13049" y="2442"/>
                    <a:pt x="13398" y="2631"/>
                    <a:pt x="13725" y="2852"/>
                  </a:cubicBezTo>
                  <a:cubicBezTo>
                    <a:pt x="14448" y="2789"/>
                    <a:pt x="15171" y="2720"/>
                    <a:pt x="15894" y="2645"/>
                  </a:cubicBezTo>
                  <a:cubicBezTo>
                    <a:pt x="14937" y="1731"/>
                    <a:pt x="13825" y="994"/>
                    <a:pt x="12573" y="564"/>
                  </a:cubicBezTo>
                  <a:cubicBezTo>
                    <a:pt x="11438" y="173"/>
                    <a:pt x="10191" y="1"/>
                    <a:pt x="89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7"/>
            <p:cNvSpPr/>
            <p:nvPr/>
          </p:nvSpPr>
          <p:spPr>
            <a:xfrm>
              <a:off x="5601725" y="4665275"/>
              <a:ext cx="640425" cy="219550"/>
            </a:xfrm>
            <a:custGeom>
              <a:avLst/>
              <a:gdLst/>
              <a:ahLst/>
              <a:cxnLst/>
              <a:rect l="l" t="t" r="r" b="b"/>
              <a:pathLst>
                <a:path w="25617" h="8782" extrusionOk="0">
                  <a:moveTo>
                    <a:pt x="14771" y="0"/>
                  </a:moveTo>
                  <a:cubicBezTo>
                    <a:pt x="12382" y="0"/>
                    <a:pt x="9977" y="541"/>
                    <a:pt x="7802" y="1474"/>
                  </a:cubicBezTo>
                  <a:cubicBezTo>
                    <a:pt x="4366" y="2949"/>
                    <a:pt x="1686" y="5424"/>
                    <a:pt x="0" y="8655"/>
                  </a:cubicBezTo>
                  <a:cubicBezTo>
                    <a:pt x="657" y="8702"/>
                    <a:pt x="1314" y="8745"/>
                    <a:pt x="1971" y="8781"/>
                  </a:cubicBezTo>
                  <a:cubicBezTo>
                    <a:pt x="3746" y="5952"/>
                    <a:pt x="6363" y="3976"/>
                    <a:pt x="9698" y="3070"/>
                  </a:cubicBezTo>
                  <a:cubicBezTo>
                    <a:pt x="11333" y="2626"/>
                    <a:pt x="13094" y="2362"/>
                    <a:pt x="14848" y="2362"/>
                  </a:cubicBezTo>
                  <a:cubicBezTo>
                    <a:pt x="16874" y="2362"/>
                    <a:pt x="18890" y="2714"/>
                    <a:pt x="20692" y="3545"/>
                  </a:cubicBezTo>
                  <a:cubicBezTo>
                    <a:pt x="22422" y="4341"/>
                    <a:pt x="23832" y="5429"/>
                    <a:pt x="24985" y="6721"/>
                  </a:cubicBezTo>
                  <a:cubicBezTo>
                    <a:pt x="25276" y="6188"/>
                    <a:pt x="25468" y="5552"/>
                    <a:pt x="25617" y="4908"/>
                  </a:cubicBezTo>
                  <a:cubicBezTo>
                    <a:pt x="24173" y="3366"/>
                    <a:pt x="22470" y="2077"/>
                    <a:pt x="20525" y="1193"/>
                  </a:cubicBezTo>
                  <a:lnTo>
                    <a:pt x="20525" y="1194"/>
                  </a:lnTo>
                  <a:cubicBezTo>
                    <a:pt x="18712" y="370"/>
                    <a:pt x="16747" y="0"/>
                    <a:pt x="14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7"/>
            <p:cNvSpPr/>
            <p:nvPr/>
          </p:nvSpPr>
          <p:spPr>
            <a:xfrm>
              <a:off x="5574650" y="4884800"/>
              <a:ext cx="175475" cy="281150"/>
            </a:xfrm>
            <a:custGeom>
              <a:avLst/>
              <a:gdLst/>
              <a:ahLst/>
              <a:cxnLst/>
              <a:rect l="l" t="t" r="r" b="b"/>
              <a:pathLst>
                <a:path w="7019" h="11246" extrusionOk="0">
                  <a:moveTo>
                    <a:pt x="3054" y="0"/>
                  </a:moveTo>
                  <a:cubicBezTo>
                    <a:pt x="2755" y="478"/>
                    <a:pt x="2479" y="980"/>
                    <a:pt x="2228" y="1505"/>
                  </a:cubicBezTo>
                  <a:cubicBezTo>
                    <a:pt x="769" y="4557"/>
                    <a:pt x="102" y="7884"/>
                    <a:pt x="1" y="11238"/>
                  </a:cubicBezTo>
                  <a:cubicBezTo>
                    <a:pt x="1110" y="11241"/>
                    <a:pt x="2219" y="11246"/>
                    <a:pt x="3328" y="11246"/>
                  </a:cubicBezTo>
                  <a:cubicBezTo>
                    <a:pt x="3460" y="7272"/>
                    <a:pt x="4404" y="2938"/>
                    <a:pt x="7018" y="159"/>
                  </a:cubicBezTo>
                  <a:cubicBezTo>
                    <a:pt x="5696" y="127"/>
                    <a:pt x="4375" y="74"/>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7"/>
            <p:cNvSpPr/>
            <p:nvPr/>
          </p:nvSpPr>
          <p:spPr>
            <a:xfrm>
              <a:off x="6242125" y="4688625"/>
              <a:ext cx="233900" cy="468025"/>
            </a:xfrm>
            <a:custGeom>
              <a:avLst/>
              <a:gdLst/>
              <a:ahLst/>
              <a:cxnLst/>
              <a:rect l="l" t="t" r="r" b="b"/>
              <a:pathLst>
                <a:path w="9356" h="18721" extrusionOk="0">
                  <a:moveTo>
                    <a:pt x="671" y="1"/>
                  </a:moveTo>
                  <a:cubicBezTo>
                    <a:pt x="542" y="1065"/>
                    <a:pt x="367" y="2170"/>
                    <a:pt x="138" y="3332"/>
                  </a:cubicBezTo>
                  <a:cubicBezTo>
                    <a:pt x="95" y="3544"/>
                    <a:pt x="50" y="3760"/>
                    <a:pt x="1" y="3975"/>
                  </a:cubicBezTo>
                  <a:cubicBezTo>
                    <a:pt x="1304" y="5368"/>
                    <a:pt x="2397" y="6969"/>
                    <a:pt x="3265" y="8664"/>
                  </a:cubicBezTo>
                  <a:cubicBezTo>
                    <a:pt x="4869" y="11792"/>
                    <a:pt x="5678" y="15232"/>
                    <a:pt x="6068" y="18721"/>
                  </a:cubicBezTo>
                  <a:cubicBezTo>
                    <a:pt x="7164" y="18696"/>
                    <a:pt x="8260" y="18670"/>
                    <a:pt x="9355" y="18643"/>
                  </a:cubicBezTo>
                  <a:cubicBezTo>
                    <a:pt x="8524" y="11584"/>
                    <a:pt x="6119" y="4539"/>
                    <a:pt x="6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7"/>
            <p:cNvSpPr/>
            <p:nvPr/>
          </p:nvSpPr>
          <p:spPr>
            <a:xfrm>
              <a:off x="5702825" y="4877925"/>
              <a:ext cx="504650" cy="287900"/>
            </a:xfrm>
            <a:custGeom>
              <a:avLst/>
              <a:gdLst/>
              <a:ahLst/>
              <a:cxnLst/>
              <a:rect l="l" t="t" r="r" b="b"/>
              <a:pathLst>
                <a:path w="20186" h="11516" extrusionOk="0">
                  <a:moveTo>
                    <a:pt x="15616" y="1"/>
                  </a:moveTo>
                  <a:cubicBezTo>
                    <a:pt x="12033" y="313"/>
                    <a:pt x="8443" y="469"/>
                    <a:pt x="4851" y="469"/>
                  </a:cubicBezTo>
                  <a:cubicBezTo>
                    <a:pt x="4275" y="957"/>
                    <a:pt x="3769" y="1536"/>
                    <a:pt x="3283" y="2110"/>
                  </a:cubicBezTo>
                  <a:cubicBezTo>
                    <a:pt x="2385" y="3171"/>
                    <a:pt x="1634" y="4275"/>
                    <a:pt x="1100" y="5561"/>
                  </a:cubicBezTo>
                  <a:cubicBezTo>
                    <a:pt x="315" y="7453"/>
                    <a:pt x="59" y="9480"/>
                    <a:pt x="0" y="11515"/>
                  </a:cubicBezTo>
                  <a:cubicBezTo>
                    <a:pt x="1100" y="11513"/>
                    <a:pt x="2200" y="11510"/>
                    <a:pt x="3301" y="11504"/>
                  </a:cubicBezTo>
                  <a:cubicBezTo>
                    <a:pt x="3343" y="9810"/>
                    <a:pt x="3555" y="8119"/>
                    <a:pt x="4251" y="6585"/>
                  </a:cubicBezTo>
                  <a:cubicBezTo>
                    <a:pt x="4812" y="5347"/>
                    <a:pt x="5714" y="4275"/>
                    <a:pt x="6662" y="3316"/>
                  </a:cubicBezTo>
                  <a:cubicBezTo>
                    <a:pt x="7602" y="2364"/>
                    <a:pt x="8655" y="2378"/>
                    <a:pt x="9926" y="2325"/>
                  </a:cubicBezTo>
                  <a:cubicBezTo>
                    <a:pt x="10463" y="2303"/>
                    <a:pt x="11068" y="2242"/>
                    <a:pt x="11668" y="2242"/>
                  </a:cubicBezTo>
                  <a:cubicBezTo>
                    <a:pt x="12351" y="2242"/>
                    <a:pt x="13026" y="2321"/>
                    <a:pt x="13585" y="2626"/>
                  </a:cubicBezTo>
                  <a:cubicBezTo>
                    <a:pt x="14630" y="3198"/>
                    <a:pt x="15342" y="4557"/>
                    <a:pt x="15778" y="5612"/>
                  </a:cubicBezTo>
                  <a:cubicBezTo>
                    <a:pt x="16534" y="7436"/>
                    <a:pt x="16777" y="9395"/>
                    <a:pt x="16870" y="11359"/>
                  </a:cubicBezTo>
                  <a:cubicBezTo>
                    <a:pt x="17975" y="11342"/>
                    <a:pt x="19081" y="11321"/>
                    <a:pt x="20186" y="11300"/>
                  </a:cubicBezTo>
                  <a:cubicBezTo>
                    <a:pt x="20093" y="9392"/>
                    <a:pt x="19883" y="7487"/>
                    <a:pt x="19311" y="5664"/>
                  </a:cubicBezTo>
                  <a:cubicBezTo>
                    <a:pt x="18652" y="3561"/>
                    <a:pt x="17498" y="1270"/>
                    <a:pt x="156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7"/>
            <p:cNvSpPr/>
            <p:nvPr/>
          </p:nvSpPr>
          <p:spPr>
            <a:xfrm>
              <a:off x="5459325" y="4874075"/>
              <a:ext cx="142425" cy="291625"/>
            </a:xfrm>
            <a:custGeom>
              <a:avLst/>
              <a:gdLst/>
              <a:ahLst/>
              <a:cxnLst/>
              <a:rect l="l" t="t" r="r" b="b"/>
              <a:pathLst>
                <a:path w="5697" h="11665" extrusionOk="0">
                  <a:moveTo>
                    <a:pt x="2182" y="1"/>
                  </a:moveTo>
                  <a:cubicBezTo>
                    <a:pt x="588" y="3684"/>
                    <a:pt x="41" y="7657"/>
                    <a:pt x="1" y="11651"/>
                  </a:cubicBezTo>
                  <a:cubicBezTo>
                    <a:pt x="652" y="11655"/>
                    <a:pt x="1303" y="11658"/>
                    <a:pt x="1956" y="11661"/>
                  </a:cubicBezTo>
                  <a:cubicBezTo>
                    <a:pt x="2407" y="11664"/>
                    <a:pt x="2858" y="11663"/>
                    <a:pt x="3309" y="11665"/>
                  </a:cubicBezTo>
                  <a:cubicBezTo>
                    <a:pt x="3337" y="8434"/>
                    <a:pt x="3721" y="5222"/>
                    <a:pt x="4866" y="2166"/>
                  </a:cubicBezTo>
                  <a:cubicBezTo>
                    <a:pt x="5108" y="1520"/>
                    <a:pt x="5386" y="899"/>
                    <a:pt x="5696" y="303"/>
                  </a:cubicBezTo>
                  <a:cubicBezTo>
                    <a:pt x="4524" y="219"/>
                    <a:pt x="3352" y="119"/>
                    <a:pt x="21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7"/>
            <p:cNvSpPr/>
            <p:nvPr/>
          </p:nvSpPr>
          <p:spPr>
            <a:xfrm>
              <a:off x="6147400" y="4833300"/>
              <a:ext cx="198475" cy="326100"/>
            </a:xfrm>
            <a:custGeom>
              <a:avLst/>
              <a:gdLst/>
              <a:ahLst/>
              <a:cxnLst/>
              <a:rect l="l" t="t" r="r" b="b"/>
              <a:pathLst>
                <a:path w="7939" h="13044" extrusionOk="0">
                  <a:moveTo>
                    <a:pt x="3158" y="0"/>
                  </a:moveTo>
                  <a:cubicBezTo>
                    <a:pt x="2967" y="351"/>
                    <a:pt x="2733" y="659"/>
                    <a:pt x="2441" y="893"/>
                  </a:cubicBezTo>
                  <a:cubicBezTo>
                    <a:pt x="1852" y="1364"/>
                    <a:pt x="1125" y="1457"/>
                    <a:pt x="427" y="1533"/>
                  </a:cubicBezTo>
                  <a:cubicBezTo>
                    <a:pt x="285" y="1548"/>
                    <a:pt x="144" y="1564"/>
                    <a:pt x="1" y="1579"/>
                  </a:cubicBezTo>
                  <a:cubicBezTo>
                    <a:pt x="1064" y="2592"/>
                    <a:pt x="1935" y="3824"/>
                    <a:pt x="2596" y="5099"/>
                  </a:cubicBezTo>
                  <a:cubicBezTo>
                    <a:pt x="3868" y="7551"/>
                    <a:pt x="4396" y="10291"/>
                    <a:pt x="4653" y="13044"/>
                  </a:cubicBezTo>
                  <a:cubicBezTo>
                    <a:pt x="5748" y="13022"/>
                    <a:pt x="6843" y="12999"/>
                    <a:pt x="7938" y="12975"/>
                  </a:cubicBezTo>
                  <a:cubicBezTo>
                    <a:pt x="7443" y="8280"/>
                    <a:pt x="6209" y="3422"/>
                    <a:pt x="3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7"/>
            <p:cNvSpPr/>
            <p:nvPr/>
          </p:nvSpPr>
          <p:spPr>
            <a:xfrm>
              <a:off x="5824100" y="4852025"/>
              <a:ext cx="269150" cy="37625"/>
            </a:xfrm>
            <a:custGeom>
              <a:avLst/>
              <a:gdLst/>
              <a:ahLst/>
              <a:cxnLst/>
              <a:rect l="l" t="t" r="r" b="b"/>
              <a:pathLst>
                <a:path w="10766" h="1505" extrusionOk="0">
                  <a:moveTo>
                    <a:pt x="6690" y="0"/>
                  </a:moveTo>
                  <a:cubicBezTo>
                    <a:pt x="6368" y="0"/>
                    <a:pt x="6046" y="8"/>
                    <a:pt x="5728" y="18"/>
                  </a:cubicBezTo>
                  <a:cubicBezTo>
                    <a:pt x="4271" y="58"/>
                    <a:pt x="2700" y="40"/>
                    <a:pt x="1345" y="641"/>
                  </a:cubicBezTo>
                  <a:cubicBezTo>
                    <a:pt x="850" y="860"/>
                    <a:pt x="408" y="1159"/>
                    <a:pt x="1" y="1505"/>
                  </a:cubicBezTo>
                  <a:cubicBezTo>
                    <a:pt x="3592" y="1505"/>
                    <a:pt x="7183" y="1349"/>
                    <a:pt x="10765" y="1038"/>
                  </a:cubicBezTo>
                  <a:cubicBezTo>
                    <a:pt x="10438" y="817"/>
                    <a:pt x="10089" y="627"/>
                    <a:pt x="9717" y="474"/>
                  </a:cubicBezTo>
                  <a:cubicBezTo>
                    <a:pt x="8758" y="83"/>
                    <a:pt x="7721" y="0"/>
                    <a:pt x="66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7"/>
            <p:cNvSpPr/>
            <p:nvPr/>
          </p:nvSpPr>
          <p:spPr>
            <a:xfrm>
              <a:off x="5513850" y="4582675"/>
              <a:ext cx="745050" cy="299025"/>
            </a:xfrm>
            <a:custGeom>
              <a:avLst/>
              <a:gdLst/>
              <a:ahLst/>
              <a:cxnLst/>
              <a:rect l="l" t="t" r="r" b="b"/>
              <a:pathLst>
                <a:path w="29802" h="11961" extrusionOk="0">
                  <a:moveTo>
                    <a:pt x="18178" y="1"/>
                  </a:moveTo>
                  <a:cubicBezTo>
                    <a:pt x="11030" y="1"/>
                    <a:pt x="3835" y="3983"/>
                    <a:pt x="558" y="10468"/>
                  </a:cubicBezTo>
                  <a:cubicBezTo>
                    <a:pt x="359" y="10860"/>
                    <a:pt x="174" y="11257"/>
                    <a:pt x="1" y="11657"/>
                  </a:cubicBezTo>
                  <a:cubicBezTo>
                    <a:pt x="1171" y="11775"/>
                    <a:pt x="2343" y="11876"/>
                    <a:pt x="3515" y="11960"/>
                  </a:cubicBezTo>
                  <a:cubicBezTo>
                    <a:pt x="5201" y="8728"/>
                    <a:pt x="7881" y="6253"/>
                    <a:pt x="11317" y="4779"/>
                  </a:cubicBezTo>
                  <a:lnTo>
                    <a:pt x="11317" y="4778"/>
                  </a:lnTo>
                  <a:cubicBezTo>
                    <a:pt x="13492" y="3845"/>
                    <a:pt x="15897" y="3304"/>
                    <a:pt x="18286" y="3304"/>
                  </a:cubicBezTo>
                  <a:cubicBezTo>
                    <a:pt x="20262" y="3304"/>
                    <a:pt x="22227" y="3674"/>
                    <a:pt x="24040" y="4498"/>
                  </a:cubicBezTo>
                  <a:cubicBezTo>
                    <a:pt x="25985" y="5381"/>
                    <a:pt x="27688" y="6670"/>
                    <a:pt x="29132" y="8213"/>
                  </a:cubicBezTo>
                  <a:cubicBezTo>
                    <a:pt x="29181" y="7998"/>
                    <a:pt x="29226" y="7782"/>
                    <a:pt x="29269" y="7570"/>
                  </a:cubicBezTo>
                  <a:cubicBezTo>
                    <a:pt x="29498" y="6408"/>
                    <a:pt x="29673" y="5303"/>
                    <a:pt x="29802" y="4239"/>
                  </a:cubicBezTo>
                  <a:cubicBezTo>
                    <a:pt x="28899" y="3486"/>
                    <a:pt x="27912" y="2804"/>
                    <a:pt x="26836" y="2201"/>
                  </a:cubicBezTo>
                  <a:cubicBezTo>
                    <a:pt x="24152" y="698"/>
                    <a:pt x="21169" y="1"/>
                    <a:pt x="181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7"/>
            <p:cNvSpPr/>
            <p:nvPr/>
          </p:nvSpPr>
          <p:spPr>
            <a:xfrm>
              <a:off x="5650975" y="4724325"/>
              <a:ext cx="575400" cy="164450"/>
            </a:xfrm>
            <a:custGeom>
              <a:avLst/>
              <a:gdLst/>
              <a:ahLst/>
              <a:cxnLst/>
              <a:rect l="l" t="t" r="r" b="b"/>
              <a:pathLst>
                <a:path w="23016" h="6578" extrusionOk="0">
                  <a:moveTo>
                    <a:pt x="12878" y="0"/>
                  </a:moveTo>
                  <a:cubicBezTo>
                    <a:pt x="11124" y="0"/>
                    <a:pt x="9363" y="264"/>
                    <a:pt x="7728" y="708"/>
                  </a:cubicBezTo>
                  <a:cubicBezTo>
                    <a:pt x="4393" y="1614"/>
                    <a:pt x="1776" y="3590"/>
                    <a:pt x="1" y="6419"/>
                  </a:cubicBezTo>
                  <a:cubicBezTo>
                    <a:pt x="1322" y="6493"/>
                    <a:pt x="2643" y="6546"/>
                    <a:pt x="3965" y="6578"/>
                  </a:cubicBezTo>
                  <a:cubicBezTo>
                    <a:pt x="4883" y="5600"/>
                    <a:pt x="6008" y="4815"/>
                    <a:pt x="7376" y="4305"/>
                  </a:cubicBezTo>
                  <a:cubicBezTo>
                    <a:pt x="9045" y="3683"/>
                    <a:pt x="10989" y="3294"/>
                    <a:pt x="12891" y="3294"/>
                  </a:cubicBezTo>
                  <a:cubicBezTo>
                    <a:pt x="14156" y="3294"/>
                    <a:pt x="15403" y="3466"/>
                    <a:pt x="16538" y="3857"/>
                  </a:cubicBezTo>
                  <a:cubicBezTo>
                    <a:pt x="17790" y="4287"/>
                    <a:pt x="18902" y="5024"/>
                    <a:pt x="19859" y="5938"/>
                  </a:cubicBezTo>
                  <a:cubicBezTo>
                    <a:pt x="20001" y="5922"/>
                    <a:pt x="20142" y="5907"/>
                    <a:pt x="20284" y="5892"/>
                  </a:cubicBezTo>
                  <a:cubicBezTo>
                    <a:pt x="20982" y="5816"/>
                    <a:pt x="21709" y="5723"/>
                    <a:pt x="22298" y="5252"/>
                  </a:cubicBezTo>
                  <a:cubicBezTo>
                    <a:pt x="22590" y="5018"/>
                    <a:pt x="22824" y="4710"/>
                    <a:pt x="23015" y="4359"/>
                  </a:cubicBezTo>
                  <a:cubicBezTo>
                    <a:pt x="21862" y="3067"/>
                    <a:pt x="20452" y="1979"/>
                    <a:pt x="18723" y="1183"/>
                  </a:cubicBezTo>
                  <a:lnTo>
                    <a:pt x="18722" y="1183"/>
                  </a:lnTo>
                  <a:cubicBezTo>
                    <a:pt x="16920" y="352"/>
                    <a:pt x="14904" y="0"/>
                    <a:pt x="128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 name="Google Shape;1104;p47"/>
          <p:cNvSpPr/>
          <p:nvPr/>
        </p:nvSpPr>
        <p:spPr>
          <a:xfrm rot="-597158">
            <a:off x="4992443" y="676957"/>
            <a:ext cx="811011" cy="71296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 name="Google Shape;1105;p47"/>
          <p:cNvGrpSpPr/>
          <p:nvPr/>
        </p:nvGrpSpPr>
        <p:grpSpPr>
          <a:xfrm rot="5400000" flipH="1">
            <a:off x="3974289" y="3590394"/>
            <a:ext cx="1498763" cy="2377159"/>
            <a:chOff x="3726150" y="238125"/>
            <a:chExt cx="777125" cy="1166475"/>
          </a:xfrm>
        </p:grpSpPr>
        <p:sp>
          <p:nvSpPr>
            <p:cNvPr id="1106" name="Google Shape;1106;p47"/>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7"/>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7"/>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7"/>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7"/>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7"/>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7"/>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7"/>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7"/>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7"/>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3"/>
        <p:cNvGrpSpPr/>
        <p:nvPr/>
      </p:nvGrpSpPr>
      <p:grpSpPr>
        <a:xfrm>
          <a:off x="0" y="0"/>
          <a:ext cx="0" cy="0"/>
          <a:chOff x="0" y="0"/>
          <a:chExt cx="0" cy="0"/>
        </a:xfrm>
      </p:grpSpPr>
      <p:sp>
        <p:nvSpPr>
          <p:cNvPr id="9054" name="Google Shape;9054;p96"/>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5" name="Google Shape;9055;p96"/>
          <p:cNvGrpSpPr/>
          <p:nvPr/>
        </p:nvGrpSpPr>
        <p:grpSpPr>
          <a:xfrm>
            <a:off x="719610" y="2243507"/>
            <a:ext cx="452798" cy="449473"/>
            <a:chOff x="-21322300" y="3693325"/>
            <a:chExt cx="306400" cy="304150"/>
          </a:xfrm>
        </p:grpSpPr>
        <p:sp>
          <p:nvSpPr>
            <p:cNvPr id="9056" name="Google Shape;9056;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0" name="Google Shape;9060;p96"/>
          <p:cNvGrpSpPr/>
          <p:nvPr/>
        </p:nvGrpSpPr>
        <p:grpSpPr>
          <a:xfrm>
            <a:off x="719019" y="2810244"/>
            <a:ext cx="453980" cy="422540"/>
            <a:chOff x="-21322300" y="4077125"/>
            <a:chExt cx="307200" cy="285925"/>
          </a:xfrm>
        </p:grpSpPr>
        <p:sp>
          <p:nvSpPr>
            <p:cNvPr id="9061" name="Google Shape;9061;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96"/>
          <p:cNvGrpSpPr/>
          <p:nvPr/>
        </p:nvGrpSpPr>
        <p:grpSpPr>
          <a:xfrm>
            <a:off x="3496195" y="1689128"/>
            <a:ext cx="451653" cy="450212"/>
            <a:chOff x="-19394200" y="3333800"/>
            <a:chExt cx="305625" cy="304650"/>
          </a:xfrm>
        </p:grpSpPr>
        <p:sp>
          <p:nvSpPr>
            <p:cNvPr id="9074" name="Google Shape;9074;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96"/>
          <p:cNvGrpSpPr/>
          <p:nvPr/>
        </p:nvGrpSpPr>
        <p:grpSpPr>
          <a:xfrm>
            <a:off x="3495032" y="2243580"/>
            <a:ext cx="453980" cy="449325"/>
            <a:chOff x="-19396575" y="3708500"/>
            <a:chExt cx="307200" cy="304050"/>
          </a:xfrm>
        </p:grpSpPr>
        <p:sp>
          <p:nvSpPr>
            <p:cNvPr id="9084" name="Google Shape;9084;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96"/>
          <p:cNvGrpSpPr/>
          <p:nvPr/>
        </p:nvGrpSpPr>
        <p:grpSpPr>
          <a:xfrm>
            <a:off x="3489212" y="2796461"/>
            <a:ext cx="465618" cy="450101"/>
            <a:chOff x="-19394200" y="4084200"/>
            <a:chExt cx="315075" cy="304575"/>
          </a:xfrm>
        </p:grpSpPr>
        <p:sp>
          <p:nvSpPr>
            <p:cNvPr id="9088" name="Google Shape;9088;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96"/>
          <p:cNvGrpSpPr/>
          <p:nvPr/>
        </p:nvGrpSpPr>
        <p:grpSpPr>
          <a:xfrm>
            <a:off x="6294923" y="1689001"/>
            <a:ext cx="400447" cy="450470"/>
            <a:chOff x="-17526750" y="3309200"/>
            <a:chExt cx="270975" cy="304825"/>
          </a:xfrm>
        </p:grpSpPr>
        <p:sp>
          <p:nvSpPr>
            <p:cNvPr id="9095" name="Google Shape;9095;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0" name="Google Shape;9100;p96"/>
          <p:cNvGrpSpPr/>
          <p:nvPr/>
        </p:nvGrpSpPr>
        <p:grpSpPr>
          <a:xfrm>
            <a:off x="6271075" y="2244173"/>
            <a:ext cx="448143" cy="448143"/>
            <a:chOff x="-17542500" y="3684100"/>
            <a:chExt cx="303250" cy="303250"/>
          </a:xfrm>
        </p:grpSpPr>
        <p:sp>
          <p:nvSpPr>
            <p:cNvPr id="9101" name="Google Shape;9101;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96"/>
          <p:cNvGrpSpPr/>
          <p:nvPr/>
        </p:nvGrpSpPr>
        <p:grpSpPr>
          <a:xfrm>
            <a:off x="6270484" y="2810817"/>
            <a:ext cx="449325" cy="421395"/>
            <a:chOff x="-17542500" y="4068450"/>
            <a:chExt cx="304050" cy="285150"/>
          </a:xfrm>
        </p:grpSpPr>
        <p:sp>
          <p:nvSpPr>
            <p:cNvPr id="9109" name="Google Shape;9109;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96"/>
          <p:cNvGrpSpPr/>
          <p:nvPr/>
        </p:nvGrpSpPr>
        <p:grpSpPr>
          <a:xfrm>
            <a:off x="3500906" y="3342211"/>
            <a:ext cx="343404" cy="449325"/>
            <a:chOff x="-15652200" y="3335975"/>
            <a:chExt cx="232375" cy="304050"/>
          </a:xfrm>
        </p:grpSpPr>
        <p:sp>
          <p:nvSpPr>
            <p:cNvPr id="9116" name="Google Shape;9116;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96"/>
          <p:cNvGrpSpPr/>
          <p:nvPr/>
        </p:nvGrpSpPr>
        <p:grpSpPr>
          <a:xfrm>
            <a:off x="1274819" y="2243729"/>
            <a:ext cx="449325" cy="449030"/>
            <a:chOff x="-20945825" y="3692175"/>
            <a:chExt cx="304050" cy="303850"/>
          </a:xfrm>
        </p:grpSpPr>
        <p:sp>
          <p:nvSpPr>
            <p:cNvPr id="9126" name="Google Shape;9126;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96"/>
          <p:cNvGrpSpPr/>
          <p:nvPr/>
        </p:nvGrpSpPr>
        <p:grpSpPr>
          <a:xfrm>
            <a:off x="4081644" y="1689848"/>
            <a:ext cx="372516" cy="448771"/>
            <a:chOff x="-18994100" y="3334775"/>
            <a:chExt cx="252075" cy="303675"/>
          </a:xfrm>
        </p:grpSpPr>
        <p:sp>
          <p:nvSpPr>
            <p:cNvPr id="9131" name="Google Shape;9131;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96"/>
          <p:cNvGrpSpPr/>
          <p:nvPr/>
        </p:nvGrpSpPr>
        <p:grpSpPr>
          <a:xfrm>
            <a:off x="4096200" y="2244743"/>
            <a:ext cx="343404" cy="446998"/>
            <a:chOff x="-18983850" y="3710075"/>
            <a:chExt cx="232375" cy="302475"/>
          </a:xfrm>
        </p:grpSpPr>
        <p:sp>
          <p:nvSpPr>
            <p:cNvPr id="9136" name="Google Shape;9136;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96"/>
          <p:cNvGrpSpPr/>
          <p:nvPr/>
        </p:nvGrpSpPr>
        <p:grpSpPr>
          <a:xfrm>
            <a:off x="1274247" y="1689573"/>
            <a:ext cx="450470" cy="449325"/>
            <a:chOff x="-20946600" y="3317850"/>
            <a:chExt cx="304825" cy="304050"/>
          </a:xfrm>
        </p:grpSpPr>
        <p:sp>
          <p:nvSpPr>
            <p:cNvPr id="9141" name="Google Shape;9141;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96"/>
          <p:cNvGrpSpPr/>
          <p:nvPr/>
        </p:nvGrpSpPr>
        <p:grpSpPr>
          <a:xfrm>
            <a:off x="1300422" y="2797442"/>
            <a:ext cx="398119" cy="448143"/>
            <a:chOff x="-20930075" y="4066100"/>
            <a:chExt cx="269400" cy="303250"/>
          </a:xfrm>
        </p:grpSpPr>
        <p:sp>
          <p:nvSpPr>
            <p:cNvPr id="9145" name="Google Shape;9145;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96"/>
          <p:cNvGrpSpPr/>
          <p:nvPr/>
        </p:nvGrpSpPr>
        <p:grpSpPr>
          <a:xfrm>
            <a:off x="4042667" y="2797422"/>
            <a:ext cx="450470" cy="448180"/>
            <a:chOff x="-19020075" y="4084200"/>
            <a:chExt cx="304825" cy="303275"/>
          </a:xfrm>
        </p:grpSpPr>
        <p:sp>
          <p:nvSpPr>
            <p:cNvPr id="9148" name="Google Shape;9148;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96"/>
          <p:cNvGrpSpPr/>
          <p:nvPr/>
        </p:nvGrpSpPr>
        <p:grpSpPr>
          <a:xfrm>
            <a:off x="6859931" y="1689001"/>
            <a:ext cx="396937" cy="450470"/>
            <a:chOff x="-17149475" y="3309200"/>
            <a:chExt cx="268600" cy="304825"/>
          </a:xfrm>
        </p:grpSpPr>
        <p:sp>
          <p:nvSpPr>
            <p:cNvPr id="9158" name="Google Shape;9158;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96"/>
          <p:cNvGrpSpPr/>
          <p:nvPr/>
        </p:nvGrpSpPr>
        <p:grpSpPr>
          <a:xfrm>
            <a:off x="6833737" y="2258120"/>
            <a:ext cx="449325" cy="420249"/>
            <a:chOff x="-17168375" y="3692750"/>
            <a:chExt cx="304050" cy="284375"/>
          </a:xfrm>
        </p:grpSpPr>
        <p:sp>
          <p:nvSpPr>
            <p:cNvPr id="9161" name="Google Shape;9161;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96"/>
          <p:cNvGrpSpPr/>
          <p:nvPr/>
        </p:nvGrpSpPr>
        <p:grpSpPr>
          <a:xfrm>
            <a:off x="6830246" y="2796852"/>
            <a:ext cx="456308" cy="449325"/>
            <a:chOff x="-17170750" y="4058800"/>
            <a:chExt cx="308775" cy="304050"/>
          </a:xfrm>
        </p:grpSpPr>
        <p:sp>
          <p:nvSpPr>
            <p:cNvPr id="9169" name="Google Shape;9169;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96"/>
          <p:cNvGrpSpPr/>
          <p:nvPr/>
        </p:nvGrpSpPr>
        <p:grpSpPr>
          <a:xfrm>
            <a:off x="5692143" y="3343358"/>
            <a:ext cx="450470" cy="446998"/>
            <a:chOff x="-15688425" y="3707725"/>
            <a:chExt cx="304825" cy="302475"/>
          </a:xfrm>
        </p:grpSpPr>
        <p:sp>
          <p:nvSpPr>
            <p:cNvPr id="9187" name="Google Shape;9187;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96"/>
          <p:cNvGrpSpPr/>
          <p:nvPr/>
        </p:nvGrpSpPr>
        <p:grpSpPr>
          <a:xfrm>
            <a:off x="1836300" y="1690441"/>
            <a:ext cx="451653" cy="447589"/>
            <a:chOff x="-20572500" y="3319025"/>
            <a:chExt cx="305625" cy="302875"/>
          </a:xfrm>
        </p:grpSpPr>
        <p:sp>
          <p:nvSpPr>
            <p:cNvPr id="9194" name="Google Shape;9194;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96"/>
          <p:cNvGrpSpPr/>
          <p:nvPr/>
        </p:nvGrpSpPr>
        <p:grpSpPr>
          <a:xfrm>
            <a:off x="1837463" y="2305410"/>
            <a:ext cx="449325" cy="325670"/>
            <a:chOff x="-20571700" y="3722875"/>
            <a:chExt cx="304050" cy="220375"/>
          </a:xfrm>
        </p:grpSpPr>
        <p:sp>
          <p:nvSpPr>
            <p:cNvPr id="9197" name="Google Shape;9197;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96"/>
          <p:cNvGrpSpPr/>
          <p:nvPr/>
        </p:nvGrpSpPr>
        <p:grpSpPr>
          <a:xfrm>
            <a:off x="1836891" y="2796278"/>
            <a:ext cx="450470" cy="450470"/>
            <a:chOff x="-20571700" y="4066875"/>
            <a:chExt cx="304825" cy="304825"/>
          </a:xfrm>
        </p:grpSpPr>
        <p:sp>
          <p:nvSpPr>
            <p:cNvPr id="9205" name="Google Shape;9205;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96"/>
          <p:cNvGrpSpPr/>
          <p:nvPr/>
        </p:nvGrpSpPr>
        <p:grpSpPr>
          <a:xfrm>
            <a:off x="4603593" y="1688259"/>
            <a:ext cx="453980" cy="451948"/>
            <a:chOff x="-18645175" y="3334200"/>
            <a:chExt cx="307200" cy="305825"/>
          </a:xfrm>
        </p:grpSpPr>
        <p:sp>
          <p:nvSpPr>
            <p:cNvPr id="9212" name="Google Shape;9212;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96"/>
          <p:cNvGrpSpPr/>
          <p:nvPr/>
        </p:nvGrpSpPr>
        <p:grpSpPr>
          <a:xfrm>
            <a:off x="4604184" y="2242989"/>
            <a:ext cx="452798" cy="450507"/>
            <a:chOff x="-18645175" y="3708500"/>
            <a:chExt cx="306400" cy="304850"/>
          </a:xfrm>
        </p:grpSpPr>
        <p:sp>
          <p:nvSpPr>
            <p:cNvPr id="9218" name="Google Shape;9218;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96"/>
          <p:cNvGrpSpPr/>
          <p:nvPr/>
        </p:nvGrpSpPr>
        <p:grpSpPr>
          <a:xfrm>
            <a:off x="4601857" y="2795630"/>
            <a:ext cx="457453" cy="451763"/>
            <a:chOff x="-18647525" y="4082625"/>
            <a:chExt cx="309550" cy="305700"/>
          </a:xfrm>
        </p:grpSpPr>
        <p:sp>
          <p:nvSpPr>
            <p:cNvPr id="9226" name="Google Shape;9226;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6"/>
          <p:cNvGrpSpPr/>
          <p:nvPr/>
        </p:nvGrpSpPr>
        <p:grpSpPr>
          <a:xfrm>
            <a:off x="7412241" y="1689592"/>
            <a:ext cx="395755" cy="449288"/>
            <a:chOff x="-16775350" y="3309200"/>
            <a:chExt cx="267800" cy="304025"/>
          </a:xfrm>
        </p:grpSpPr>
        <p:sp>
          <p:nvSpPr>
            <p:cNvPr id="9231" name="Google Shape;9231;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96"/>
          <p:cNvGrpSpPr/>
          <p:nvPr/>
        </p:nvGrpSpPr>
        <p:grpSpPr>
          <a:xfrm>
            <a:off x="7412241" y="2241827"/>
            <a:ext cx="395755" cy="452835"/>
            <a:chOff x="-16775350" y="3683300"/>
            <a:chExt cx="267800" cy="306425"/>
          </a:xfrm>
        </p:grpSpPr>
        <p:sp>
          <p:nvSpPr>
            <p:cNvPr id="9235" name="Google Shape;9235;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96"/>
          <p:cNvGrpSpPr/>
          <p:nvPr/>
        </p:nvGrpSpPr>
        <p:grpSpPr>
          <a:xfrm>
            <a:off x="7384292" y="2796870"/>
            <a:ext cx="451653" cy="449288"/>
            <a:chOff x="-16794250" y="4058225"/>
            <a:chExt cx="305625" cy="304025"/>
          </a:xfrm>
        </p:grpSpPr>
        <p:sp>
          <p:nvSpPr>
            <p:cNvPr id="9239" name="Google Shape;9239;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8" name="Google Shape;9248;p96"/>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9" name="Google Shape;9249;p96"/>
          <p:cNvGrpSpPr/>
          <p:nvPr/>
        </p:nvGrpSpPr>
        <p:grpSpPr>
          <a:xfrm>
            <a:off x="2385709" y="1689573"/>
            <a:ext cx="457453" cy="449325"/>
            <a:chOff x="-20199150" y="3317850"/>
            <a:chExt cx="309550" cy="304050"/>
          </a:xfrm>
        </p:grpSpPr>
        <p:sp>
          <p:nvSpPr>
            <p:cNvPr id="9250" name="Google Shape;9250;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96"/>
          <p:cNvGrpSpPr/>
          <p:nvPr/>
        </p:nvGrpSpPr>
        <p:grpSpPr>
          <a:xfrm>
            <a:off x="2388036" y="2242861"/>
            <a:ext cx="452798" cy="450766"/>
            <a:chOff x="-20199150" y="3693150"/>
            <a:chExt cx="306400" cy="305025"/>
          </a:xfrm>
        </p:grpSpPr>
        <p:sp>
          <p:nvSpPr>
            <p:cNvPr id="9258" name="Google Shape;9258;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96"/>
          <p:cNvGrpSpPr/>
          <p:nvPr/>
        </p:nvGrpSpPr>
        <p:grpSpPr>
          <a:xfrm>
            <a:off x="2388609" y="2795687"/>
            <a:ext cx="451653" cy="451653"/>
            <a:chOff x="-20197575" y="4066875"/>
            <a:chExt cx="305625" cy="305625"/>
          </a:xfrm>
        </p:grpSpPr>
        <p:sp>
          <p:nvSpPr>
            <p:cNvPr id="9265" name="Google Shape;9265;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96"/>
          <p:cNvGrpSpPr/>
          <p:nvPr/>
        </p:nvGrpSpPr>
        <p:grpSpPr>
          <a:xfrm>
            <a:off x="5170827" y="1687520"/>
            <a:ext cx="449325" cy="453426"/>
            <a:chOff x="-18271050" y="3333200"/>
            <a:chExt cx="304050" cy="306825"/>
          </a:xfrm>
        </p:grpSpPr>
        <p:sp>
          <p:nvSpPr>
            <p:cNvPr id="9274" name="Google Shape;9274;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96"/>
          <p:cNvGrpSpPr/>
          <p:nvPr/>
        </p:nvGrpSpPr>
        <p:grpSpPr>
          <a:xfrm>
            <a:off x="5171399" y="2244171"/>
            <a:ext cx="448180" cy="448143"/>
            <a:chOff x="-18270275" y="3710875"/>
            <a:chExt cx="303275" cy="303250"/>
          </a:xfrm>
        </p:grpSpPr>
        <p:sp>
          <p:nvSpPr>
            <p:cNvPr id="9280" name="Google Shape;9280;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96"/>
          <p:cNvGrpSpPr/>
          <p:nvPr/>
        </p:nvGrpSpPr>
        <p:grpSpPr>
          <a:xfrm>
            <a:off x="5224951" y="2797422"/>
            <a:ext cx="341076" cy="448180"/>
            <a:chOff x="-18234025" y="4084200"/>
            <a:chExt cx="230800" cy="303275"/>
          </a:xfrm>
        </p:grpSpPr>
        <p:sp>
          <p:nvSpPr>
            <p:cNvPr id="9287" name="Google Shape;9287;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96"/>
          <p:cNvGrpSpPr/>
          <p:nvPr/>
        </p:nvGrpSpPr>
        <p:grpSpPr>
          <a:xfrm>
            <a:off x="2337506" y="3341641"/>
            <a:ext cx="449325" cy="450470"/>
            <a:chOff x="-16419350" y="3308400"/>
            <a:chExt cx="304050" cy="304825"/>
          </a:xfrm>
        </p:grpSpPr>
        <p:sp>
          <p:nvSpPr>
            <p:cNvPr id="9291" name="Google Shape;9291;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96"/>
          <p:cNvGrpSpPr/>
          <p:nvPr/>
        </p:nvGrpSpPr>
        <p:grpSpPr>
          <a:xfrm>
            <a:off x="4609062" y="3340423"/>
            <a:ext cx="395755" cy="452872"/>
            <a:chOff x="-16401225" y="3683275"/>
            <a:chExt cx="267800" cy="306450"/>
          </a:xfrm>
        </p:grpSpPr>
        <p:sp>
          <p:nvSpPr>
            <p:cNvPr id="9299" name="Google Shape;9299;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96"/>
          <p:cNvGrpSpPr/>
          <p:nvPr/>
        </p:nvGrpSpPr>
        <p:grpSpPr>
          <a:xfrm>
            <a:off x="7974511" y="2797062"/>
            <a:ext cx="450470" cy="448180"/>
            <a:chOff x="-16419350" y="4058200"/>
            <a:chExt cx="304825" cy="303275"/>
          </a:xfrm>
        </p:grpSpPr>
        <p:sp>
          <p:nvSpPr>
            <p:cNvPr id="9307" name="Google Shape;9307;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96"/>
          <p:cNvGrpSpPr/>
          <p:nvPr/>
        </p:nvGrpSpPr>
        <p:grpSpPr>
          <a:xfrm>
            <a:off x="4001398" y="3343080"/>
            <a:ext cx="450507" cy="447589"/>
            <a:chOff x="-15296200" y="3326900"/>
            <a:chExt cx="304850" cy="302875"/>
          </a:xfrm>
        </p:grpSpPr>
        <p:sp>
          <p:nvSpPr>
            <p:cNvPr id="9315" name="Google Shape;9315;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96"/>
          <p:cNvGrpSpPr/>
          <p:nvPr/>
        </p:nvGrpSpPr>
        <p:grpSpPr>
          <a:xfrm>
            <a:off x="2917051" y="1706881"/>
            <a:ext cx="486566" cy="414708"/>
            <a:chOff x="-19835275" y="3330250"/>
            <a:chExt cx="329250" cy="280625"/>
          </a:xfrm>
        </p:grpSpPr>
        <p:sp>
          <p:nvSpPr>
            <p:cNvPr id="9321" name="Google Shape;9321;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96"/>
          <p:cNvGrpSpPr/>
          <p:nvPr/>
        </p:nvGrpSpPr>
        <p:grpSpPr>
          <a:xfrm>
            <a:off x="2935080" y="2243470"/>
            <a:ext cx="450507" cy="449547"/>
            <a:chOff x="-19822675" y="3692750"/>
            <a:chExt cx="304850" cy="304200"/>
          </a:xfrm>
        </p:grpSpPr>
        <p:sp>
          <p:nvSpPr>
            <p:cNvPr id="9325" name="Google Shape;9325;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96"/>
          <p:cNvGrpSpPr/>
          <p:nvPr/>
        </p:nvGrpSpPr>
        <p:grpSpPr>
          <a:xfrm>
            <a:off x="2935672" y="2796278"/>
            <a:ext cx="449325" cy="450470"/>
            <a:chOff x="-19822675" y="4066875"/>
            <a:chExt cx="304050" cy="304825"/>
          </a:xfrm>
        </p:grpSpPr>
        <p:sp>
          <p:nvSpPr>
            <p:cNvPr id="9331" name="Google Shape;9331;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96"/>
          <p:cNvGrpSpPr/>
          <p:nvPr/>
        </p:nvGrpSpPr>
        <p:grpSpPr>
          <a:xfrm>
            <a:off x="5744740" y="1689571"/>
            <a:ext cx="399302" cy="449325"/>
            <a:chOff x="-17878825" y="3334400"/>
            <a:chExt cx="270200" cy="304050"/>
          </a:xfrm>
        </p:grpSpPr>
        <p:sp>
          <p:nvSpPr>
            <p:cNvPr id="9338" name="Google Shape;9338;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96"/>
          <p:cNvGrpSpPr/>
          <p:nvPr/>
        </p:nvGrpSpPr>
        <p:grpSpPr>
          <a:xfrm>
            <a:off x="5718565" y="2242416"/>
            <a:ext cx="451653" cy="451653"/>
            <a:chOff x="-17896150" y="3709300"/>
            <a:chExt cx="305625" cy="305625"/>
          </a:xfrm>
        </p:grpSpPr>
        <p:sp>
          <p:nvSpPr>
            <p:cNvPr id="9346" name="Google Shape;9346;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96"/>
          <p:cNvGrpSpPr/>
          <p:nvPr/>
        </p:nvGrpSpPr>
        <p:grpSpPr>
          <a:xfrm>
            <a:off x="5746495" y="2795686"/>
            <a:ext cx="395792" cy="451653"/>
            <a:chOff x="-17878025" y="4082625"/>
            <a:chExt cx="267825" cy="305625"/>
          </a:xfrm>
        </p:grpSpPr>
        <p:sp>
          <p:nvSpPr>
            <p:cNvPr id="9351" name="Google Shape;9351;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96"/>
          <p:cNvGrpSpPr/>
          <p:nvPr/>
        </p:nvGrpSpPr>
        <p:grpSpPr>
          <a:xfrm>
            <a:off x="2890388" y="3355015"/>
            <a:ext cx="450507" cy="423722"/>
            <a:chOff x="-16044450" y="3317850"/>
            <a:chExt cx="304850" cy="286725"/>
          </a:xfrm>
        </p:grpSpPr>
        <p:sp>
          <p:nvSpPr>
            <p:cNvPr id="9359" name="Google Shape;9359;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96"/>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4" name="Google Shape;9364;p96"/>
          <p:cNvGrpSpPr/>
          <p:nvPr/>
        </p:nvGrpSpPr>
        <p:grpSpPr>
          <a:xfrm>
            <a:off x="8012905" y="2243724"/>
            <a:ext cx="373662" cy="449030"/>
            <a:chOff x="-16018450" y="4058400"/>
            <a:chExt cx="252850" cy="303850"/>
          </a:xfrm>
        </p:grpSpPr>
        <p:sp>
          <p:nvSpPr>
            <p:cNvPr id="9365" name="Google Shape;9365;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9" name="Google Shape;9369;p96"/>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4"/>
        <p:cNvGrpSpPr/>
        <p:nvPr/>
      </p:nvGrpSpPr>
      <p:grpSpPr>
        <a:xfrm>
          <a:off x="0" y="0"/>
          <a:ext cx="0" cy="0"/>
          <a:chOff x="0" y="0"/>
          <a:chExt cx="0" cy="0"/>
        </a:xfrm>
      </p:grpSpPr>
      <p:grpSp>
        <p:nvGrpSpPr>
          <p:cNvPr id="9375" name="Google Shape;9375;p97"/>
          <p:cNvGrpSpPr/>
          <p:nvPr/>
        </p:nvGrpSpPr>
        <p:grpSpPr>
          <a:xfrm>
            <a:off x="829817" y="1689241"/>
            <a:ext cx="442337" cy="419623"/>
            <a:chOff x="-6696925" y="3272575"/>
            <a:chExt cx="307200" cy="291425"/>
          </a:xfrm>
        </p:grpSpPr>
        <p:sp>
          <p:nvSpPr>
            <p:cNvPr id="9376" name="Google Shape;9376;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97"/>
          <p:cNvGrpSpPr/>
          <p:nvPr/>
        </p:nvGrpSpPr>
        <p:grpSpPr>
          <a:xfrm>
            <a:off x="829799" y="2204636"/>
            <a:ext cx="442373" cy="420775"/>
            <a:chOff x="-6690625" y="3631325"/>
            <a:chExt cx="307225" cy="292225"/>
          </a:xfrm>
        </p:grpSpPr>
        <p:sp>
          <p:nvSpPr>
            <p:cNvPr id="9379" name="Google Shape;9379;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97"/>
          <p:cNvGrpSpPr/>
          <p:nvPr/>
        </p:nvGrpSpPr>
        <p:grpSpPr>
          <a:xfrm>
            <a:off x="851921" y="2756972"/>
            <a:ext cx="421927" cy="419371"/>
            <a:chOff x="-6689825" y="3992050"/>
            <a:chExt cx="293025" cy="291250"/>
          </a:xfrm>
        </p:grpSpPr>
        <p:sp>
          <p:nvSpPr>
            <p:cNvPr id="9385" name="Google Shape;9385;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7" name="Google Shape;9397;p97"/>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8" name="Google Shape;9398;p97"/>
          <p:cNvGrpSpPr/>
          <p:nvPr/>
        </p:nvGrpSpPr>
        <p:grpSpPr>
          <a:xfrm>
            <a:off x="3535232" y="2205192"/>
            <a:ext cx="423043" cy="419659"/>
            <a:chOff x="-4837325" y="3612425"/>
            <a:chExt cx="293800" cy="291450"/>
          </a:xfrm>
        </p:grpSpPr>
        <p:sp>
          <p:nvSpPr>
            <p:cNvPr id="9399" name="Google Shape;9399;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97"/>
          <p:cNvGrpSpPr/>
          <p:nvPr/>
        </p:nvGrpSpPr>
        <p:grpSpPr>
          <a:xfrm>
            <a:off x="3548265" y="2756826"/>
            <a:ext cx="420775" cy="419659"/>
            <a:chOff x="-4837325" y="3971575"/>
            <a:chExt cx="292225" cy="291450"/>
          </a:xfrm>
        </p:grpSpPr>
        <p:sp>
          <p:nvSpPr>
            <p:cNvPr id="9403" name="Google Shape;9403;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97"/>
          <p:cNvGrpSpPr/>
          <p:nvPr/>
        </p:nvGrpSpPr>
        <p:grpSpPr>
          <a:xfrm>
            <a:off x="6240279" y="1714185"/>
            <a:ext cx="430998" cy="369730"/>
            <a:chOff x="-3037625" y="3254850"/>
            <a:chExt cx="299325" cy="256775"/>
          </a:xfrm>
        </p:grpSpPr>
        <p:sp>
          <p:nvSpPr>
            <p:cNvPr id="9410" name="Google Shape;9410;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97"/>
          <p:cNvGrpSpPr/>
          <p:nvPr/>
        </p:nvGrpSpPr>
        <p:grpSpPr>
          <a:xfrm>
            <a:off x="6244239" y="2204615"/>
            <a:ext cx="423079" cy="420811"/>
            <a:chOff x="-3031325" y="3597450"/>
            <a:chExt cx="293825" cy="292250"/>
          </a:xfrm>
        </p:grpSpPr>
        <p:sp>
          <p:nvSpPr>
            <p:cNvPr id="9415" name="Google Shape;9415;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97"/>
          <p:cNvGrpSpPr/>
          <p:nvPr/>
        </p:nvGrpSpPr>
        <p:grpSpPr>
          <a:xfrm>
            <a:off x="6256714" y="2781214"/>
            <a:ext cx="421927" cy="370882"/>
            <a:chOff x="-3030525" y="3973150"/>
            <a:chExt cx="293025" cy="257575"/>
          </a:xfrm>
        </p:grpSpPr>
        <p:sp>
          <p:nvSpPr>
            <p:cNvPr id="9420" name="Google Shape;9420;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97"/>
          <p:cNvGrpSpPr/>
          <p:nvPr/>
        </p:nvGrpSpPr>
        <p:grpSpPr>
          <a:xfrm>
            <a:off x="1358307" y="3369426"/>
            <a:ext cx="421927" cy="297195"/>
            <a:chOff x="-1199300" y="3279250"/>
            <a:chExt cx="293025" cy="206400"/>
          </a:xfrm>
        </p:grpSpPr>
        <p:sp>
          <p:nvSpPr>
            <p:cNvPr id="9423" name="Google Shape;9423;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97"/>
          <p:cNvGrpSpPr/>
          <p:nvPr/>
        </p:nvGrpSpPr>
        <p:grpSpPr>
          <a:xfrm>
            <a:off x="1365393" y="1688773"/>
            <a:ext cx="444605" cy="420559"/>
            <a:chOff x="-6338550" y="3272950"/>
            <a:chExt cx="308775" cy="292075"/>
          </a:xfrm>
        </p:grpSpPr>
        <p:sp>
          <p:nvSpPr>
            <p:cNvPr id="9428" name="Google Shape;9428;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97"/>
          <p:cNvGrpSpPr/>
          <p:nvPr/>
        </p:nvGrpSpPr>
        <p:grpSpPr>
          <a:xfrm>
            <a:off x="1376732" y="2205194"/>
            <a:ext cx="421927" cy="419659"/>
            <a:chOff x="-6329100" y="3632100"/>
            <a:chExt cx="293025" cy="291450"/>
          </a:xfrm>
        </p:grpSpPr>
        <p:sp>
          <p:nvSpPr>
            <p:cNvPr id="9432" name="Google Shape;9432;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97"/>
          <p:cNvGrpSpPr/>
          <p:nvPr/>
        </p:nvGrpSpPr>
        <p:grpSpPr>
          <a:xfrm>
            <a:off x="1389783" y="2756828"/>
            <a:ext cx="419623" cy="419659"/>
            <a:chOff x="-6329875" y="3992050"/>
            <a:chExt cx="291425" cy="291450"/>
          </a:xfrm>
        </p:grpSpPr>
        <p:sp>
          <p:nvSpPr>
            <p:cNvPr id="9436" name="Google Shape;9436;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97"/>
          <p:cNvGrpSpPr/>
          <p:nvPr/>
        </p:nvGrpSpPr>
        <p:grpSpPr>
          <a:xfrm>
            <a:off x="4075920" y="1687530"/>
            <a:ext cx="423079" cy="423043"/>
            <a:chOff x="-4478975" y="3251700"/>
            <a:chExt cx="293825" cy="293800"/>
          </a:xfrm>
        </p:grpSpPr>
        <p:sp>
          <p:nvSpPr>
            <p:cNvPr id="9441" name="Google Shape;9441;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97"/>
          <p:cNvGrpSpPr/>
          <p:nvPr/>
        </p:nvGrpSpPr>
        <p:grpSpPr>
          <a:xfrm>
            <a:off x="4075920" y="2205192"/>
            <a:ext cx="423079" cy="419659"/>
            <a:chOff x="-4475825" y="3612425"/>
            <a:chExt cx="293825" cy="291450"/>
          </a:xfrm>
        </p:grpSpPr>
        <p:sp>
          <p:nvSpPr>
            <p:cNvPr id="9445" name="Google Shape;9445;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97"/>
          <p:cNvGrpSpPr/>
          <p:nvPr/>
        </p:nvGrpSpPr>
        <p:grpSpPr>
          <a:xfrm>
            <a:off x="4084992" y="2756844"/>
            <a:ext cx="428730" cy="419623"/>
            <a:chOff x="-4480550" y="3970800"/>
            <a:chExt cx="297750" cy="291425"/>
          </a:xfrm>
        </p:grpSpPr>
        <p:sp>
          <p:nvSpPr>
            <p:cNvPr id="9449" name="Google Shape;9449;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7"/>
          <p:cNvGrpSpPr/>
          <p:nvPr/>
        </p:nvGrpSpPr>
        <p:grpSpPr>
          <a:xfrm>
            <a:off x="6788826" y="1689221"/>
            <a:ext cx="415123" cy="419659"/>
            <a:chOff x="-2668225" y="3239075"/>
            <a:chExt cx="288300" cy="291450"/>
          </a:xfrm>
        </p:grpSpPr>
        <p:sp>
          <p:nvSpPr>
            <p:cNvPr id="9452" name="Google Shape;9452;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7"/>
          <p:cNvGrpSpPr/>
          <p:nvPr/>
        </p:nvGrpSpPr>
        <p:grpSpPr>
          <a:xfrm>
            <a:off x="6785982" y="2205191"/>
            <a:ext cx="420811" cy="419659"/>
            <a:chOff x="-2671375" y="3597450"/>
            <a:chExt cx="292250" cy="291450"/>
          </a:xfrm>
        </p:grpSpPr>
        <p:sp>
          <p:nvSpPr>
            <p:cNvPr id="9458" name="Google Shape;9458;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97"/>
          <p:cNvGrpSpPr/>
          <p:nvPr/>
        </p:nvGrpSpPr>
        <p:grpSpPr>
          <a:xfrm>
            <a:off x="6796765" y="2755691"/>
            <a:ext cx="423043" cy="421927"/>
            <a:chOff x="-2670575" y="3956600"/>
            <a:chExt cx="293800" cy="293025"/>
          </a:xfrm>
        </p:grpSpPr>
        <p:sp>
          <p:nvSpPr>
            <p:cNvPr id="9461" name="Google Shape;9461;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97"/>
          <p:cNvGrpSpPr/>
          <p:nvPr/>
        </p:nvGrpSpPr>
        <p:grpSpPr>
          <a:xfrm>
            <a:off x="3054285" y="3311947"/>
            <a:ext cx="426462" cy="418363"/>
            <a:chOff x="-1183550" y="3586525"/>
            <a:chExt cx="296175" cy="290550"/>
          </a:xfrm>
        </p:grpSpPr>
        <p:sp>
          <p:nvSpPr>
            <p:cNvPr id="9466" name="Google Shape;9466;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97"/>
          <p:cNvGrpSpPr/>
          <p:nvPr/>
        </p:nvGrpSpPr>
        <p:grpSpPr>
          <a:xfrm>
            <a:off x="1917896" y="1689799"/>
            <a:ext cx="420811" cy="418507"/>
            <a:chOff x="-5971525" y="3273750"/>
            <a:chExt cx="292250" cy="290650"/>
          </a:xfrm>
        </p:grpSpPr>
        <p:sp>
          <p:nvSpPr>
            <p:cNvPr id="9476" name="Google Shape;9476;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97"/>
          <p:cNvGrpSpPr/>
          <p:nvPr/>
        </p:nvGrpSpPr>
        <p:grpSpPr>
          <a:xfrm>
            <a:off x="1912226" y="2203826"/>
            <a:ext cx="432150" cy="422395"/>
            <a:chOff x="-5974675" y="3632100"/>
            <a:chExt cx="300125" cy="293350"/>
          </a:xfrm>
        </p:grpSpPr>
        <p:sp>
          <p:nvSpPr>
            <p:cNvPr id="9479" name="Google Shape;9479;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97"/>
          <p:cNvGrpSpPr/>
          <p:nvPr/>
        </p:nvGrpSpPr>
        <p:grpSpPr>
          <a:xfrm>
            <a:off x="1942267" y="2755694"/>
            <a:ext cx="395865" cy="421927"/>
            <a:chOff x="-5971525" y="3990475"/>
            <a:chExt cx="274925" cy="293025"/>
          </a:xfrm>
        </p:grpSpPr>
        <p:sp>
          <p:nvSpPr>
            <p:cNvPr id="9483" name="Google Shape;9483;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97"/>
          <p:cNvGrpSpPr/>
          <p:nvPr/>
        </p:nvGrpSpPr>
        <p:grpSpPr>
          <a:xfrm>
            <a:off x="4615473" y="1689798"/>
            <a:ext cx="420775" cy="418507"/>
            <a:chOff x="-4118225" y="3253275"/>
            <a:chExt cx="292225" cy="290650"/>
          </a:xfrm>
        </p:grpSpPr>
        <p:sp>
          <p:nvSpPr>
            <p:cNvPr id="9488" name="Google Shape;9488;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7"/>
          <p:cNvGrpSpPr/>
          <p:nvPr/>
        </p:nvGrpSpPr>
        <p:grpSpPr>
          <a:xfrm>
            <a:off x="4665924" y="2204922"/>
            <a:ext cx="319874" cy="420199"/>
            <a:chOff x="-4082800" y="3612425"/>
            <a:chExt cx="222150" cy="291825"/>
          </a:xfrm>
        </p:grpSpPr>
        <p:sp>
          <p:nvSpPr>
            <p:cNvPr id="9491" name="Google Shape;9491;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97"/>
          <p:cNvGrpSpPr/>
          <p:nvPr/>
        </p:nvGrpSpPr>
        <p:grpSpPr>
          <a:xfrm>
            <a:off x="4627372" y="2769876"/>
            <a:ext cx="420775" cy="393561"/>
            <a:chOff x="-4118225" y="3990475"/>
            <a:chExt cx="292225" cy="273325"/>
          </a:xfrm>
        </p:grpSpPr>
        <p:sp>
          <p:nvSpPr>
            <p:cNvPr id="9495" name="Google Shape;9495;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97"/>
          <p:cNvGrpSpPr/>
          <p:nvPr/>
        </p:nvGrpSpPr>
        <p:grpSpPr>
          <a:xfrm>
            <a:off x="7338026" y="1688087"/>
            <a:ext cx="394713" cy="421927"/>
            <a:chOff x="-2312225" y="3238300"/>
            <a:chExt cx="274125" cy="293025"/>
          </a:xfrm>
        </p:grpSpPr>
        <p:sp>
          <p:nvSpPr>
            <p:cNvPr id="9500" name="Google Shape;9500;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97"/>
          <p:cNvGrpSpPr/>
          <p:nvPr/>
        </p:nvGrpSpPr>
        <p:grpSpPr>
          <a:xfrm>
            <a:off x="7335742" y="2756825"/>
            <a:ext cx="423079" cy="419659"/>
            <a:chOff x="-2310650" y="3958175"/>
            <a:chExt cx="293825" cy="291450"/>
          </a:xfrm>
        </p:grpSpPr>
        <p:sp>
          <p:nvSpPr>
            <p:cNvPr id="9503" name="Google Shape;9503;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97"/>
          <p:cNvGrpSpPr/>
          <p:nvPr/>
        </p:nvGrpSpPr>
        <p:grpSpPr>
          <a:xfrm>
            <a:off x="4702603" y="3308459"/>
            <a:ext cx="424159" cy="419659"/>
            <a:chOff x="-1182750" y="3962900"/>
            <a:chExt cx="294575" cy="291450"/>
          </a:xfrm>
        </p:grpSpPr>
        <p:sp>
          <p:nvSpPr>
            <p:cNvPr id="9506" name="Google Shape;9506;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97"/>
          <p:cNvGrpSpPr/>
          <p:nvPr/>
        </p:nvGrpSpPr>
        <p:grpSpPr>
          <a:xfrm>
            <a:off x="2455739" y="1689223"/>
            <a:ext cx="424195" cy="419659"/>
            <a:chOff x="-5611575" y="3272950"/>
            <a:chExt cx="294600" cy="291450"/>
          </a:xfrm>
        </p:grpSpPr>
        <p:sp>
          <p:nvSpPr>
            <p:cNvPr id="9514" name="Google Shape;9514;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97"/>
          <p:cNvGrpSpPr/>
          <p:nvPr/>
        </p:nvGrpSpPr>
        <p:grpSpPr>
          <a:xfrm>
            <a:off x="2455739" y="2205770"/>
            <a:ext cx="424195" cy="418507"/>
            <a:chOff x="-5613150" y="3632900"/>
            <a:chExt cx="294600" cy="290650"/>
          </a:xfrm>
        </p:grpSpPr>
        <p:sp>
          <p:nvSpPr>
            <p:cNvPr id="9520" name="Google Shape;9520;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97"/>
          <p:cNvGrpSpPr/>
          <p:nvPr/>
        </p:nvGrpSpPr>
        <p:grpSpPr>
          <a:xfrm>
            <a:off x="7324977" y="2153586"/>
            <a:ext cx="420811" cy="522864"/>
            <a:chOff x="-2310650" y="3525775"/>
            <a:chExt cx="292250" cy="363125"/>
          </a:xfrm>
        </p:grpSpPr>
        <p:sp>
          <p:nvSpPr>
            <p:cNvPr id="9523" name="Google Shape;9523;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97"/>
          <p:cNvGrpSpPr/>
          <p:nvPr/>
        </p:nvGrpSpPr>
        <p:grpSpPr>
          <a:xfrm>
            <a:off x="2467638" y="2756270"/>
            <a:ext cx="424195" cy="420775"/>
            <a:chOff x="-5613150" y="3991275"/>
            <a:chExt cx="294600" cy="292225"/>
          </a:xfrm>
        </p:grpSpPr>
        <p:sp>
          <p:nvSpPr>
            <p:cNvPr id="9528" name="Google Shape;9528;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97"/>
          <p:cNvGrpSpPr/>
          <p:nvPr/>
        </p:nvGrpSpPr>
        <p:grpSpPr>
          <a:xfrm>
            <a:off x="5139126" y="1689438"/>
            <a:ext cx="434634" cy="419227"/>
            <a:chOff x="-3768700" y="3253275"/>
            <a:chExt cx="301850" cy="291150"/>
          </a:xfrm>
        </p:grpSpPr>
        <p:sp>
          <p:nvSpPr>
            <p:cNvPr id="9538" name="Google Shape;9538;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97"/>
          <p:cNvGrpSpPr/>
          <p:nvPr/>
        </p:nvGrpSpPr>
        <p:grpSpPr>
          <a:xfrm>
            <a:off x="5143209" y="2217090"/>
            <a:ext cx="426462" cy="395865"/>
            <a:chOff x="-3808700" y="3628950"/>
            <a:chExt cx="296175" cy="274925"/>
          </a:xfrm>
        </p:grpSpPr>
        <p:sp>
          <p:nvSpPr>
            <p:cNvPr id="9542" name="Google Shape;9542;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97"/>
          <p:cNvGrpSpPr/>
          <p:nvPr/>
        </p:nvGrpSpPr>
        <p:grpSpPr>
          <a:xfrm>
            <a:off x="5208420" y="2756412"/>
            <a:ext cx="419443" cy="420487"/>
            <a:chOff x="-3771675" y="3971775"/>
            <a:chExt cx="291300" cy="292025"/>
          </a:xfrm>
        </p:grpSpPr>
        <p:sp>
          <p:nvSpPr>
            <p:cNvPr id="9546" name="Google Shape;9546;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97"/>
          <p:cNvGrpSpPr/>
          <p:nvPr/>
        </p:nvGrpSpPr>
        <p:grpSpPr>
          <a:xfrm>
            <a:off x="7869864" y="1716461"/>
            <a:ext cx="420271" cy="320774"/>
            <a:chOff x="-1951475" y="3273100"/>
            <a:chExt cx="291875" cy="222775"/>
          </a:xfrm>
        </p:grpSpPr>
        <p:sp>
          <p:nvSpPr>
            <p:cNvPr id="9552" name="Google Shape;9552;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7"/>
          <p:cNvGrpSpPr/>
          <p:nvPr/>
        </p:nvGrpSpPr>
        <p:grpSpPr>
          <a:xfrm>
            <a:off x="7867344" y="2205191"/>
            <a:ext cx="425310" cy="419659"/>
            <a:chOff x="-1951475" y="3597450"/>
            <a:chExt cx="295375" cy="291450"/>
          </a:xfrm>
        </p:grpSpPr>
        <p:sp>
          <p:nvSpPr>
            <p:cNvPr id="9556" name="Google Shape;9556;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97"/>
          <p:cNvGrpSpPr/>
          <p:nvPr/>
        </p:nvGrpSpPr>
        <p:grpSpPr>
          <a:xfrm>
            <a:off x="7869595" y="2756825"/>
            <a:ext cx="444605" cy="419659"/>
            <a:chOff x="-1960150" y="3956600"/>
            <a:chExt cx="308775" cy="291450"/>
          </a:xfrm>
        </p:grpSpPr>
        <p:sp>
          <p:nvSpPr>
            <p:cNvPr id="9561" name="Google Shape;9561;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97"/>
          <p:cNvGrpSpPr/>
          <p:nvPr/>
        </p:nvGrpSpPr>
        <p:grpSpPr>
          <a:xfrm>
            <a:off x="1923633" y="3307636"/>
            <a:ext cx="420775" cy="420775"/>
            <a:chOff x="-804700" y="3226500"/>
            <a:chExt cx="292225" cy="292225"/>
          </a:xfrm>
        </p:grpSpPr>
        <p:sp>
          <p:nvSpPr>
            <p:cNvPr id="9564" name="Google Shape;9564;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97"/>
          <p:cNvGrpSpPr/>
          <p:nvPr/>
        </p:nvGrpSpPr>
        <p:grpSpPr>
          <a:xfrm>
            <a:off x="3003724" y="1688647"/>
            <a:ext cx="420775" cy="420811"/>
            <a:chOff x="-5251625" y="3272950"/>
            <a:chExt cx="292225" cy="292250"/>
          </a:xfrm>
        </p:grpSpPr>
        <p:sp>
          <p:nvSpPr>
            <p:cNvPr id="9572" name="Google Shape;9572;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97"/>
          <p:cNvGrpSpPr/>
          <p:nvPr/>
        </p:nvGrpSpPr>
        <p:grpSpPr>
          <a:xfrm>
            <a:off x="3000322" y="2204348"/>
            <a:ext cx="427578" cy="421351"/>
            <a:chOff x="-5254775" y="3631325"/>
            <a:chExt cx="296950" cy="292625"/>
          </a:xfrm>
        </p:grpSpPr>
        <p:sp>
          <p:nvSpPr>
            <p:cNvPr id="9576" name="Google Shape;9576;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97"/>
          <p:cNvGrpSpPr/>
          <p:nvPr/>
        </p:nvGrpSpPr>
        <p:grpSpPr>
          <a:xfrm>
            <a:off x="3016181" y="2756270"/>
            <a:ext cx="419659" cy="420775"/>
            <a:chOff x="-5251625" y="3991275"/>
            <a:chExt cx="291450" cy="292225"/>
          </a:xfrm>
        </p:grpSpPr>
        <p:sp>
          <p:nvSpPr>
            <p:cNvPr id="9584" name="Google Shape;9584;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97"/>
          <p:cNvGrpSpPr/>
          <p:nvPr/>
        </p:nvGrpSpPr>
        <p:grpSpPr>
          <a:xfrm>
            <a:off x="5756763" y="1689240"/>
            <a:ext cx="319874" cy="419623"/>
            <a:chOff x="-3365275" y="3253275"/>
            <a:chExt cx="222150" cy="291425"/>
          </a:xfrm>
        </p:grpSpPr>
        <p:sp>
          <p:nvSpPr>
            <p:cNvPr id="9590" name="Google Shape;9590;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97"/>
          <p:cNvGrpSpPr/>
          <p:nvPr/>
        </p:nvGrpSpPr>
        <p:grpSpPr>
          <a:xfrm>
            <a:off x="5730701" y="2204058"/>
            <a:ext cx="371998" cy="421927"/>
            <a:chOff x="-3383375" y="3611625"/>
            <a:chExt cx="258350" cy="293025"/>
          </a:xfrm>
        </p:grpSpPr>
        <p:sp>
          <p:nvSpPr>
            <p:cNvPr id="9593" name="Google Shape;9593;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97"/>
          <p:cNvGrpSpPr/>
          <p:nvPr/>
        </p:nvGrpSpPr>
        <p:grpSpPr>
          <a:xfrm>
            <a:off x="5793050" y="2756826"/>
            <a:ext cx="271097" cy="419659"/>
            <a:chOff x="-3347950" y="3971575"/>
            <a:chExt cx="188275" cy="291450"/>
          </a:xfrm>
        </p:grpSpPr>
        <p:sp>
          <p:nvSpPr>
            <p:cNvPr id="9596" name="Google Shape;9596;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97"/>
          <p:cNvGrpSpPr/>
          <p:nvPr/>
        </p:nvGrpSpPr>
        <p:grpSpPr>
          <a:xfrm>
            <a:off x="842909" y="3307061"/>
            <a:ext cx="371998" cy="421927"/>
            <a:chOff x="-1575775" y="3238300"/>
            <a:chExt cx="258350" cy="293025"/>
          </a:xfrm>
        </p:grpSpPr>
        <p:sp>
          <p:nvSpPr>
            <p:cNvPr id="9600" name="Google Shape;9600;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97"/>
          <p:cNvGrpSpPr/>
          <p:nvPr/>
        </p:nvGrpSpPr>
        <p:grpSpPr>
          <a:xfrm>
            <a:off x="2487807" y="3309051"/>
            <a:ext cx="423079" cy="424159"/>
            <a:chOff x="-1591550" y="3597475"/>
            <a:chExt cx="293825" cy="294575"/>
          </a:xfrm>
        </p:grpSpPr>
        <p:sp>
          <p:nvSpPr>
            <p:cNvPr id="9606" name="Google Shape;9606;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97"/>
          <p:cNvGrpSpPr/>
          <p:nvPr/>
        </p:nvGrpSpPr>
        <p:grpSpPr>
          <a:xfrm>
            <a:off x="4137277" y="3318663"/>
            <a:ext cx="421927" cy="399248"/>
            <a:chOff x="-1592325" y="3957400"/>
            <a:chExt cx="293025" cy="277275"/>
          </a:xfrm>
        </p:grpSpPr>
        <p:sp>
          <p:nvSpPr>
            <p:cNvPr id="9610" name="Google Shape;9610;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97"/>
          <p:cNvGrpSpPr/>
          <p:nvPr/>
        </p:nvGrpSpPr>
        <p:grpSpPr>
          <a:xfrm>
            <a:off x="3624147" y="3310744"/>
            <a:ext cx="369730" cy="420775"/>
            <a:chOff x="-778700" y="3612425"/>
            <a:chExt cx="256775" cy="292225"/>
          </a:xfrm>
        </p:grpSpPr>
        <p:sp>
          <p:nvSpPr>
            <p:cNvPr id="9615" name="Google Shape;9615;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97"/>
          <p:cNvGrpSpPr/>
          <p:nvPr/>
        </p:nvGrpSpPr>
        <p:grpSpPr>
          <a:xfrm>
            <a:off x="6095649" y="3828305"/>
            <a:ext cx="340731" cy="387641"/>
            <a:chOff x="7728464" y="1561258"/>
            <a:chExt cx="349719" cy="397866"/>
          </a:xfrm>
        </p:grpSpPr>
        <p:sp>
          <p:nvSpPr>
            <p:cNvPr id="9622" name="Google Shape;9622;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97"/>
          <p:cNvGrpSpPr/>
          <p:nvPr/>
        </p:nvGrpSpPr>
        <p:grpSpPr>
          <a:xfrm>
            <a:off x="4018617" y="3828305"/>
            <a:ext cx="387681" cy="387641"/>
            <a:chOff x="5611350" y="1561258"/>
            <a:chExt cx="397907" cy="397866"/>
          </a:xfrm>
        </p:grpSpPr>
        <p:sp>
          <p:nvSpPr>
            <p:cNvPr id="9625" name="Google Shape;9625;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97"/>
          <p:cNvGrpSpPr/>
          <p:nvPr/>
        </p:nvGrpSpPr>
        <p:grpSpPr>
          <a:xfrm>
            <a:off x="4537903" y="3925571"/>
            <a:ext cx="387610" cy="193109"/>
            <a:chOff x="6140660" y="1661097"/>
            <a:chExt cx="397835" cy="198202"/>
          </a:xfrm>
        </p:grpSpPr>
        <p:sp>
          <p:nvSpPr>
            <p:cNvPr id="9630" name="Google Shape;9630;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97"/>
          <p:cNvGrpSpPr/>
          <p:nvPr/>
        </p:nvGrpSpPr>
        <p:grpSpPr>
          <a:xfrm>
            <a:off x="5057118" y="3828305"/>
            <a:ext cx="387681" cy="387641"/>
            <a:chOff x="6669907" y="1561258"/>
            <a:chExt cx="397907" cy="397866"/>
          </a:xfrm>
        </p:grpSpPr>
        <p:sp>
          <p:nvSpPr>
            <p:cNvPr id="9635" name="Google Shape;9635;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97"/>
          <p:cNvGrpSpPr/>
          <p:nvPr/>
        </p:nvGrpSpPr>
        <p:grpSpPr>
          <a:xfrm>
            <a:off x="1942348" y="3885842"/>
            <a:ext cx="387681" cy="272572"/>
            <a:chOff x="3386036" y="1746339"/>
            <a:chExt cx="397907" cy="279762"/>
          </a:xfrm>
        </p:grpSpPr>
        <p:sp>
          <p:nvSpPr>
            <p:cNvPr id="9641" name="Google Shape;9641;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97"/>
          <p:cNvGrpSpPr/>
          <p:nvPr/>
        </p:nvGrpSpPr>
        <p:grpSpPr>
          <a:xfrm>
            <a:off x="2980045" y="3828288"/>
            <a:ext cx="387681" cy="387681"/>
            <a:chOff x="4417380" y="1687279"/>
            <a:chExt cx="397907" cy="397907"/>
          </a:xfrm>
        </p:grpSpPr>
        <p:sp>
          <p:nvSpPr>
            <p:cNvPr id="9644" name="Google Shape;9644;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97"/>
          <p:cNvGrpSpPr/>
          <p:nvPr/>
        </p:nvGrpSpPr>
        <p:grpSpPr>
          <a:xfrm>
            <a:off x="7926526" y="3308537"/>
            <a:ext cx="387661" cy="387661"/>
            <a:chOff x="2869999" y="1687279"/>
            <a:chExt cx="397887" cy="397887"/>
          </a:xfrm>
        </p:grpSpPr>
        <p:sp>
          <p:nvSpPr>
            <p:cNvPr id="9647" name="Google Shape;9647;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97"/>
          <p:cNvGrpSpPr/>
          <p:nvPr/>
        </p:nvGrpSpPr>
        <p:grpSpPr>
          <a:xfrm>
            <a:off x="2461634" y="3828664"/>
            <a:ext cx="386807" cy="386929"/>
            <a:chOff x="3902887" y="1687655"/>
            <a:chExt cx="397010" cy="397135"/>
          </a:xfrm>
        </p:grpSpPr>
        <p:sp>
          <p:nvSpPr>
            <p:cNvPr id="9650" name="Google Shape;9650;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97"/>
          <p:cNvGrpSpPr/>
          <p:nvPr/>
        </p:nvGrpSpPr>
        <p:grpSpPr>
          <a:xfrm>
            <a:off x="3499331" y="3828344"/>
            <a:ext cx="387681" cy="387681"/>
            <a:chOff x="4933458" y="1687279"/>
            <a:chExt cx="397907" cy="397907"/>
          </a:xfrm>
        </p:grpSpPr>
        <p:sp>
          <p:nvSpPr>
            <p:cNvPr id="9653" name="Google Shape;9653;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97"/>
          <p:cNvGrpSpPr/>
          <p:nvPr/>
        </p:nvGrpSpPr>
        <p:grpSpPr>
          <a:xfrm>
            <a:off x="5273586" y="3308775"/>
            <a:ext cx="387681" cy="387661"/>
            <a:chOff x="266768" y="1721375"/>
            <a:chExt cx="397907" cy="397887"/>
          </a:xfrm>
        </p:grpSpPr>
        <p:sp>
          <p:nvSpPr>
            <p:cNvPr id="9656" name="Google Shape;9656;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97"/>
          <p:cNvGrpSpPr/>
          <p:nvPr/>
        </p:nvGrpSpPr>
        <p:grpSpPr>
          <a:xfrm>
            <a:off x="7395588" y="3308924"/>
            <a:ext cx="387539" cy="386888"/>
            <a:chOff x="2408992" y="1722875"/>
            <a:chExt cx="397761" cy="397093"/>
          </a:xfrm>
        </p:grpSpPr>
        <p:sp>
          <p:nvSpPr>
            <p:cNvPr id="9659" name="Google Shape;9659;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97"/>
          <p:cNvGrpSpPr/>
          <p:nvPr/>
        </p:nvGrpSpPr>
        <p:grpSpPr>
          <a:xfrm>
            <a:off x="5576404" y="3828305"/>
            <a:ext cx="387641" cy="387641"/>
            <a:chOff x="7199196" y="1561258"/>
            <a:chExt cx="397866" cy="397866"/>
          </a:xfrm>
        </p:grpSpPr>
        <p:sp>
          <p:nvSpPr>
            <p:cNvPr id="9662" name="Google Shape;9662;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97"/>
          <p:cNvGrpSpPr/>
          <p:nvPr/>
        </p:nvGrpSpPr>
        <p:grpSpPr>
          <a:xfrm>
            <a:off x="6332282" y="3308537"/>
            <a:ext cx="387661" cy="387661"/>
            <a:chOff x="1379798" y="1723250"/>
            <a:chExt cx="397887" cy="397887"/>
          </a:xfrm>
        </p:grpSpPr>
        <p:sp>
          <p:nvSpPr>
            <p:cNvPr id="9666" name="Google Shape;9666;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97"/>
          <p:cNvGrpSpPr/>
          <p:nvPr/>
        </p:nvGrpSpPr>
        <p:grpSpPr>
          <a:xfrm>
            <a:off x="5801242" y="3308537"/>
            <a:ext cx="387641" cy="387661"/>
            <a:chOff x="864491" y="1723250"/>
            <a:chExt cx="397866" cy="397887"/>
          </a:xfrm>
        </p:grpSpPr>
        <p:sp>
          <p:nvSpPr>
            <p:cNvPr id="9671" name="Google Shape;9671;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4" name="Google Shape;9674;p97"/>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97"/>
          <p:cNvGrpSpPr/>
          <p:nvPr/>
        </p:nvGrpSpPr>
        <p:grpSpPr>
          <a:xfrm>
            <a:off x="6568070" y="3827060"/>
            <a:ext cx="388966" cy="388966"/>
            <a:chOff x="1190625" y="238125"/>
            <a:chExt cx="5235075" cy="5235075"/>
          </a:xfrm>
        </p:grpSpPr>
        <p:sp>
          <p:nvSpPr>
            <p:cNvPr id="9676" name="Google Shape;9676;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8" name="Google Shape;9678;p9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19"/>
        <p:cNvGrpSpPr/>
        <p:nvPr/>
      </p:nvGrpSpPr>
      <p:grpSpPr>
        <a:xfrm>
          <a:off x="0" y="0"/>
          <a:ext cx="0" cy="0"/>
          <a:chOff x="0" y="0"/>
          <a:chExt cx="0" cy="0"/>
        </a:xfrm>
      </p:grpSpPr>
      <p:sp>
        <p:nvSpPr>
          <p:cNvPr id="1120" name="Google Shape;1120;p48"/>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A bit of history</a:t>
            </a:r>
            <a:endParaRPr/>
          </a:p>
        </p:txBody>
      </p:sp>
      <p:sp>
        <p:nvSpPr>
          <p:cNvPr id="1121" name="Google Shape;1121;p48"/>
          <p:cNvSpPr txBox="1">
            <a:spLocks noGrp="1"/>
          </p:cNvSpPr>
          <p:nvPr>
            <p:ph type="subTitle" idx="1"/>
          </p:nvPr>
        </p:nvSpPr>
        <p:spPr>
          <a:xfrm>
            <a:off x="720000" y="1772000"/>
            <a:ext cx="3644700" cy="185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Mercury has no natural satellites</a:t>
            </a:r>
            <a:endParaRPr/>
          </a:p>
        </p:txBody>
      </p:sp>
      <p:sp>
        <p:nvSpPr>
          <p:cNvPr id="1122" name="Google Shape;1122;p48"/>
          <p:cNvSpPr txBox="1">
            <a:spLocks noGrp="1"/>
          </p:cNvSpPr>
          <p:nvPr>
            <p:ph type="subTitle" idx="2"/>
          </p:nvPr>
        </p:nvSpPr>
        <p:spPr>
          <a:xfrm>
            <a:off x="4779300" y="1772000"/>
            <a:ext cx="3644700" cy="1855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1123" name="Google Shape;1123;p48"/>
          <p:cNvSpPr/>
          <p:nvPr/>
        </p:nvSpPr>
        <p:spPr>
          <a:xfrm rot="-1170881" flipH="1">
            <a:off x="6254451" y="4238926"/>
            <a:ext cx="599136" cy="47360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 name="Google Shape;1124;p48"/>
          <p:cNvGrpSpPr/>
          <p:nvPr/>
        </p:nvGrpSpPr>
        <p:grpSpPr>
          <a:xfrm rot="5400000">
            <a:off x="4036862" y="4107993"/>
            <a:ext cx="1070276" cy="940804"/>
            <a:chOff x="7327125" y="2144345"/>
            <a:chExt cx="1507643" cy="1325262"/>
          </a:xfrm>
        </p:grpSpPr>
        <p:sp>
          <p:nvSpPr>
            <p:cNvPr id="1125" name="Google Shape;1125;p48"/>
            <p:cNvSpPr/>
            <p:nvPr/>
          </p:nvSpPr>
          <p:spPr>
            <a:xfrm>
              <a:off x="8131915" y="2580296"/>
              <a:ext cx="200099" cy="362263"/>
            </a:xfrm>
            <a:custGeom>
              <a:avLst/>
              <a:gdLst/>
              <a:ahLst/>
              <a:cxnLst/>
              <a:rect l="l" t="t" r="r" b="b"/>
              <a:pathLst>
                <a:path w="3163" h="6399" extrusionOk="0">
                  <a:moveTo>
                    <a:pt x="756" y="1"/>
                  </a:moveTo>
                  <a:cubicBezTo>
                    <a:pt x="634" y="1"/>
                    <a:pt x="512" y="18"/>
                    <a:pt x="394" y="56"/>
                  </a:cubicBezTo>
                  <a:cubicBezTo>
                    <a:pt x="290" y="90"/>
                    <a:pt x="191" y="145"/>
                    <a:pt x="103" y="215"/>
                  </a:cubicBezTo>
                  <a:lnTo>
                    <a:pt x="83" y="1473"/>
                  </a:lnTo>
                  <a:cubicBezTo>
                    <a:pt x="250" y="1647"/>
                    <a:pt x="453" y="1805"/>
                    <a:pt x="600" y="1995"/>
                  </a:cubicBezTo>
                  <a:lnTo>
                    <a:pt x="601" y="1996"/>
                  </a:lnTo>
                  <a:cubicBezTo>
                    <a:pt x="1063" y="2592"/>
                    <a:pt x="905" y="3538"/>
                    <a:pt x="332" y="4031"/>
                  </a:cubicBezTo>
                  <a:cubicBezTo>
                    <a:pt x="241" y="4111"/>
                    <a:pt x="142" y="4178"/>
                    <a:pt x="36" y="4234"/>
                  </a:cubicBezTo>
                  <a:lnTo>
                    <a:pt x="0" y="6399"/>
                  </a:lnTo>
                  <a:cubicBezTo>
                    <a:pt x="374" y="6291"/>
                    <a:pt x="734" y="6141"/>
                    <a:pt x="1072" y="5947"/>
                  </a:cubicBezTo>
                  <a:cubicBezTo>
                    <a:pt x="2088" y="5359"/>
                    <a:pt x="2875" y="4328"/>
                    <a:pt x="3019" y="3163"/>
                  </a:cubicBezTo>
                  <a:cubicBezTo>
                    <a:pt x="3163" y="1999"/>
                    <a:pt x="2589" y="738"/>
                    <a:pt x="1543" y="207"/>
                  </a:cubicBezTo>
                  <a:cubicBezTo>
                    <a:pt x="1300" y="84"/>
                    <a:pt x="1026" y="1"/>
                    <a:pt x="7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8"/>
            <p:cNvSpPr/>
            <p:nvPr/>
          </p:nvSpPr>
          <p:spPr>
            <a:xfrm>
              <a:off x="8153230" y="2314085"/>
              <a:ext cx="529744" cy="963838"/>
            </a:xfrm>
            <a:custGeom>
              <a:avLst/>
              <a:gdLst/>
              <a:ahLst/>
              <a:cxnLst/>
              <a:rect l="l" t="t" r="r" b="b"/>
              <a:pathLst>
                <a:path w="9681" h="17614" extrusionOk="0">
                  <a:moveTo>
                    <a:pt x="680" y="0"/>
                  </a:moveTo>
                  <a:cubicBezTo>
                    <a:pt x="551" y="0"/>
                    <a:pt x="422" y="4"/>
                    <a:pt x="292" y="11"/>
                  </a:cubicBezTo>
                  <a:cubicBezTo>
                    <a:pt x="286" y="444"/>
                    <a:pt x="278" y="877"/>
                    <a:pt x="271" y="1309"/>
                  </a:cubicBezTo>
                  <a:cubicBezTo>
                    <a:pt x="1100" y="1324"/>
                    <a:pt x="1956" y="1580"/>
                    <a:pt x="2730" y="1901"/>
                  </a:cubicBezTo>
                  <a:cubicBezTo>
                    <a:pt x="3593" y="2256"/>
                    <a:pt x="4431" y="2690"/>
                    <a:pt x="5147" y="3289"/>
                  </a:cubicBezTo>
                  <a:cubicBezTo>
                    <a:pt x="5863" y="3886"/>
                    <a:pt x="6452" y="4659"/>
                    <a:pt x="6729" y="5549"/>
                  </a:cubicBezTo>
                  <a:cubicBezTo>
                    <a:pt x="7046" y="6568"/>
                    <a:pt x="6937" y="7676"/>
                    <a:pt x="6664" y="8706"/>
                  </a:cubicBezTo>
                  <a:cubicBezTo>
                    <a:pt x="6161" y="10605"/>
                    <a:pt x="5062" y="12395"/>
                    <a:pt x="3411" y="13456"/>
                  </a:cubicBezTo>
                  <a:cubicBezTo>
                    <a:pt x="2407" y="14100"/>
                    <a:pt x="1241" y="14455"/>
                    <a:pt x="52" y="14584"/>
                  </a:cubicBezTo>
                  <a:cubicBezTo>
                    <a:pt x="35" y="15593"/>
                    <a:pt x="18" y="16601"/>
                    <a:pt x="1" y="17610"/>
                  </a:cubicBezTo>
                  <a:cubicBezTo>
                    <a:pt x="87" y="17613"/>
                    <a:pt x="174" y="17614"/>
                    <a:pt x="260" y="17614"/>
                  </a:cubicBezTo>
                  <a:cubicBezTo>
                    <a:pt x="1315" y="17614"/>
                    <a:pt x="2365" y="17430"/>
                    <a:pt x="3306" y="16918"/>
                  </a:cubicBezTo>
                  <a:cubicBezTo>
                    <a:pt x="4712" y="16153"/>
                    <a:pt x="5765" y="14861"/>
                    <a:pt x="6523" y="13475"/>
                  </a:cubicBezTo>
                  <a:cubicBezTo>
                    <a:pt x="7379" y="11908"/>
                    <a:pt x="7908" y="10187"/>
                    <a:pt x="8537" y="8515"/>
                  </a:cubicBezTo>
                  <a:cubicBezTo>
                    <a:pt x="9068" y="7101"/>
                    <a:pt x="9681" y="5552"/>
                    <a:pt x="9168" y="4131"/>
                  </a:cubicBezTo>
                  <a:cubicBezTo>
                    <a:pt x="8532" y="2372"/>
                    <a:pt x="6613" y="1679"/>
                    <a:pt x="5029" y="1032"/>
                  </a:cubicBezTo>
                  <a:cubicBezTo>
                    <a:pt x="4421" y="784"/>
                    <a:pt x="3792" y="553"/>
                    <a:pt x="3151" y="373"/>
                  </a:cubicBezTo>
                  <a:cubicBezTo>
                    <a:pt x="2342" y="146"/>
                    <a:pt x="151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8"/>
            <p:cNvSpPr/>
            <p:nvPr/>
          </p:nvSpPr>
          <p:spPr>
            <a:xfrm>
              <a:off x="7967949" y="2385659"/>
              <a:ext cx="200111" cy="443123"/>
            </a:xfrm>
            <a:custGeom>
              <a:avLst/>
              <a:gdLst/>
              <a:ahLst/>
              <a:cxnLst/>
              <a:rect l="l" t="t" r="r" b="b"/>
              <a:pathLst>
                <a:path w="3657" h="8098" extrusionOk="0">
                  <a:moveTo>
                    <a:pt x="3587" y="0"/>
                  </a:moveTo>
                  <a:cubicBezTo>
                    <a:pt x="3067" y="0"/>
                    <a:pt x="2559" y="97"/>
                    <a:pt x="2090" y="337"/>
                  </a:cubicBezTo>
                  <a:cubicBezTo>
                    <a:pt x="802" y="993"/>
                    <a:pt x="210" y="2528"/>
                    <a:pt x="73" y="3965"/>
                  </a:cubicBezTo>
                  <a:cubicBezTo>
                    <a:pt x="1" y="4717"/>
                    <a:pt x="25" y="5491"/>
                    <a:pt x="272" y="6204"/>
                  </a:cubicBezTo>
                  <a:cubicBezTo>
                    <a:pt x="520" y="6917"/>
                    <a:pt x="1011" y="7567"/>
                    <a:pt x="1693" y="7892"/>
                  </a:cubicBezTo>
                  <a:cubicBezTo>
                    <a:pt x="1977" y="8027"/>
                    <a:pt x="2295" y="8097"/>
                    <a:pt x="2610" y="8097"/>
                  </a:cubicBezTo>
                  <a:cubicBezTo>
                    <a:pt x="2931" y="8097"/>
                    <a:pt x="3249" y="8025"/>
                    <a:pt x="3526" y="7875"/>
                  </a:cubicBezTo>
                  <a:cubicBezTo>
                    <a:pt x="3542" y="6955"/>
                    <a:pt x="3557" y="6034"/>
                    <a:pt x="3573" y="5114"/>
                  </a:cubicBezTo>
                  <a:cubicBezTo>
                    <a:pt x="3429" y="4964"/>
                    <a:pt x="3309" y="4803"/>
                    <a:pt x="3273" y="4600"/>
                  </a:cubicBezTo>
                  <a:cubicBezTo>
                    <a:pt x="3224" y="4318"/>
                    <a:pt x="3368" y="4037"/>
                    <a:pt x="3593" y="3856"/>
                  </a:cubicBezTo>
                  <a:cubicBezTo>
                    <a:pt x="3614" y="2571"/>
                    <a:pt x="3636" y="1287"/>
                    <a:pt x="3657" y="1"/>
                  </a:cubicBezTo>
                  <a:cubicBezTo>
                    <a:pt x="3634" y="1"/>
                    <a:pt x="3610"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8"/>
            <p:cNvSpPr/>
            <p:nvPr/>
          </p:nvSpPr>
          <p:spPr>
            <a:xfrm>
              <a:off x="7625950" y="2144345"/>
              <a:ext cx="545996" cy="971006"/>
            </a:xfrm>
            <a:custGeom>
              <a:avLst/>
              <a:gdLst/>
              <a:ahLst/>
              <a:cxnLst/>
              <a:rect l="l" t="t" r="r" b="b"/>
              <a:pathLst>
                <a:path w="9978" h="17745" extrusionOk="0">
                  <a:moveTo>
                    <a:pt x="8495" y="0"/>
                  </a:moveTo>
                  <a:cubicBezTo>
                    <a:pt x="7748" y="0"/>
                    <a:pt x="7010" y="88"/>
                    <a:pt x="6314" y="350"/>
                  </a:cubicBezTo>
                  <a:cubicBezTo>
                    <a:pt x="4982" y="851"/>
                    <a:pt x="3953" y="1935"/>
                    <a:pt x="3125" y="3091"/>
                  </a:cubicBezTo>
                  <a:cubicBezTo>
                    <a:pt x="2114" y="4504"/>
                    <a:pt x="1331" y="6082"/>
                    <a:pt x="817" y="7741"/>
                  </a:cubicBezTo>
                  <a:cubicBezTo>
                    <a:pt x="363" y="9207"/>
                    <a:pt x="1" y="10914"/>
                    <a:pt x="73" y="12458"/>
                  </a:cubicBezTo>
                  <a:cubicBezTo>
                    <a:pt x="136" y="13789"/>
                    <a:pt x="633" y="15162"/>
                    <a:pt x="1682" y="15985"/>
                  </a:cubicBezTo>
                  <a:cubicBezTo>
                    <a:pt x="2335" y="16499"/>
                    <a:pt x="3146" y="16761"/>
                    <a:pt x="3946" y="16988"/>
                  </a:cubicBezTo>
                  <a:cubicBezTo>
                    <a:pt x="5456" y="17414"/>
                    <a:pt x="7015" y="17744"/>
                    <a:pt x="8590" y="17744"/>
                  </a:cubicBezTo>
                  <a:cubicBezTo>
                    <a:pt x="8693" y="17744"/>
                    <a:pt x="8797" y="17743"/>
                    <a:pt x="8900" y="17740"/>
                  </a:cubicBezTo>
                  <a:cubicBezTo>
                    <a:pt x="9162" y="17732"/>
                    <a:pt x="9425" y="17714"/>
                    <a:pt x="9688" y="17686"/>
                  </a:cubicBezTo>
                  <a:cubicBezTo>
                    <a:pt x="9704" y="16607"/>
                    <a:pt x="9722" y="15529"/>
                    <a:pt x="9740" y="14450"/>
                  </a:cubicBezTo>
                  <a:lnTo>
                    <a:pt x="9740" y="14450"/>
                  </a:lnTo>
                  <a:cubicBezTo>
                    <a:pt x="9207" y="14605"/>
                    <a:pt x="8646" y="14676"/>
                    <a:pt x="8087" y="14676"/>
                  </a:cubicBezTo>
                  <a:cubicBezTo>
                    <a:pt x="7860" y="14676"/>
                    <a:pt x="7634" y="14664"/>
                    <a:pt x="7410" y="14642"/>
                  </a:cubicBezTo>
                  <a:cubicBezTo>
                    <a:pt x="6242" y="14526"/>
                    <a:pt x="5117" y="14136"/>
                    <a:pt x="4046" y="13657"/>
                  </a:cubicBezTo>
                  <a:cubicBezTo>
                    <a:pt x="3737" y="13518"/>
                    <a:pt x="3416" y="13360"/>
                    <a:pt x="3220" y="13083"/>
                  </a:cubicBezTo>
                  <a:cubicBezTo>
                    <a:pt x="3015" y="12793"/>
                    <a:pt x="2979" y="12418"/>
                    <a:pt x="2967" y="12064"/>
                  </a:cubicBezTo>
                  <a:cubicBezTo>
                    <a:pt x="2908" y="10082"/>
                    <a:pt x="3433" y="8003"/>
                    <a:pt x="4541" y="6347"/>
                  </a:cubicBezTo>
                  <a:cubicBezTo>
                    <a:pt x="5620" y="4735"/>
                    <a:pt x="7322" y="3503"/>
                    <a:pt x="9235" y="3188"/>
                  </a:cubicBezTo>
                  <a:cubicBezTo>
                    <a:pt x="9466" y="3150"/>
                    <a:pt x="9698" y="3126"/>
                    <a:pt x="9928" y="3113"/>
                  </a:cubicBezTo>
                  <a:cubicBezTo>
                    <a:pt x="9944" y="2105"/>
                    <a:pt x="9961" y="1097"/>
                    <a:pt x="9978" y="90"/>
                  </a:cubicBezTo>
                  <a:cubicBezTo>
                    <a:pt x="9486" y="39"/>
                    <a:pt x="8989" y="0"/>
                    <a:pt x="8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8"/>
            <p:cNvSpPr/>
            <p:nvPr/>
          </p:nvSpPr>
          <p:spPr>
            <a:xfrm>
              <a:off x="7327125" y="2466808"/>
              <a:ext cx="835356" cy="1002799"/>
            </a:xfrm>
            <a:custGeom>
              <a:avLst/>
              <a:gdLst/>
              <a:ahLst/>
              <a:cxnLst/>
              <a:rect l="l" t="t" r="r" b="b"/>
              <a:pathLst>
                <a:path w="15266" h="18326" extrusionOk="0">
                  <a:moveTo>
                    <a:pt x="3717" y="1"/>
                  </a:moveTo>
                  <a:cubicBezTo>
                    <a:pt x="3683" y="1"/>
                    <a:pt x="3650" y="2"/>
                    <a:pt x="3617" y="3"/>
                  </a:cubicBezTo>
                  <a:cubicBezTo>
                    <a:pt x="3221" y="14"/>
                    <a:pt x="2826" y="25"/>
                    <a:pt x="2431" y="37"/>
                  </a:cubicBezTo>
                  <a:cubicBezTo>
                    <a:pt x="2192" y="43"/>
                    <a:pt x="1942" y="54"/>
                    <a:pt x="1734" y="173"/>
                  </a:cubicBezTo>
                  <a:cubicBezTo>
                    <a:pt x="1295" y="425"/>
                    <a:pt x="1239" y="1020"/>
                    <a:pt x="1184" y="1523"/>
                  </a:cubicBezTo>
                  <a:cubicBezTo>
                    <a:pt x="970" y="3482"/>
                    <a:pt x="1" y="5353"/>
                    <a:pt x="137" y="7319"/>
                  </a:cubicBezTo>
                  <a:cubicBezTo>
                    <a:pt x="292" y="9537"/>
                    <a:pt x="1782" y="11263"/>
                    <a:pt x="3147" y="12887"/>
                  </a:cubicBezTo>
                  <a:cubicBezTo>
                    <a:pt x="4765" y="14811"/>
                    <a:pt x="6643" y="16616"/>
                    <a:pt x="9029" y="17529"/>
                  </a:cubicBezTo>
                  <a:cubicBezTo>
                    <a:pt x="10632" y="18143"/>
                    <a:pt x="12353" y="18325"/>
                    <a:pt x="14079" y="18325"/>
                  </a:cubicBezTo>
                  <a:cubicBezTo>
                    <a:pt x="14475" y="18325"/>
                    <a:pt x="14871" y="18316"/>
                    <a:pt x="15266" y="18300"/>
                  </a:cubicBezTo>
                  <a:cubicBezTo>
                    <a:pt x="15071" y="17564"/>
                    <a:pt x="15066" y="16747"/>
                    <a:pt x="15079" y="15978"/>
                  </a:cubicBezTo>
                  <a:lnTo>
                    <a:pt x="15098" y="14820"/>
                  </a:lnTo>
                  <a:cubicBezTo>
                    <a:pt x="14700" y="14809"/>
                    <a:pt x="14303" y="14774"/>
                    <a:pt x="13911" y="14722"/>
                  </a:cubicBezTo>
                  <a:cubicBezTo>
                    <a:pt x="12241" y="14501"/>
                    <a:pt x="10559" y="14251"/>
                    <a:pt x="8968" y="13673"/>
                  </a:cubicBezTo>
                  <a:cubicBezTo>
                    <a:pt x="6925" y="12929"/>
                    <a:pt x="5003" y="11551"/>
                    <a:pt x="4155" y="9550"/>
                  </a:cubicBezTo>
                  <a:cubicBezTo>
                    <a:pt x="3616" y="8277"/>
                    <a:pt x="3550" y="6854"/>
                    <a:pt x="3618" y="5472"/>
                  </a:cubicBezTo>
                  <a:cubicBezTo>
                    <a:pt x="3690" y="4031"/>
                    <a:pt x="3899" y="2597"/>
                    <a:pt x="4244" y="1195"/>
                  </a:cubicBezTo>
                  <a:cubicBezTo>
                    <a:pt x="4346" y="779"/>
                    <a:pt x="4392" y="214"/>
                    <a:pt x="3997" y="47"/>
                  </a:cubicBezTo>
                  <a:cubicBezTo>
                    <a:pt x="3910" y="9"/>
                    <a:pt x="3813"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8"/>
            <p:cNvSpPr/>
            <p:nvPr/>
          </p:nvSpPr>
          <p:spPr>
            <a:xfrm>
              <a:off x="8151534" y="2149215"/>
              <a:ext cx="683234" cy="1318971"/>
            </a:xfrm>
            <a:custGeom>
              <a:avLst/>
              <a:gdLst/>
              <a:ahLst/>
              <a:cxnLst/>
              <a:rect l="l" t="t" r="r" b="b"/>
              <a:pathLst>
                <a:path w="12486" h="24104" extrusionOk="0">
                  <a:moveTo>
                    <a:pt x="373" y="0"/>
                  </a:moveTo>
                  <a:cubicBezTo>
                    <a:pt x="357" y="1008"/>
                    <a:pt x="340" y="2016"/>
                    <a:pt x="323" y="3024"/>
                  </a:cubicBezTo>
                  <a:cubicBezTo>
                    <a:pt x="451" y="3017"/>
                    <a:pt x="579" y="3013"/>
                    <a:pt x="706" y="3013"/>
                  </a:cubicBezTo>
                  <a:cubicBezTo>
                    <a:pt x="1542" y="3013"/>
                    <a:pt x="2372" y="3159"/>
                    <a:pt x="3182" y="3386"/>
                  </a:cubicBezTo>
                  <a:cubicBezTo>
                    <a:pt x="3823" y="3566"/>
                    <a:pt x="4452" y="3797"/>
                    <a:pt x="5060" y="4045"/>
                  </a:cubicBezTo>
                  <a:cubicBezTo>
                    <a:pt x="6644" y="4692"/>
                    <a:pt x="8563" y="5385"/>
                    <a:pt x="9199" y="7144"/>
                  </a:cubicBezTo>
                  <a:cubicBezTo>
                    <a:pt x="9712" y="8565"/>
                    <a:pt x="9099" y="10114"/>
                    <a:pt x="8568" y="11528"/>
                  </a:cubicBezTo>
                  <a:cubicBezTo>
                    <a:pt x="7939" y="13200"/>
                    <a:pt x="7410" y="14921"/>
                    <a:pt x="6554" y="16488"/>
                  </a:cubicBezTo>
                  <a:cubicBezTo>
                    <a:pt x="5796" y="17874"/>
                    <a:pt x="4743" y="19167"/>
                    <a:pt x="3337" y="19931"/>
                  </a:cubicBezTo>
                  <a:cubicBezTo>
                    <a:pt x="2394" y="20444"/>
                    <a:pt x="1341" y="20628"/>
                    <a:pt x="283" y="20628"/>
                  </a:cubicBezTo>
                  <a:cubicBezTo>
                    <a:pt x="200" y="20628"/>
                    <a:pt x="116" y="20626"/>
                    <a:pt x="32" y="20624"/>
                  </a:cubicBezTo>
                  <a:lnTo>
                    <a:pt x="13" y="21782"/>
                  </a:lnTo>
                  <a:cubicBezTo>
                    <a:pt x="0" y="22551"/>
                    <a:pt x="4" y="23369"/>
                    <a:pt x="200" y="24104"/>
                  </a:cubicBezTo>
                  <a:cubicBezTo>
                    <a:pt x="458" y="24092"/>
                    <a:pt x="717" y="24079"/>
                    <a:pt x="975" y="24064"/>
                  </a:cubicBezTo>
                  <a:cubicBezTo>
                    <a:pt x="2069" y="23998"/>
                    <a:pt x="3187" y="23893"/>
                    <a:pt x="4222" y="23509"/>
                  </a:cubicBezTo>
                  <a:lnTo>
                    <a:pt x="4222" y="23507"/>
                  </a:lnTo>
                  <a:cubicBezTo>
                    <a:pt x="5434" y="23057"/>
                    <a:pt x="6201" y="21999"/>
                    <a:pt x="6974" y="21016"/>
                  </a:cubicBezTo>
                  <a:cubicBezTo>
                    <a:pt x="7796" y="19968"/>
                    <a:pt x="8544" y="18863"/>
                    <a:pt x="9211" y="17710"/>
                  </a:cubicBezTo>
                  <a:cubicBezTo>
                    <a:pt x="10541" y="15411"/>
                    <a:pt x="11812" y="12934"/>
                    <a:pt x="12165" y="10269"/>
                  </a:cubicBezTo>
                  <a:cubicBezTo>
                    <a:pt x="12486" y="7862"/>
                    <a:pt x="11710" y="5459"/>
                    <a:pt x="10035" y="3686"/>
                  </a:cubicBezTo>
                  <a:cubicBezTo>
                    <a:pt x="9109" y="2706"/>
                    <a:pt x="7903" y="1983"/>
                    <a:pt x="6672" y="1450"/>
                  </a:cubicBezTo>
                  <a:cubicBezTo>
                    <a:pt x="4781" y="631"/>
                    <a:pt x="2726" y="268"/>
                    <a:pt x="678" y="34"/>
                  </a:cubicBezTo>
                  <a:cubicBezTo>
                    <a:pt x="576" y="23"/>
                    <a:pt x="475" y="11"/>
                    <a:pt x="3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8"/>
            <p:cNvSpPr/>
            <p:nvPr/>
          </p:nvSpPr>
          <p:spPr>
            <a:xfrm>
              <a:off x="8160891" y="2665441"/>
              <a:ext cx="56252" cy="151191"/>
            </a:xfrm>
            <a:custGeom>
              <a:avLst/>
              <a:gdLst/>
              <a:ahLst/>
              <a:cxnLst/>
              <a:rect l="l" t="t" r="r" b="b"/>
              <a:pathLst>
                <a:path w="1028" h="2763" extrusionOk="0">
                  <a:moveTo>
                    <a:pt x="47" y="1"/>
                  </a:moveTo>
                  <a:cubicBezTo>
                    <a:pt x="31" y="921"/>
                    <a:pt x="16" y="1842"/>
                    <a:pt x="0" y="2762"/>
                  </a:cubicBezTo>
                  <a:cubicBezTo>
                    <a:pt x="106" y="2706"/>
                    <a:pt x="205" y="2639"/>
                    <a:pt x="296" y="2559"/>
                  </a:cubicBezTo>
                  <a:cubicBezTo>
                    <a:pt x="869" y="2066"/>
                    <a:pt x="1027" y="1120"/>
                    <a:pt x="565" y="524"/>
                  </a:cubicBezTo>
                  <a:cubicBezTo>
                    <a:pt x="417" y="334"/>
                    <a:pt x="214" y="175"/>
                    <a:pt x="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8"/>
            <p:cNvSpPr/>
            <p:nvPr/>
          </p:nvSpPr>
          <p:spPr>
            <a:xfrm>
              <a:off x="8156021" y="2385714"/>
              <a:ext cx="382821" cy="726463"/>
            </a:xfrm>
            <a:custGeom>
              <a:avLst/>
              <a:gdLst/>
              <a:ahLst/>
              <a:cxnLst/>
              <a:rect l="l" t="t" r="r" b="b"/>
              <a:pathLst>
                <a:path w="6996" h="13276" extrusionOk="0">
                  <a:moveTo>
                    <a:pt x="220" y="0"/>
                  </a:moveTo>
                  <a:cubicBezTo>
                    <a:pt x="199" y="1286"/>
                    <a:pt x="177" y="2570"/>
                    <a:pt x="156" y="3855"/>
                  </a:cubicBezTo>
                  <a:cubicBezTo>
                    <a:pt x="244" y="3785"/>
                    <a:pt x="343" y="3730"/>
                    <a:pt x="447" y="3696"/>
                  </a:cubicBezTo>
                  <a:cubicBezTo>
                    <a:pt x="565" y="3658"/>
                    <a:pt x="687" y="3641"/>
                    <a:pt x="809" y="3641"/>
                  </a:cubicBezTo>
                  <a:cubicBezTo>
                    <a:pt x="1079" y="3641"/>
                    <a:pt x="1353" y="3724"/>
                    <a:pt x="1596" y="3847"/>
                  </a:cubicBezTo>
                  <a:cubicBezTo>
                    <a:pt x="2642" y="4379"/>
                    <a:pt x="3216" y="5639"/>
                    <a:pt x="3072" y="6803"/>
                  </a:cubicBezTo>
                  <a:cubicBezTo>
                    <a:pt x="2928" y="7968"/>
                    <a:pt x="2141" y="8999"/>
                    <a:pt x="1125" y="9587"/>
                  </a:cubicBezTo>
                  <a:cubicBezTo>
                    <a:pt x="788" y="9782"/>
                    <a:pt x="427" y="9931"/>
                    <a:pt x="53" y="10040"/>
                  </a:cubicBezTo>
                  <a:cubicBezTo>
                    <a:pt x="35" y="11119"/>
                    <a:pt x="19" y="12196"/>
                    <a:pt x="1" y="13275"/>
                  </a:cubicBezTo>
                  <a:cubicBezTo>
                    <a:pt x="1190" y="13146"/>
                    <a:pt x="2356" y="12793"/>
                    <a:pt x="3360" y="12148"/>
                  </a:cubicBezTo>
                  <a:cubicBezTo>
                    <a:pt x="5011" y="11086"/>
                    <a:pt x="6110" y="9296"/>
                    <a:pt x="6613" y="7399"/>
                  </a:cubicBezTo>
                  <a:cubicBezTo>
                    <a:pt x="6886" y="6367"/>
                    <a:pt x="6995" y="5259"/>
                    <a:pt x="6678" y="4241"/>
                  </a:cubicBezTo>
                  <a:cubicBezTo>
                    <a:pt x="6401" y="3350"/>
                    <a:pt x="5812" y="2577"/>
                    <a:pt x="5096" y="1980"/>
                  </a:cubicBezTo>
                  <a:cubicBezTo>
                    <a:pt x="4380" y="1381"/>
                    <a:pt x="3542" y="948"/>
                    <a:pt x="2679" y="592"/>
                  </a:cubicBezTo>
                  <a:cubicBezTo>
                    <a:pt x="1904" y="271"/>
                    <a:pt x="1049" y="15"/>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 name="Google Shape;1133;p48"/>
          <p:cNvSpPr/>
          <p:nvPr/>
        </p:nvSpPr>
        <p:spPr>
          <a:xfrm rot="10249950" flipH="1">
            <a:off x="457843" y="186469"/>
            <a:ext cx="990755" cy="8709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49"/>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What is the Stone Age?</a:t>
            </a:r>
            <a:endParaRPr/>
          </a:p>
        </p:txBody>
      </p:sp>
      <p:sp>
        <p:nvSpPr>
          <p:cNvPr id="1139" name="Google Shape;1139;p49"/>
          <p:cNvSpPr txBox="1">
            <a:spLocks noGrp="1"/>
          </p:cNvSpPr>
          <p:nvPr>
            <p:ph type="body" idx="1"/>
          </p:nvPr>
        </p:nvSpPr>
        <p:spPr>
          <a:xfrm>
            <a:off x="2097750" y="1838275"/>
            <a:ext cx="4948500" cy="231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Do you know what helps you make your point clear?</a:t>
            </a:r>
            <a:endParaRPr>
              <a:solidFill>
                <a:schemeClr val="dk1"/>
              </a:solidFill>
            </a:endParaRPr>
          </a:p>
          <a:p>
            <a:pPr marL="0" lvl="0" indent="0" algn="l" rtl="0">
              <a:spcBef>
                <a:spcPts val="0"/>
              </a:spcBef>
              <a:spcAft>
                <a:spcPts val="0"/>
              </a:spcAft>
              <a:buNone/>
            </a:pPr>
            <a:r>
              <a:rPr lang="en">
                <a:solidFill>
                  <a:schemeClr val="dk1"/>
                </a:solidFill>
              </a:rPr>
              <a:t>Lists like this one:</a:t>
            </a:r>
            <a:endParaRPr>
              <a:solidFill>
                <a:schemeClr val="dk1"/>
              </a:solidFill>
            </a:endParaRPr>
          </a:p>
          <a:p>
            <a:pPr marL="457200" lvl="0" indent="-317500" algn="l" rtl="0">
              <a:spcBef>
                <a:spcPts val="1600"/>
              </a:spcBef>
              <a:spcAft>
                <a:spcPts val="0"/>
              </a:spcAft>
              <a:buSzPts val="1400"/>
              <a:buChar char="●"/>
            </a:pPr>
            <a:r>
              <a:rPr lang="en">
                <a:solidFill>
                  <a:schemeClr val="dk1"/>
                </a:solidFill>
              </a:rPr>
              <a:t>They’re simple </a:t>
            </a:r>
            <a:endParaRPr>
              <a:solidFill>
                <a:schemeClr val="dk1"/>
              </a:solidFill>
            </a:endParaRPr>
          </a:p>
          <a:p>
            <a:pPr marL="457200" lvl="0" indent="-317500" algn="l" rtl="0">
              <a:spcBef>
                <a:spcPts val="0"/>
              </a:spcBef>
              <a:spcAft>
                <a:spcPts val="0"/>
              </a:spcAft>
              <a:buSzPts val="1400"/>
              <a:buChar char="●"/>
            </a:pPr>
            <a:r>
              <a:rPr lang="en">
                <a:solidFill>
                  <a:schemeClr val="dk1"/>
                </a:solidFill>
              </a:rPr>
              <a:t>You can organize your ideas clearly</a:t>
            </a:r>
            <a:endParaRPr>
              <a:solidFill>
                <a:schemeClr val="dk1"/>
              </a:solidFill>
            </a:endParaRPr>
          </a:p>
          <a:p>
            <a:pPr marL="457200" lvl="0" indent="-317500" algn="l" rtl="0">
              <a:spcBef>
                <a:spcPts val="0"/>
              </a:spcBef>
              <a:spcAft>
                <a:spcPts val="0"/>
              </a:spcAft>
              <a:buSzPts val="1400"/>
              <a:buChar char="●"/>
            </a:pPr>
            <a:r>
              <a:rPr lang="en">
                <a:solidFill>
                  <a:schemeClr val="dk1"/>
                </a:solidFill>
              </a:rPr>
              <a:t>You’ll never forget to buy milk!</a:t>
            </a:r>
            <a:endParaRPr>
              <a:solidFill>
                <a:schemeClr val="dk1"/>
              </a:solidFill>
            </a:endParaRPr>
          </a:p>
          <a:p>
            <a:pPr marL="0" lvl="0" indent="0" algn="l" rtl="0">
              <a:spcBef>
                <a:spcPts val="1600"/>
              </a:spcBef>
              <a:spcAft>
                <a:spcPts val="0"/>
              </a:spcAft>
              <a:buNone/>
            </a:pPr>
            <a:r>
              <a:rPr lang="en">
                <a:solidFill>
                  <a:schemeClr val="dk1"/>
                </a:solidFill>
              </a:rPr>
              <a:t>And the most important thing: the audience won’t miss the point of your presentation</a:t>
            </a:r>
            <a:endParaRPr/>
          </a:p>
        </p:txBody>
      </p:sp>
      <p:sp>
        <p:nvSpPr>
          <p:cNvPr id="1140" name="Google Shape;1140;p49"/>
          <p:cNvSpPr/>
          <p:nvPr/>
        </p:nvSpPr>
        <p:spPr>
          <a:xfrm>
            <a:off x="-353704" y="-337477"/>
            <a:ext cx="1659332" cy="1539522"/>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41" name="Google Shape;1141;p49"/>
          <p:cNvSpPr/>
          <p:nvPr/>
        </p:nvSpPr>
        <p:spPr>
          <a:xfrm>
            <a:off x="6043100" y="1158375"/>
            <a:ext cx="2900" cy="3975"/>
          </a:xfrm>
          <a:custGeom>
            <a:avLst/>
            <a:gdLst/>
            <a:ahLst/>
            <a:cxnLst/>
            <a:rect l="l" t="t" r="r" b="b"/>
            <a:pathLst>
              <a:path w="116" h="159" extrusionOk="0">
                <a:moveTo>
                  <a:pt x="115" y="1"/>
                </a:moveTo>
                <a:cubicBezTo>
                  <a:pt x="115" y="1"/>
                  <a:pt x="115" y="1"/>
                  <a:pt x="115" y="2"/>
                </a:cubicBezTo>
                <a:lnTo>
                  <a:pt x="115" y="2"/>
                </a:lnTo>
                <a:cubicBezTo>
                  <a:pt x="115" y="2"/>
                  <a:pt x="115" y="2"/>
                  <a:pt x="115" y="2"/>
                </a:cubicBezTo>
                <a:lnTo>
                  <a:pt x="115" y="1"/>
                </a:lnTo>
                <a:close/>
                <a:moveTo>
                  <a:pt x="115" y="2"/>
                </a:moveTo>
                <a:lnTo>
                  <a:pt x="115" y="2"/>
                </a:lnTo>
                <a:cubicBezTo>
                  <a:pt x="77" y="3"/>
                  <a:pt x="39" y="5"/>
                  <a:pt x="1" y="6"/>
                </a:cubicBezTo>
                <a:lnTo>
                  <a:pt x="16" y="158"/>
                </a:lnTo>
                <a:cubicBezTo>
                  <a:pt x="49" y="106"/>
                  <a:pt x="81" y="54"/>
                  <a:pt x="115" y="2"/>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9"/>
          <p:cNvSpPr/>
          <p:nvPr/>
        </p:nvSpPr>
        <p:spPr>
          <a:xfrm>
            <a:off x="5771700" y="1175325"/>
            <a:ext cx="4325" cy="5775"/>
          </a:xfrm>
          <a:custGeom>
            <a:avLst/>
            <a:gdLst/>
            <a:ahLst/>
            <a:cxnLst/>
            <a:rect l="l" t="t" r="r" b="b"/>
            <a:pathLst>
              <a:path w="173" h="231" extrusionOk="0">
                <a:moveTo>
                  <a:pt x="172" y="1"/>
                </a:moveTo>
                <a:cubicBezTo>
                  <a:pt x="115" y="5"/>
                  <a:pt x="57" y="10"/>
                  <a:pt x="0" y="14"/>
                </a:cubicBezTo>
                <a:cubicBezTo>
                  <a:pt x="52" y="86"/>
                  <a:pt x="104" y="158"/>
                  <a:pt x="154" y="230"/>
                </a:cubicBezTo>
                <a:cubicBezTo>
                  <a:pt x="160" y="154"/>
                  <a:pt x="165" y="77"/>
                  <a:pt x="172" y="1"/>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 name="Google Shape;1143;p49"/>
          <p:cNvGrpSpPr/>
          <p:nvPr/>
        </p:nvGrpSpPr>
        <p:grpSpPr>
          <a:xfrm>
            <a:off x="232044" y="636203"/>
            <a:ext cx="1267476" cy="2355015"/>
            <a:chOff x="5495400" y="809450"/>
            <a:chExt cx="840000" cy="1560750"/>
          </a:xfrm>
        </p:grpSpPr>
        <p:sp>
          <p:nvSpPr>
            <p:cNvPr id="1144" name="Google Shape;1144;p49"/>
            <p:cNvSpPr/>
            <p:nvPr/>
          </p:nvSpPr>
          <p:spPr>
            <a:xfrm>
              <a:off x="5776000" y="80945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9"/>
            <p:cNvSpPr/>
            <p:nvPr/>
          </p:nvSpPr>
          <p:spPr>
            <a:xfrm>
              <a:off x="5495400" y="997300"/>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9"/>
            <p:cNvSpPr/>
            <p:nvPr/>
          </p:nvSpPr>
          <p:spPr>
            <a:xfrm>
              <a:off x="6045950" y="965550"/>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9"/>
            <p:cNvSpPr/>
            <p:nvPr/>
          </p:nvSpPr>
          <p:spPr>
            <a:xfrm>
              <a:off x="5544678" y="1151220"/>
              <a:ext cx="765950" cy="1218979"/>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 name="Google Shape;1148;p49"/>
          <p:cNvSpPr/>
          <p:nvPr/>
        </p:nvSpPr>
        <p:spPr>
          <a:xfrm rot="-1516558">
            <a:off x="8100623" y="459167"/>
            <a:ext cx="727304" cy="574777"/>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50"/>
          <p:cNvSpPr/>
          <p:nvPr/>
        </p:nvSpPr>
        <p:spPr>
          <a:xfrm rot="7962488" flipH="1">
            <a:off x="230876" y="181598"/>
            <a:ext cx="990716" cy="870948"/>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0"/>
          <p:cNvSpPr txBox="1">
            <a:spLocks noGrp="1"/>
          </p:cNvSpPr>
          <p:nvPr>
            <p:ph type="subTitle" idx="3"/>
          </p:nvPr>
        </p:nvSpPr>
        <p:spPr>
          <a:xfrm>
            <a:off x="725375" y="3431500"/>
            <a:ext cx="2993700" cy="112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a bit larger than the Moon</a:t>
            </a:r>
            <a:endParaRPr/>
          </a:p>
        </p:txBody>
      </p:sp>
      <p:sp>
        <p:nvSpPr>
          <p:cNvPr id="1155" name="Google Shape;1155;p50"/>
          <p:cNvSpPr txBox="1">
            <a:spLocks noGrp="1"/>
          </p:cNvSpPr>
          <p:nvPr>
            <p:ph type="subTitle" idx="1"/>
          </p:nvPr>
        </p:nvSpPr>
        <p:spPr>
          <a:xfrm>
            <a:off x="725375" y="2910550"/>
            <a:ext cx="2993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Stone Age</a:t>
            </a:r>
            <a:endParaRPr/>
          </a:p>
        </p:txBody>
      </p:sp>
      <p:sp>
        <p:nvSpPr>
          <p:cNvPr id="1156" name="Google Shape;1156;p50"/>
          <p:cNvSpPr txBox="1">
            <a:spLocks noGrp="1"/>
          </p:cNvSpPr>
          <p:nvPr>
            <p:ph type="subTitle" idx="2"/>
          </p:nvPr>
        </p:nvSpPr>
        <p:spPr>
          <a:xfrm>
            <a:off x="5424924" y="2910550"/>
            <a:ext cx="29937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Iron Age</a:t>
            </a:r>
            <a:endParaRPr/>
          </a:p>
        </p:txBody>
      </p:sp>
      <p:sp>
        <p:nvSpPr>
          <p:cNvPr id="1157" name="Google Shape;1157;p50"/>
          <p:cNvSpPr txBox="1">
            <a:spLocks noGrp="1"/>
          </p:cNvSpPr>
          <p:nvPr>
            <p:ph type="subTitle" idx="4"/>
          </p:nvPr>
        </p:nvSpPr>
        <p:spPr>
          <a:xfrm>
            <a:off x="5424924" y="3431500"/>
            <a:ext cx="2993700" cy="112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1158" name="Google Shape;1158;p50"/>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Stone Age vs Iron Age</a:t>
            </a:r>
            <a:endParaRPr/>
          </a:p>
        </p:txBody>
      </p:sp>
      <p:sp>
        <p:nvSpPr>
          <p:cNvPr id="1159" name="Google Shape;1159;p50"/>
          <p:cNvSpPr/>
          <p:nvPr/>
        </p:nvSpPr>
        <p:spPr>
          <a:xfrm>
            <a:off x="1631086" y="1695799"/>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60" name="Google Shape;1160;p50"/>
          <p:cNvSpPr/>
          <p:nvPr/>
        </p:nvSpPr>
        <p:spPr>
          <a:xfrm>
            <a:off x="6330636" y="1695799"/>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161" name="Google Shape;1161;p50"/>
          <p:cNvGrpSpPr/>
          <p:nvPr/>
        </p:nvGrpSpPr>
        <p:grpSpPr>
          <a:xfrm rot="5400000">
            <a:off x="3513852" y="2374412"/>
            <a:ext cx="2116295" cy="931940"/>
            <a:chOff x="5061175" y="3058950"/>
            <a:chExt cx="1204425" cy="574350"/>
          </a:xfrm>
        </p:grpSpPr>
        <p:sp>
          <p:nvSpPr>
            <p:cNvPr id="1162" name="Google Shape;1162;p50"/>
            <p:cNvSpPr/>
            <p:nvPr/>
          </p:nvSpPr>
          <p:spPr>
            <a:xfrm>
              <a:off x="5064800" y="3058950"/>
              <a:ext cx="1200800" cy="315900"/>
            </a:xfrm>
            <a:custGeom>
              <a:avLst/>
              <a:gdLst/>
              <a:ahLst/>
              <a:cxnLst/>
              <a:rect l="l" t="t" r="r" b="b"/>
              <a:pathLst>
                <a:path w="48032" h="12636" extrusionOk="0">
                  <a:moveTo>
                    <a:pt x="12944" y="1"/>
                  </a:moveTo>
                  <a:cubicBezTo>
                    <a:pt x="12840" y="1"/>
                    <a:pt x="12734" y="12"/>
                    <a:pt x="12627" y="34"/>
                  </a:cubicBezTo>
                  <a:cubicBezTo>
                    <a:pt x="12622" y="36"/>
                    <a:pt x="12615" y="37"/>
                    <a:pt x="12609" y="39"/>
                  </a:cubicBezTo>
                  <a:cubicBezTo>
                    <a:pt x="12046" y="163"/>
                    <a:pt x="11566" y="518"/>
                    <a:pt x="11103" y="864"/>
                  </a:cubicBezTo>
                  <a:cubicBezTo>
                    <a:pt x="8709" y="2657"/>
                    <a:pt x="6310" y="4461"/>
                    <a:pt x="4146" y="6530"/>
                  </a:cubicBezTo>
                  <a:cubicBezTo>
                    <a:pt x="3074" y="7555"/>
                    <a:pt x="2061" y="8644"/>
                    <a:pt x="1153" y="9819"/>
                  </a:cubicBezTo>
                  <a:cubicBezTo>
                    <a:pt x="663" y="10453"/>
                    <a:pt x="159" y="11027"/>
                    <a:pt x="0" y="11602"/>
                  </a:cubicBezTo>
                  <a:cubicBezTo>
                    <a:pt x="7977" y="11329"/>
                    <a:pt x="14959" y="10840"/>
                    <a:pt x="22248" y="10840"/>
                  </a:cubicBezTo>
                  <a:cubicBezTo>
                    <a:pt x="28484" y="10840"/>
                    <a:pt x="34944" y="11198"/>
                    <a:pt x="42442" y="12355"/>
                  </a:cubicBezTo>
                  <a:lnTo>
                    <a:pt x="42442" y="12356"/>
                  </a:lnTo>
                  <a:cubicBezTo>
                    <a:pt x="42992" y="12441"/>
                    <a:pt x="43550" y="12532"/>
                    <a:pt x="44105" y="12635"/>
                  </a:cubicBezTo>
                  <a:cubicBezTo>
                    <a:pt x="45415" y="12552"/>
                    <a:pt x="46725" y="12449"/>
                    <a:pt x="48032" y="12323"/>
                  </a:cubicBezTo>
                  <a:lnTo>
                    <a:pt x="47954" y="8993"/>
                  </a:lnTo>
                  <a:cubicBezTo>
                    <a:pt x="44767" y="9132"/>
                    <a:pt x="41841" y="9202"/>
                    <a:pt x="38750" y="9225"/>
                  </a:cubicBezTo>
                  <a:cubicBezTo>
                    <a:pt x="38698" y="6494"/>
                    <a:pt x="38647" y="4318"/>
                    <a:pt x="38595" y="1589"/>
                  </a:cubicBezTo>
                  <a:cubicBezTo>
                    <a:pt x="38579" y="706"/>
                    <a:pt x="37859" y="2"/>
                    <a:pt x="37017" y="2"/>
                  </a:cubicBezTo>
                  <a:cubicBezTo>
                    <a:pt x="36912" y="2"/>
                    <a:pt x="36805" y="12"/>
                    <a:pt x="36698" y="35"/>
                  </a:cubicBezTo>
                  <a:cubicBezTo>
                    <a:pt x="36693" y="36"/>
                    <a:pt x="36686" y="37"/>
                    <a:pt x="36680" y="39"/>
                  </a:cubicBezTo>
                  <a:cubicBezTo>
                    <a:pt x="36117" y="163"/>
                    <a:pt x="35635" y="519"/>
                    <a:pt x="35174" y="864"/>
                  </a:cubicBezTo>
                  <a:cubicBezTo>
                    <a:pt x="32780" y="2657"/>
                    <a:pt x="30381" y="4461"/>
                    <a:pt x="28216" y="6532"/>
                  </a:cubicBezTo>
                  <a:cubicBezTo>
                    <a:pt x="27737" y="6989"/>
                    <a:pt x="27273" y="7462"/>
                    <a:pt x="26822" y="7947"/>
                  </a:cubicBezTo>
                  <a:cubicBezTo>
                    <a:pt x="26782" y="5827"/>
                    <a:pt x="26742" y="3708"/>
                    <a:pt x="26701" y="1588"/>
                  </a:cubicBezTo>
                  <a:cubicBezTo>
                    <a:pt x="26685" y="706"/>
                    <a:pt x="25965" y="2"/>
                    <a:pt x="25123" y="2"/>
                  </a:cubicBezTo>
                  <a:cubicBezTo>
                    <a:pt x="25018" y="2"/>
                    <a:pt x="24912" y="12"/>
                    <a:pt x="24805" y="35"/>
                  </a:cubicBezTo>
                  <a:cubicBezTo>
                    <a:pt x="24798" y="36"/>
                    <a:pt x="24792" y="37"/>
                    <a:pt x="24787" y="39"/>
                  </a:cubicBezTo>
                  <a:cubicBezTo>
                    <a:pt x="24223" y="163"/>
                    <a:pt x="23742" y="519"/>
                    <a:pt x="23280" y="864"/>
                  </a:cubicBezTo>
                  <a:cubicBezTo>
                    <a:pt x="20887" y="2657"/>
                    <a:pt x="18487" y="4461"/>
                    <a:pt x="16323" y="6530"/>
                  </a:cubicBezTo>
                  <a:cubicBezTo>
                    <a:pt x="15745" y="7083"/>
                    <a:pt x="15187" y="7655"/>
                    <a:pt x="14650" y="8248"/>
                  </a:cubicBezTo>
                  <a:cubicBezTo>
                    <a:pt x="14608" y="6029"/>
                    <a:pt x="14567" y="3808"/>
                    <a:pt x="14525" y="1588"/>
                  </a:cubicBezTo>
                  <a:cubicBezTo>
                    <a:pt x="14508" y="706"/>
                    <a:pt x="13787" y="1"/>
                    <a:pt x="129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0"/>
            <p:cNvSpPr/>
            <p:nvPr/>
          </p:nvSpPr>
          <p:spPr>
            <a:xfrm>
              <a:off x="5061175" y="3329950"/>
              <a:ext cx="1106250" cy="303350"/>
            </a:xfrm>
            <a:custGeom>
              <a:avLst/>
              <a:gdLst/>
              <a:ahLst/>
              <a:cxnLst/>
              <a:rect l="l" t="t" r="r" b="b"/>
              <a:pathLst>
                <a:path w="44250" h="12134" extrusionOk="0">
                  <a:moveTo>
                    <a:pt x="22391" y="1"/>
                  </a:moveTo>
                  <a:cubicBezTo>
                    <a:pt x="15102" y="1"/>
                    <a:pt x="8121" y="489"/>
                    <a:pt x="145" y="762"/>
                  </a:cubicBezTo>
                  <a:cubicBezTo>
                    <a:pt x="0" y="1289"/>
                    <a:pt x="144" y="1818"/>
                    <a:pt x="857" y="2396"/>
                  </a:cubicBezTo>
                  <a:cubicBezTo>
                    <a:pt x="4528" y="5369"/>
                    <a:pt x="8199" y="8343"/>
                    <a:pt x="11869" y="11317"/>
                  </a:cubicBezTo>
                  <a:cubicBezTo>
                    <a:pt x="12293" y="11661"/>
                    <a:pt x="12733" y="12013"/>
                    <a:pt x="13282" y="12111"/>
                  </a:cubicBezTo>
                  <a:cubicBezTo>
                    <a:pt x="13365" y="12126"/>
                    <a:pt x="13450" y="12134"/>
                    <a:pt x="13534" y="12134"/>
                  </a:cubicBezTo>
                  <a:cubicBezTo>
                    <a:pt x="13670" y="12134"/>
                    <a:pt x="13806" y="12113"/>
                    <a:pt x="13936" y="12069"/>
                  </a:cubicBezTo>
                  <a:cubicBezTo>
                    <a:pt x="14573" y="11855"/>
                    <a:pt x="14674" y="11273"/>
                    <a:pt x="14734" y="10740"/>
                  </a:cubicBezTo>
                  <a:cubicBezTo>
                    <a:pt x="14994" y="8480"/>
                    <a:pt x="14962" y="6197"/>
                    <a:pt x="14919" y="3921"/>
                  </a:cubicBezTo>
                  <a:lnTo>
                    <a:pt x="14919" y="3921"/>
                  </a:lnTo>
                  <a:cubicBezTo>
                    <a:pt x="17962" y="6387"/>
                    <a:pt x="21003" y="8852"/>
                    <a:pt x="24046" y="11317"/>
                  </a:cubicBezTo>
                  <a:cubicBezTo>
                    <a:pt x="24470" y="11660"/>
                    <a:pt x="24910" y="12013"/>
                    <a:pt x="25459" y="12111"/>
                  </a:cubicBezTo>
                  <a:cubicBezTo>
                    <a:pt x="25542" y="12126"/>
                    <a:pt x="25626" y="12134"/>
                    <a:pt x="25710" y="12134"/>
                  </a:cubicBezTo>
                  <a:cubicBezTo>
                    <a:pt x="25847" y="12134"/>
                    <a:pt x="25983" y="12113"/>
                    <a:pt x="26113" y="12069"/>
                  </a:cubicBezTo>
                  <a:cubicBezTo>
                    <a:pt x="26749" y="11855"/>
                    <a:pt x="26850" y="11273"/>
                    <a:pt x="26911" y="10740"/>
                  </a:cubicBezTo>
                  <a:cubicBezTo>
                    <a:pt x="27162" y="8556"/>
                    <a:pt x="27140" y="6352"/>
                    <a:pt x="27099" y="4154"/>
                  </a:cubicBezTo>
                  <a:lnTo>
                    <a:pt x="27099" y="4154"/>
                  </a:lnTo>
                  <a:cubicBezTo>
                    <a:pt x="30047" y="6542"/>
                    <a:pt x="32993" y="8930"/>
                    <a:pt x="35940" y="11317"/>
                  </a:cubicBezTo>
                  <a:cubicBezTo>
                    <a:pt x="36364" y="11660"/>
                    <a:pt x="36804" y="12013"/>
                    <a:pt x="37353" y="12111"/>
                  </a:cubicBezTo>
                  <a:cubicBezTo>
                    <a:pt x="37436" y="12126"/>
                    <a:pt x="37520" y="12134"/>
                    <a:pt x="37604" y="12134"/>
                  </a:cubicBezTo>
                  <a:cubicBezTo>
                    <a:pt x="37741" y="12134"/>
                    <a:pt x="37877" y="12113"/>
                    <a:pt x="38006" y="12069"/>
                  </a:cubicBezTo>
                  <a:cubicBezTo>
                    <a:pt x="38643" y="11855"/>
                    <a:pt x="38744" y="11273"/>
                    <a:pt x="38805" y="10740"/>
                  </a:cubicBezTo>
                  <a:cubicBezTo>
                    <a:pt x="39074" y="8404"/>
                    <a:pt x="39029" y="5492"/>
                    <a:pt x="38985" y="3142"/>
                  </a:cubicBezTo>
                  <a:cubicBezTo>
                    <a:pt x="38978" y="2765"/>
                    <a:pt x="38970" y="2388"/>
                    <a:pt x="38964" y="2011"/>
                  </a:cubicBezTo>
                  <a:cubicBezTo>
                    <a:pt x="40726" y="1978"/>
                    <a:pt x="42489" y="1906"/>
                    <a:pt x="44250" y="1795"/>
                  </a:cubicBezTo>
                  <a:cubicBezTo>
                    <a:pt x="43695" y="1692"/>
                    <a:pt x="43137" y="1601"/>
                    <a:pt x="42587" y="1515"/>
                  </a:cubicBezTo>
                  <a:cubicBezTo>
                    <a:pt x="35088" y="359"/>
                    <a:pt x="28627" y="1"/>
                    <a:pt x="22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 name="Google Shape;1164;p50"/>
          <p:cNvSpPr/>
          <p:nvPr/>
        </p:nvSpPr>
        <p:spPr>
          <a:xfrm flipH="1">
            <a:off x="7945663" y="493023"/>
            <a:ext cx="717820" cy="567295"/>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 name="Google Shape;1165;p50"/>
          <p:cNvGrpSpPr/>
          <p:nvPr/>
        </p:nvGrpSpPr>
        <p:grpSpPr>
          <a:xfrm>
            <a:off x="1935672" y="1957908"/>
            <a:ext cx="573106" cy="572681"/>
            <a:chOff x="3163477" y="2251791"/>
            <a:chExt cx="471615" cy="471265"/>
          </a:xfrm>
        </p:grpSpPr>
        <p:sp>
          <p:nvSpPr>
            <p:cNvPr id="1166" name="Google Shape;1166;p50"/>
            <p:cNvSpPr/>
            <p:nvPr/>
          </p:nvSpPr>
          <p:spPr>
            <a:xfrm>
              <a:off x="3163477" y="2428229"/>
              <a:ext cx="113894" cy="289982"/>
            </a:xfrm>
            <a:custGeom>
              <a:avLst/>
              <a:gdLst/>
              <a:ahLst/>
              <a:cxnLst/>
              <a:rect l="l" t="t" r="r" b="b"/>
              <a:pathLst>
                <a:path w="4232" h="10775" extrusionOk="0">
                  <a:moveTo>
                    <a:pt x="0" y="0"/>
                  </a:moveTo>
                  <a:lnTo>
                    <a:pt x="0" y="7337"/>
                  </a:lnTo>
                  <a:cubicBezTo>
                    <a:pt x="0" y="7498"/>
                    <a:pt x="76" y="7650"/>
                    <a:pt x="205" y="7747"/>
                  </a:cubicBezTo>
                  <a:lnTo>
                    <a:pt x="4232" y="1077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0"/>
            <p:cNvSpPr/>
            <p:nvPr/>
          </p:nvSpPr>
          <p:spPr>
            <a:xfrm>
              <a:off x="3356036" y="2251791"/>
              <a:ext cx="142233" cy="392600"/>
            </a:xfrm>
            <a:custGeom>
              <a:avLst/>
              <a:gdLst/>
              <a:ahLst/>
              <a:cxnLst/>
              <a:rect l="l" t="t" r="r" b="b"/>
              <a:pathLst>
                <a:path w="5285" h="14588" extrusionOk="0">
                  <a:moveTo>
                    <a:pt x="0" y="1"/>
                  </a:moveTo>
                  <a:lnTo>
                    <a:pt x="4479" y="14587"/>
                  </a:lnTo>
                  <a:lnTo>
                    <a:pt x="5285" y="4405"/>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0"/>
            <p:cNvSpPr/>
            <p:nvPr/>
          </p:nvSpPr>
          <p:spPr>
            <a:xfrm>
              <a:off x="3498591" y="2393646"/>
              <a:ext cx="136500" cy="322089"/>
            </a:xfrm>
            <a:custGeom>
              <a:avLst/>
              <a:gdLst/>
              <a:ahLst/>
              <a:cxnLst/>
              <a:rect l="l" t="t" r="r" b="b"/>
              <a:pathLst>
                <a:path w="5072" h="11968" extrusionOk="0">
                  <a:moveTo>
                    <a:pt x="948" y="0"/>
                  </a:moveTo>
                  <a:lnTo>
                    <a:pt x="0" y="11968"/>
                  </a:lnTo>
                  <a:lnTo>
                    <a:pt x="4822" y="9062"/>
                  </a:lnTo>
                  <a:cubicBezTo>
                    <a:pt x="4976" y="8968"/>
                    <a:pt x="5071" y="8802"/>
                    <a:pt x="5071" y="8622"/>
                  </a:cubicBezTo>
                  <a:lnTo>
                    <a:pt x="5071" y="5292"/>
                  </a:lnTo>
                  <a:cubicBezTo>
                    <a:pt x="5071" y="5175"/>
                    <a:pt x="5030" y="5064"/>
                    <a:pt x="4958" y="4972"/>
                  </a:cubicBezTo>
                  <a:lnTo>
                    <a:pt x="9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0"/>
            <p:cNvSpPr/>
            <p:nvPr/>
          </p:nvSpPr>
          <p:spPr>
            <a:xfrm>
              <a:off x="3173461" y="2252652"/>
              <a:ext cx="282339" cy="418086"/>
            </a:xfrm>
            <a:custGeom>
              <a:avLst/>
              <a:gdLst/>
              <a:ahLst/>
              <a:cxnLst/>
              <a:rect l="l" t="t" r="r" b="b"/>
              <a:pathLst>
                <a:path w="10491" h="15535" extrusionOk="0">
                  <a:moveTo>
                    <a:pt x="5724" y="1"/>
                  </a:moveTo>
                  <a:lnTo>
                    <a:pt x="2007" y="1858"/>
                  </a:lnTo>
                  <a:cubicBezTo>
                    <a:pt x="1904" y="1909"/>
                    <a:pt x="1823" y="1991"/>
                    <a:pt x="1772" y="2093"/>
                  </a:cubicBezTo>
                  <a:lnTo>
                    <a:pt x="1" y="5556"/>
                  </a:lnTo>
                  <a:lnTo>
                    <a:pt x="10490" y="15535"/>
                  </a:lnTo>
                  <a:lnTo>
                    <a:pt x="10490" y="15535"/>
                  </a:lnTo>
                  <a:lnTo>
                    <a:pt x="572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0"/>
            <p:cNvSpPr/>
            <p:nvPr/>
          </p:nvSpPr>
          <p:spPr>
            <a:xfrm>
              <a:off x="3213426" y="2475918"/>
              <a:ext cx="256880" cy="247137"/>
            </a:xfrm>
            <a:custGeom>
              <a:avLst/>
              <a:gdLst/>
              <a:ahLst/>
              <a:cxnLst/>
              <a:rect l="l" t="t" r="r" b="b"/>
              <a:pathLst>
                <a:path w="9545" h="9183" extrusionOk="0">
                  <a:moveTo>
                    <a:pt x="0" y="1"/>
                  </a:moveTo>
                  <a:lnTo>
                    <a:pt x="3560" y="9183"/>
                  </a:lnTo>
                  <a:lnTo>
                    <a:pt x="9545" y="9183"/>
                  </a:lnTo>
                  <a:lnTo>
                    <a:pt x="9539" y="916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50"/>
          <p:cNvGrpSpPr/>
          <p:nvPr/>
        </p:nvGrpSpPr>
        <p:grpSpPr>
          <a:xfrm>
            <a:off x="6604968" y="1960606"/>
            <a:ext cx="633609" cy="567285"/>
            <a:chOff x="3910406" y="2257092"/>
            <a:chExt cx="521403" cy="466824"/>
          </a:xfrm>
        </p:grpSpPr>
        <p:sp>
          <p:nvSpPr>
            <p:cNvPr id="1172" name="Google Shape;1172;p50"/>
            <p:cNvSpPr/>
            <p:nvPr/>
          </p:nvSpPr>
          <p:spPr>
            <a:xfrm>
              <a:off x="3977445" y="2531062"/>
              <a:ext cx="134240" cy="134024"/>
            </a:xfrm>
            <a:custGeom>
              <a:avLst/>
              <a:gdLst/>
              <a:ahLst/>
              <a:cxnLst/>
              <a:rect l="l" t="t" r="r" b="b"/>
              <a:pathLst>
                <a:path w="4988" h="4980" extrusionOk="0">
                  <a:moveTo>
                    <a:pt x="2254" y="0"/>
                  </a:moveTo>
                  <a:lnTo>
                    <a:pt x="0" y="1830"/>
                  </a:lnTo>
                  <a:lnTo>
                    <a:pt x="3150" y="4979"/>
                  </a:lnTo>
                  <a:lnTo>
                    <a:pt x="4988" y="2719"/>
                  </a:lnTo>
                  <a:cubicBezTo>
                    <a:pt x="4438" y="2399"/>
                    <a:pt x="3929" y="1996"/>
                    <a:pt x="3457" y="1524"/>
                  </a:cubicBezTo>
                  <a:cubicBezTo>
                    <a:pt x="2992" y="1059"/>
                    <a:pt x="2589" y="548"/>
                    <a:pt x="22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0"/>
            <p:cNvSpPr/>
            <p:nvPr/>
          </p:nvSpPr>
          <p:spPr>
            <a:xfrm>
              <a:off x="3910406" y="2598235"/>
              <a:ext cx="133890" cy="125681"/>
            </a:xfrm>
            <a:custGeom>
              <a:avLst/>
              <a:gdLst/>
              <a:ahLst/>
              <a:cxnLst/>
              <a:rect l="l" t="t" r="r" b="b"/>
              <a:pathLst>
                <a:path w="4975" h="4670" extrusionOk="0">
                  <a:moveTo>
                    <a:pt x="1634" y="0"/>
                  </a:moveTo>
                  <a:lnTo>
                    <a:pt x="1249" y="300"/>
                  </a:lnTo>
                  <a:cubicBezTo>
                    <a:pt x="68" y="1221"/>
                    <a:pt x="1" y="2936"/>
                    <a:pt x="1019" y="3956"/>
                  </a:cubicBezTo>
                  <a:cubicBezTo>
                    <a:pt x="1495" y="4430"/>
                    <a:pt x="2121" y="4669"/>
                    <a:pt x="2748" y="4669"/>
                  </a:cubicBezTo>
                  <a:cubicBezTo>
                    <a:pt x="3465" y="4669"/>
                    <a:pt x="4183" y="4357"/>
                    <a:pt x="4674" y="3728"/>
                  </a:cubicBezTo>
                  <a:lnTo>
                    <a:pt x="4974" y="3340"/>
                  </a:lnTo>
                  <a:lnTo>
                    <a:pt x="163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0"/>
            <p:cNvSpPr/>
            <p:nvPr/>
          </p:nvSpPr>
          <p:spPr>
            <a:xfrm>
              <a:off x="4061439" y="2257092"/>
              <a:ext cx="370370" cy="348436"/>
            </a:xfrm>
            <a:custGeom>
              <a:avLst/>
              <a:gdLst/>
              <a:ahLst/>
              <a:cxnLst/>
              <a:rect l="l" t="t" r="r" b="b"/>
              <a:pathLst>
                <a:path w="13762" h="12947" extrusionOk="0">
                  <a:moveTo>
                    <a:pt x="9536" y="1"/>
                  </a:moveTo>
                  <a:cubicBezTo>
                    <a:pt x="9398" y="1"/>
                    <a:pt x="9260" y="56"/>
                    <a:pt x="9154" y="163"/>
                  </a:cubicBezTo>
                  <a:cubicBezTo>
                    <a:pt x="8979" y="338"/>
                    <a:pt x="8940" y="619"/>
                    <a:pt x="9078" y="832"/>
                  </a:cubicBezTo>
                  <a:cubicBezTo>
                    <a:pt x="10427" y="2973"/>
                    <a:pt x="10121" y="5714"/>
                    <a:pt x="8332" y="7503"/>
                  </a:cubicBezTo>
                  <a:cubicBezTo>
                    <a:pt x="7299" y="8536"/>
                    <a:pt x="5912" y="9075"/>
                    <a:pt x="4516" y="9075"/>
                  </a:cubicBezTo>
                  <a:cubicBezTo>
                    <a:pt x="3628" y="9075"/>
                    <a:pt x="2735" y="8857"/>
                    <a:pt x="1927" y="8409"/>
                  </a:cubicBezTo>
                  <a:cubicBezTo>
                    <a:pt x="1867" y="8379"/>
                    <a:pt x="1798" y="8356"/>
                    <a:pt x="1736" y="8356"/>
                  </a:cubicBezTo>
                  <a:lnTo>
                    <a:pt x="1729" y="8349"/>
                  </a:lnTo>
                  <a:cubicBezTo>
                    <a:pt x="1700" y="8345"/>
                    <a:pt x="1674" y="8343"/>
                    <a:pt x="1649" y="8343"/>
                  </a:cubicBezTo>
                  <a:cubicBezTo>
                    <a:pt x="1527" y="8343"/>
                    <a:pt x="1441" y="8390"/>
                    <a:pt x="1349" y="8455"/>
                  </a:cubicBezTo>
                  <a:lnTo>
                    <a:pt x="1333" y="8455"/>
                  </a:lnTo>
                  <a:lnTo>
                    <a:pt x="1326" y="8462"/>
                  </a:lnTo>
                  <a:lnTo>
                    <a:pt x="0" y="9498"/>
                  </a:lnTo>
                  <a:cubicBezTo>
                    <a:pt x="290" y="10016"/>
                    <a:pt x="663" y="10497"/>
                    <a:pt x="1098" y="10930"/>
                  </a:cubicBezTo>
                  <a:cubicBezTo>
                    <a:pt x="1784" y="11617"/>
                    <a:pt x="2537" y="12034"/>
                    <a:pt x="2537" y="12034"/>
                  </a:cubicBezTo>
                  <a:cubicBezTo>
                    <a:pt x="3615" y="12623"/>
                    <a:pt x="4853" y="12947"/>
                    <a:pt x="6106" y="12947"/>
                  </a:cubicBezTo>
                  <a:cubicBezTo>
                    <a:pt x="7840" y="12947"/>
                    <a:pt x="9601" y="12326"/>
                    <a:pt x="10998" y="10930"/>
                  </a:cubicBezTo>
                  <a:cubicBezTo>
                    <a:pt x="13762" y="8166"/>
                    <a:pt x="13762" y="3795"/>
                    <a:pt x="10998" y="1030"/>
                  </a:cubicBezTo>
                  <a:cubicBezTo>
                    <a:pt x="10646" y="680"/>
                    <a:pt x="10259" y="368"/>
                    <a:pt x="9824" y="87"/>
                  </a:cubicBezTo>
                  <a:cubicBezTo>
                    <a:pt x="9735" y="29"/>
                    <a:pt x="9636" y="1"/>
                    <a:pt x="9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78"/>
        <p:cNvGrpSpPr/>
        <p:nvPr/>
      </p:nvGrpSpPr>
      <p:grpSpPr>
        <a:xfrm>
          <a:off x="0" y="0"/>
          <a:ext cx="0" cy="0"/>
          <a:chOff x="0" y="0"/>
          <a:chExt cx="0" cy="0"/>
        </a:xfrm>
      </p:grpSpPr>
      <p:sp>
        <p:nvSpPr>
          <p:cNvPr id="1179" name="Google Shape;1179;p51"/>
          <p:cNvSpPr txBox="1">
            <a:spLocks noGrp="1"/>
          </p:cNvSpPr>
          <p:nvPr>
            <p:ph type="subTitle" idx="1"/>
          </p:nvPr>
        </p:nvSpPr>
        <p:spPr>
          <a:xfrm>
            <a:off x="722675" y="3005800"/>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Paleolithic</a:t>
            </a:r>
            <a:endParaRPr/>
          </a:p>
        </p:txBody>
      </p:sp>
      <p:sp>
        <p:nvSpPr>
          <p:cNvPr id="1180" name="Google Shape;1180;p51"/>
          <p:cNvSpPr txBox="1">
            <a:spLocks noGrp="1"/>
          </p:cNvSpPr>
          <p:nvPr>
            <p:ph type="subTitle" idx="2"/>
          </p:nvPr>
        </p:nvSpPr>
        <p:spPr>
          <a:xfrm>
            <a:off x="3381600" y="3005800"/>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Mesolithic</a:t>
            </a:r>
            <a:endParaRPr/>
          </a:p>
        </p:txBody>
      </p:sp>
      <p:sp>
        <p:nvSpPr>
          <p:cNvPr id="1181" name="Google Shape;1181;p51"/>
          <p:cNvSpPr txBox="1">
            <a:spLocks noGrp="1"/>
          </p:cNvSpPr>
          <p:nvPr>
            <p:ph type="subTitle" idx="3"/>
          </p:nvPr>
        </p:nvSpPr>
        <p:spPr>
          <a:xfrm>
            <a:off x="725375" y="3507700"/>
            <a:ext cx="2375400" cy="92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182" name="Google Shape;1182;p51"/>
          <p:cNvSpPr txBox="1">
            <a:spLocks noGrp="1"/>
          </p:cNvSpPr>
          <p:nvPr>
            <p:ph type="subTitle" idx="4"/>
          </p:nvPr>
        </p:nvSpPr>
        <p:spPr>
          <a:xfrm>
            <a:off x="3384300" y="3507700"/>
            <a:ext cx="2375400" cy="92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183" name="Google Shape;1183;p51"/>
          <p:cNvSpPr txBox="1">
            <a:spLocks noGrp="1"/>
          </p:cNvSpPr>
          <p:nvPr>
            <p:ph type="title"/>
          </p:nvPr>
        </p:nvSpPr>
        <p:spPr>
          <a:xfrm>
            <a:off x="720000" y="535000"/>
            <a:ext cx="7704000" cy="565800"/>
          </a:xfrm>
          <a:prstGeom prst="rect">
            <a:avLst/>
          </a:prstGeom>
        </p:spPr>
        <p:txBody>
          <a:bodyPr spcFirstLastPara="1" wrap="square" lIns="91425" tIns="0" rIns="91425" bIns="91425" anchor="t" anchorCtr="0">
            <a:noAutofit/>
          </a:bodyPr>
          <a:lstStyle/>
          <a:p>
            <a:pPr marL="0" lvl="0" indent="0" algn="ctr" rtl="0">
              <a:spcBef>
                <a:spcPts val="0"/>
              </a:spcBef>
              <a:spcAft>
                <a:spcPts val="0"/>
              </a:spcAft>
              <a:buNone/>
            </a:pPr>
            <a:r>
              <a:rPr lang="en"/>
              <a:t>Stone Age periods</a:t>
            </a:r>
            <a:endParaRPr/>
          </a:p>
        </p:txBody>
      </p:sp>
      <p:sp>
        <p:nvSpPr>
          <p:cNvPr id="1184" name="Google Shape;1184;p51"/>
          <p:cNvSpPr txBox="1">
            <a:spLocks noGrp="1"/>
          </p:cNvSpPr>
          <p:nvPr>
            <p:ph type="subTitle" idx="5"/>
          </p:nvPr>
        </p:nvSpPr>
        <p:spPr>
          <a:xfrm>
            <a:off x="6045900" y="3005800"/>
            <a:ext cx="23754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Neolithic</a:t>
            </a:r>
            <a:endParaRPr/>
          </a:p>
        </p:txBody>
      </p:sp>
      <p:sp>
        <p:nvSpPr>
          <p:cNvPr id="1185" name="Google Shape;1185;p51"/>
          <p:cNvSpPr txBox="1">
            <a:spLocks noGrp="1"/>
          </p:cNvSpPr>
          <p:nvPr>
            <p:ph type="subTitle" idx="6"/>
          </p:nvPr>
        </p:nvSpPr>
        <p:spPr>
          <a:xfrm>
            <a:off x="6048600" y="3507700"/>
            <a:ext cx="2375400" cy="92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186" name="Google Shape;1186;p51"/>
          <p:cNvSpPr/>
          <p:nvPr/>
        </p:nvSpPr>
        <p:spPr>
          <a:xfrm>
            <a:off x="1321936" y="1800574"/>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87" name="Google Shape;1187;p51"/>
          <p:cNvSpPr/>
          <p:nvPr/>
        </p:nvSpPr>
        <p:spPr>
          <a:xfrm>
            <a:off x="3980861" y="1800574"/>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88" name="Google Shape;1188;p51"/>
          <p:cNvSpPr/>
          <p:nvPr/>
        </p:nvSpPr>
        <p:spPr>
          <a:xfrm>
            <a:off x="6645161" y="1800574"/>
            <a:ext cx="1182277" cy="1096906"/>
          </a:xfrm>
          <a:custGeom>
            <a:avLst/>
            <a:gdLst/>
            <a:ahLst/>
            <a:cxnLst/>
            <a:rect l="l" t="t" r="r" b="b"/>
            <a:pathLst>
              <a:path w="37161" h="56673" extrusionOk="0">
                <a:moveTo>
                  <a:pt x="12881" y="1"/>
                </a:moveTo>
                <a:cubicBezTo>
                  <a:pt x="8448" y="1"/>
                  <a:pt x="2643" y="195"/>
                  <a:pt x="935" y="5166"/>
                </a:cubicBezTo>
                <a:cubicBezTo>
                  <a:pt x="400" y="6725"/>
                  <a:pt x="367" y="8405"/>
                  <a:pt x="340" y="10055"/>
                </a:cubicBezTo>
                <a:cubicBezTo>
                  <a:pt x="0" y="30579"/>
                  <a:pt x="558" y="30102"/>
                  <a:pt x="219" y="50627"/>
                </a:cubicBezTo>
                <a:cubicBezTo>
                  <a:pt x="195" y="52035"/>
                  <a:pt x="222" y="53585"/>
                  <a:pt x="1151" y="54643"/>
                </a:cubicBezTo>
                <a:cubicBezTo>
                  <a:pt x="2093" y="55713"/>
                  <a:pt x="3652" y="55927"/>
                  <a:pt x="5070" y="56054"/>
                </a:cubicBezTo>
                <a:cubicBezTo>
                  <a:pt x="9681" y="56466"/>
                  <a:pt x="14310" y="56672"/>
                  <a:pt x="18939" y="56672"/>
                </a:cubicBezTo>
                <a:cubicBezTo>
                  <a:pt x="23465" y="56672"/>
                  <a:pt x="27992" y="56475"/>
                  <a:pt x="32501" y="56081"/>
                </a:cubicBezTo>
                <a:cubicBezTo>
                  <a:pt x="33210" y="56020"/>
                  <a:pt x="33949" y="55942"/>
                  <a:pt x="34546" y="55556"/>
                </a:cubicBezTo>
                <a:cubicBezTo>
                  <a:pt x="35445" y="54975"/>
                  <a:pt x="35949" y="53877"/>
                  <a:pt x="36055" y="52811"/>
                </a:cubicBezTo>
                <a:cubicBezTo>
                  <a:pt x="36796" y="45332"/>
                  <a:pt x="36351" y="41647"/>
                  <a:pt x="36388" y="34202"/>
                </a:cubicBezTo>
                <a:cubicBezTo>
                  <a:pt x="36469" y="17996"/>
                  <a:pt x="37161" y="19147"/>
                  <a:pt x="35203" y="3061"/>
                </a:cubicBezTo>
                <a:cubicBezTo>
                  <a:pt x="35099" y="2193"/>
                  <a:pt x="34947" y="1246"/>
                  <a:pt x="34295" y="663"/>
                </a:cubicBezTo>
                <a:cubicBezTo>
                  <a:pt x="33629" y="64"/>
                  <a:pt x="32645" y="32"/>
                  <a:pt x="31750" y="29"/>
                </a:cubicBezTo>
                <a:cubicBezTo>
                  <a:pt x="25597" y="20"/>
                  <a:pt x="19444" y="10"/>
                  <a:pt x="13292" y="1"/>
                </a:cubicBezTo>
                <a:cubicBezTo>
                  <a:pt x="13157" y="1"/>
                  <a:pt x="13020" y="1"/>
                  <a:pt x="12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189" name="Google Shape;1189;p51"/>
          <p:cNvGrpSpPr/>
          <p:nvPr/>
        </p:nvGrpSpPr>
        <p:grpSpPr>
          <a:xfrm>
            <a:off x="6987206" y="2100135"/>
            <a:ext cx="498188" cy="497785"/>
            <a:chOff x="4748731" y="2257792"/>
            <a:chExt cx="466555" cy="466178"/>
          </a:xfrm>
        </p:grpSpPr>
        <p:sp>
          <p:nvSpPr>
            <p:cNvPr id="1190" name="Google Shape;1190;p51"/>
            <p:cNvSpPr/>
            <p:nvPr/>
          </p:nvSpPr>
          <p:spPr>
            <a:xfrm>
              <a:off x="4881248" y="2257981"/>
              <a:ext cx="201521" cy="121510"/>
            </a:xfrm>
            <a:custGeom>
              <a:avLst/>
              <a:gdLst/>
              <a:ahLst/>
              <a:cxnLst/>
              <a:rect l="l" t="t" r="r" b="b"/>
              <a:pathLst>
                <a:path w="7488" h="4515" extrusionOk="0">
                  <a:moveTo>
                    <a:pt x="1" y="1"/>
                  </a:moveTo>
                  <a:lnTo>
                    <a:pt x="3744" y="4515"/>
                  </a:lnTo>
                  <a:lnTo>
                    <a:pt x="7488" y="1"/>
                  </a:lnTo>
                  <a:lnTo>
                    <a:pt x="7488" y="1"/>
                  </a:lnTo>
                  <a:cubicBezTo>
                    <a:pt x="6311" y="572"/>
                    <a:pt x="5027" y="858"/>
                    <a:pt x="3743" y="858"/>
                  </a:cubicBezTo>
                  <a:cubicBezTo>
                    <a:pt x="2460" y="858"/>
                    <a:pt x="1176" y="5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1"/>
            <p:cNvSpPr/>
            <p:nvPr/>
          </p:nvSpPr>
          <p:spPr>
            <a:xfrm>
              <a:off x="4748731" y="2257792"/>
              <a:ext cx="465990" cy="466178"/>
            </a:xfrm>
            <a:custGeom>
              <a:avLst/>
              <a:gdLst/>
              <a:ahLst/>
              <a:cxnLst/>
              <a:rect l="l" t="t" r="r" b="b"/>
              <a:pathLst>
                <a:path w="17315" h="17322" extrusionOk="0">
                  <a:moveTo>
                    <a:pt x="9682" y="8053"/>
                  </a:moveTo>
                  <a:cubicBezTo>
                    <a:pt x="9812" y="8053"/>
                    <a:pt x="9942" y="8102"/>
                    <a:pt x="10041" y="8201"/>
                  </a:cubicBezTo>
                  <a:cubicBezTo>
                    <a:pt x="10239" y="8399"/>
                    <a:pt x="10239" y="8721"/>
                    <a:pt x="10041" y="8919"/>
                  </a:cubicBezTo>
                  <a:lnTo>
                    <a:pt x="9386" y="9575"/>
                  </a:lnTo>
                  <a:lnTo>
                    <a:pt x="10041" y="10230"/>
                  </a:lnTo>
                  <a:cubicBezTo>
                    <a:pt x="10239" y="10428"/>
                    <a:pt x="10239" y="10750"/>
                    <a:pt x="10041" y="10948"/>
                  </a:cubicBezTo>
                  <a:cubicBezTo>
                    <a:pt x="9942" y="11047"/>
                    <a:pt x="9812" y="11096"/>
                    <a:pt x="9682" y="11096"/>
                  </a:cubicBezTo>
                  <a:cubicBezTo>
                    <a:pt x="9552" y="11096"/>
                    <a:pt x="9423" y="11047"/>
                    <a:pt x="9324" y="10948"/>
                  </a:cubicBezTo>
                  <a:lnTo>
                    <a:pt x="8668" y="10292"/>
                  </a:lnTo>
                  <a:lnTo>
                    <a:pt x="8012" y="10948"/>
                  </a:lnTo>
                  <a:cubicBezTo>
                    <a:pt x="7913" y="11047"/>
                    <a:pt x="7783" y="11096"/>
                    <a:pt x="7654" y="11096"/>
                  </a:cubicBezTo>
                  <a:cubicBezTo>
                    <a:pt x="7524" y="11096"/>
                    <a:pt x="7394" y="11047"/>
                    <a:pt x="7295" y="10948"/>
                  </a:cubicBezTo>
                  <a:cubicBezTo>
                    <a:pt x="7097" y="10750"/>
                    <a:pt x="7097" y="10428"/>
                    <a:pt x="7295" y="10230"/>
                  </a:cubicBezTo>
                  <a:lnTo>
                    <a:pt x="7950" y="9575"/>
                  </a:lnTo>
                  <a:lnTo>
                    <a:pt x="7295" y="8919"/>
                  </a:lnTo>
                  <a:cubicBezTo>
                    <a:pt x="7097" y="8721"/>
                    <a:pt x="7097" y="8399"/>
                    <a:pt x="7295" y="8201"/>
                  </a:cubicBezTo>
                  <a:cubicBezTo>
                    <a:pt x="7394" y="8102"/>
                    <a:pt x="7524" y="8053"/>
                    <a:pt x="7654" y="8053"/>
                  </a:cubicBezTo>
                  <a:cubicBezTo>
                    <a:pt x="7783" y="8053"/>
                    <a:pt x="7913" y="8102"/>
                    <a:pt x="8012" y="8201"/>
                  </a:cubicBezTo>
                  <a:lnTo>
                    <a:pt x="8668" y="8857"/>
                  </a:lnTo>
                  <a:lnTo>
                    <a:pt x="9324" y="8201"/>
                  </a:lnTo>
                  <a:cubicBezTo>
                    <a:pt x="9423" y="8102"/>
                    <a:pt x="9552" y="8053"/>
                    <a:pt x="9682" y="8053"/>
                  </a:cubicBezTo>
                  <a:close/>
                  <a:moveTo>
                    <a:pt x="3592" y="0"/>
                  </a:moveTo>
                  <a:cubicBezTo>
                    <a:pt x="3309" y="69"/>
                    <a:pt x="3037" y="195"/>
                    <a:pt x="2793" y="357"/>
                  </a:cubicBezTo>
                  <a:lnTo>
                    <a:pt x="1163" y="1444"/>
                  </a:lnTo>
                  <a:cubicBezTo>
                    <a:pt x="458" y="1915"/>
                    <a:pt x="0" y="2706"/>
                    <a:pt x="0" y="3555"/>
                  </a:cubicBezTo>
                  <a:lnTo>
                    <a:pt x="0" y="9060"/>
                  </a:lnTo>
                  <a:lnTo>
                    <a:pt x="3085" y="9060"/>
                  </a:lnTo>
                  <a:lnTo>
                    <a:pt x="3085" y="6540"/>
                  </a:lnTo>
                  <a:cubicBezTo>
                    <a:pt x="3085" y="6275"/>
                    <a:pt x="3283" y="6045"/>
                    <a:pt x="3546" y="6022"/>
                  </a:cubicBezTo>
                  <a:cubicBezTo>
                    <a:pt x="3561" y="6021"/>
                    <a:pt x="3575" y="6020"/>
                    <a:pt x="3589" y="6020"/>
                  </a:cubicBezTo>
                  <a:cubicBezTo>
                    <a:pt x="3870" y="6020"/>
                    <a:pt x="4097" y="6247"/>
                    <a:pt x="4097" y="6528"/>
                  </a:cubicBezTo>
                  <a:lnTo>
                    <a:pt x="4097" y="10073"/>
                  </a:lnTo>
                  <a:lnTo>
                    <a:pt x="4592" y="10073"/>
                  </a:lnTo>
                  <a:cubicBezTo>
                    <a:pt x="4857" y="10073"/>
                    <a:pt x="5087" y="10273"/>
                    <a:pt x="5110" y="10536"/>
                  </a:cubicBezTo>
                  <a:cubicBezTo>
                    <a:pt x="5135" y="10837"/>
                    <a:pt x="4900" y="11088"/>
                    <a:pt x="4605" y="11088"/>
                  </a:cubicBezTo>
                  <a:lnTo>
                    <a:pt x="4097" y="11088"/>
                  </a:lnTo>
                  <a:lnTo>
                    <a:pt x="4097" y="12100"/>
                  </a:lnTo>
                  <a:lnTo>
                    <a:pt x="4592" y="12100"/>
                  </a:lnTo>
                  <a:cubicBezTo>
                    <a:pt x="4857" y="12100"/>
                    <a:pt x="5087" y="12298"/>
                    <a:pt x="5110" y="12562"/>
                  </a:cubicBezTo>
                  <a:cubicBezTo>
                    <a:pt x="5135" y="12862"/>
                    <a:pt x="4900" y="13113"/>
                    <a:pt x="4605" y="13113"/>
                  </a:cubicBezTo>
                  <a:lnTo>
                    <a:pt x="4099" y="13113"/>
                  </a:lnTo>
                  <a:lnTo>
                    <a:pt x="4099" y="14149"/>
                  </a:lnTo>
                  <a:lnTo>
                    <a:pt x="4594" y="14149"/>
                  </a:lnTo>
                  <a:cubicBezTo>
                    <a:pt x="4857" y="14149"/>
                    <a:pt x="5087" y="14347"/>
                    <a:pt x="5110" y="14610"/>
                  </a:cubicBezTo>
                  <a:cubicBezTo>
                    <a:pt x="5135" y="14911"/>
                    <a:pt x="4900" y="15163"/>
                    <a:pt x="4605" y="15163"/>
                  </a:cubicBezTo>
                  <a:lnTo>
                    <a:pt x="4099" y="15163"/>
                  </a:lnTo>
                  <a:lnTo>
                    <a:pt x="4099" y="16814"/>
                  </a:lnTo>
                  <a:cubicBezTo>
                    <a:pt x="4099" y="17093"/>
                    <a:pt x="4325" y="17321"/>
                    <a:pt x="4606" y="17321"/>
                  </a:cubicBezTo>
                  <a:lnTo>
                    <a:pt x="12710" y="17321"/>
                  </a:lnTo>
                  <a:cubicBezTo>
                    <a:pt x="12991" y="17321"/>
                    <a:pt x="13218" y="17093"/>
                    <a:pt x="13218" y="16814"/>
                  </a:cubicBezTo>
                  <a:lnTo>
                    <a:pt x="13218" y="15163"/>
                  </a:lnTo>
                  <a:lnTo>
                    <a:pt x="12723" y="15163"/>
                  </a:lnTo>
                  <a:cubicBezTo>
                    <a:pt x="12458" y="15163"/>
                    <a:pt x="12230" y="14964"/>
                    <a:pt x="12207" y="14700"/>
                  </a:cubicBezTo>
                  <a:cubicBezTo>
                    <a:pt x="12180" y="14400"/>
                    <a:pt x="12417" y="14149"/>
                    <a:pt x="12710" y="14149"/>
                  </a:cubicBezTo>
                  <a:lnTo>
                    <a:pt x="13218" y="14149"/>
                  </a:lnTo>
                  <a:lnTo>
                    <a:pt x="13218" y="13113"/>
                  </a:lnTo>
                  <a:lnTo>
                    <a:pt x="12723" y="13113"/>
                  </a:lnTo>
                  <a:cubicBezTo>
                    <a:pt x="12458" y="13113"/>
                    <a:pt x="12230" y="12915"/>
                    <a:pt x="12207" y="12652"/>
                  </a:cubicBezTo>
                  <a:cubicBezTo>
                    <a:pt x="12180" y="12351"/>
                    <a:pt x="12415" y="12100"/>
                    <a:pt x="12710" y="12100"/>
                  </a:cubicBezTo>
                  <a:lnTo>
                    <a:pt x="13218" y="12100"/>
                  </a:lnTo>
                  <a:lnTo>
                    <a:pt x="13218" y="11088"/>
                  </a:lnTo>
                  <a:lnTo>
                    <a:pt x="12723" y="11088"/>
                  </a:lnTo>
                  <a:cubicBezTo>
                    <a:pt x="12458" y="11088"/>
                    <a:pt x="12228" y="10890"/>
                    <a:pt x="12207" y="10626"/>
                  </a:cubicBezTo>
                  <a:cubicBezTo>
                    <a:pt x="12180" y="10326"/>
                    <a:pt x="12415" y="10073"/>
                    <a:pt x="12710" y="10073"/>
                  </a:cubicBezTo>
                  <a:lnTo>
                    <a:pt x="13239" y="10073"/>
                  </a:lnTo>
                  <a:lnTo>
                    <a:pt x="13239" y="6540"/>
                  </a:lnTo>
                  <a:cubicBezTo>
                    <a:pt x="13239" y="6275"/>
                    <a:pt x="13437" y="6045"/>
                    <a:pt x="13700" y="6022"/>
                  </a:cubicBezTo>
                  <a:cubicBezTo>
                    <a:pt x="13715" y="6021"/>
                    <a:pt x="13729" y="6020"/>
                    <a:pt x="13743" y="6020"/>
                  </a:cubicBezTo>
                  <a:cubicBezTo>
                    <a:pt x="14024" y="6020"/>
                    <a:pt x="14253" y="6247"/>
                    <a:pt x="14253" y="6528"/>
                  </a:cubicBezTo>
                  <a:lnTo>
                    <a:pt x="14253" y="9060"/>
                  </a:lnTo>
                  <a:lnTo>
                    <a:pt x="17314" y="9060"/>
                  </a:lnTo>
                  <a:lnTo>
                    <a:pt x="17314" y="3553"/>
                  </a:lnTo>
                  <a:cubicBezTo>
                    <a:pt x="17314" y="2706"/>
                    <a:pt x="16857" y="1915"/>
                    <a:pt x="16151" y="1444"/>
                  </a:cubicBezTo>
                  <a:lnTo>
                    <a:pt x="14522" y="357"/>
                  </a:lnTo>
                  <a:cubicBezTo>
                    <a:pt x="14278" y="195"/>
                    <a:pt x="14006" y="69"/>
                    <a:pt x="13725" y="0"/>
                  </a:cubicBezTo>
                  <a:lnTo>
                    <a:pt x="9319" y="5308"/>
                  </a:lnTo>
                  <a:lnTo>
                    <a:pt x="10063" y="6201"/>
                  </a:lnTo>
                  <a:cubicBezTo>
                    <a:pt x="10241" y="6416"/>
                    <a:pt x="10211" y="6736"/>
                    <a:pt x="9997" y="6915"/>
                  </a:cubicBezTo>
                  <a:cubicBezTo>
                    <a:pt x="9902" y="6994"/>
                    <a:pt x="9786" y="7033"/>
                    <a:pt x="9672" y="7033"/>
                  </a:cubicBezTo>
                  <a:cubicBezTo>
                    <a:pt x="9527" y="7033"/>
                    <a:pt x="9382" y="6970"/>
                    <a:pt x="9281" y="6849"/>
                  </a:cubicBezTo>
                  <a:lnTo>
                    <a:pt x="8657" y="6100"/>
                  </a:lnTo>
                  <a:lnTo>
                    <a:pt x="8034" y="6849"/>
                  </a:lnTo>
                  <a:cubicBezTo>
                    <a:pt x="7933" y="6970"/>
                    <a:pt x="7788" y="7033"/>
                    <a:pt x="7643" y="7033"/>
                  </a:cubicBezTo>
                  <a:cubicBezTo>
                    <a:pt x="7529" y="7033"/>
                    <a:pt x="7413" y="6994"/>
                    <a:pt x="7318" y="6915"/>
                  </a:cubicBezTo>
                  <a:cubicBezTo>
                    <a:pt x="7104" y="6736"/>
                    <a:pt x="7074" y="6416"/>
                    <a:pt x="7252" y="6201"/>
                  </a:cubicBezTo>
                  <a:lnTo>
                    <a:pt x="7996" y="5308"/>
                  </a:lnTo>
                  <a:lnTo>
                    <a:pt x="35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1"/>
            <p:cNvSpPr/>
            <p:nvPr/>
          </p:nvSpPr>
          <p:spPr>
            <a:xfrm>
              <a:off x="5132261" y="2528909"/>
              <a:ext cx="83025" cy="54552"/>
            </a:xfrm>
            <a:custGeom>
              <a:avLst/>
              <a:gdLst/>
              <a:ahLst/>
              <a:cxnLst/>
              <a:rect l="l" t="t" r="r" b="b"/>
              <a:pathLst>
                <a:path w="3085" h="2027" extrusionOk="0">
                  <a:moveTo>
                    <a:pt x="0" y="1"/>
                  </a:moveTo>
                  <a:lnTo>
                    <a:pt x="0" y="1519"/>
                  </a:lnTo>
                  <a:cubicBezTo>
                    <a:pt x="0" y="1800"/>
                    <a:pt x="228" y="2026"/>
                    <a:pt x="508" y="2026"/>
                  </a:cubicBezTo>
                  <a:lnTo>
                    <a:pt x="2577" y="2026"/>
                  </a:lnTo>
                  <a:cubicBezTo>
                    <a:pt x="2858" y="2026"/>
                    <a:pt x="3085" y="1800"/>
                    <a:pt x="3085" y="1519"/>
                  </a:cubicBezTo>
                  <a:lnTo>
                    <a:pt x="3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1"/>
            <p:cNvSpPr/>
            <p:nvPr/>
          </p:nvSpPr>
          <p:spPr>
            <a:xfrm>
              <a:off x="4748731" y="2528909"/>
              <a:ext cx="83025" cy="54552"/>
            </a:xfrm>
            <a:custGeom>
              <a:avLst/>
              <a:gdLst/>
              <a:ahLst/>
              <a:cxnLst/>
              <a:rect l="l" t="t" r="r" b="b"/>
              <a:pathLst>
                <a:path w="3085" h="2027" extrusionOk="0">
                  <a:moveTo>
                    <a:pt x="0" y="1"/>
                  </a:moveTo>
                  <a:lnTo>
                    <a:pt x="0" y="1519"/>
                  </a:lnTo>
                  <a:cubicBezTo>
                    <a:pt x="0" y="1800"/>
                    <a:pt x="228" y="2026"/>
                    <a:pt x="508" y="2026"/>
                  </a:cubicBezTo>
                  <a:lnTo>
                    <a:pt x="2577" y="2026"/>
                  </a:lnTo>
                  <a:cubicBezTo>
                    <a:pt x="2857" y="2026"/>
                    <a:pt x="3085" y="1800"/>
                    <a:pt x="3085" y="1519"/>
                  </a:cubicBezTo>
                  <a:lnTo>
                    <a:pt x="30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 name="Google Shape;1194;p51"/>
          <p:cNvGrpSpPr/>
          <p:nvPr/>
        </p:nvGrpSpPr>
        <p:grpSpPr>
          <a:xfrm>
            <a:off x="1625101" y="2062684"/>
            <a:ext cx="575948" cy="572686"/>
            <a:chOff x="7921580" y="2970085"/>
            <a:chExt cx="492095" cy="489350"/>
          </a:xfrm>
        </p:grpSpPr>
        <p:sp>
          <p:nvSpPr>
            <p:cNvPr id="1195" name="Google Shape;1195;p51"/>
            <p:cNvSpPr/>
            <p:nvPr/>
          </p:nvSpPr>
          <p:spPr>
            <a:xfrm>
              <a:off x="7921580" y="3344680"/>
              <a:ext cx="114701" cy="114755"/>
            </a:xfrm>
            <a:custGeom>
              <a:avLst/>
              <a:gdLst/>
              <a:ahLst/>
              <a:cxnLst/>
              <a:rect l="l" t="t" r="r" b="b"/>
              <a:pathLst>
                <a:path w="4262" h="4264" extrusionOk="0">
                  <a:moveTo>
                    <a:pt x="2132" y="0"/>
                  </a:moveTo>
                  <a:cubicBezTo>
                    <a:pt x="955" y="0"/>
                    <a:pt x="0" y="955"/>
                    <a:pt x="0" y="2132"/>
                  </a:cubicBezTo>
                  <a:cubicBezTo>
                    <a:pt x="0" y="3307"/>
                    <a:pt x="955" y="4264"/>
                    <a:pt x="2132" y="4264"/>
                  </a:cubicBezTo>
                  <a:cubicBezTo>
                    <a:pt x="3307" y="4264"/>
                    <a:pt x="4261" y="3307"/>
                    <a:pt x="4261" y="2132"/>
                  </a:cubicBezTo>
                  <a:cubicBezTo>
                    <a:pt x="4261" y="955"/>
                    <a:pt x="3307" y="0"/>
                    <a:pt x="2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1"/>
            <p:cNvSpPr/>
            <p:nvPr/>
          </p:nvSpPr>
          <p:spPr>
            <a:xfrm>
              <a:off x="8137795" y="3184712"/>
              <a:ext cx="57216" cy="95835"/>
            </a:xfrm>
            <a:custGeom>
              <a:avLst/>
              <a:gdLst/>
              <a:ahLst/>
              <a:cxnLst/>
              <a:rect l="l" t="t" r="r" b="b"/>
              <a:pathLst>
                <a:path w="2126" h="3561" extrusionOk="0">
                  <a:moveTo>
                    <a:pt x="1067" y="1"/>
                  </a:moveTo>
                  <a:lnTo>
                    <a:pt x="100" y="2040"/>
                  </a:lnTo>
                  <a:cubicBezTo>
                    <a:pt x="35" y="2178"/>
                    <a:pt x="1" y="2330"/>
                    <a:pt x="1" y="2487"/>
                  </a:cubicBezTo>
                  <a:cubicBezTo>
                    <a:pt x="1" y="3076"/>
                    <a:pt x="478" y="3560"/>
                    <a:pt x="1067" y="3560"/>
                  </a:cubicBezTo>
                  <a:cubicBezTo>
                    <a:pt x="1654" y="3560"/>
                    <a:pt x="2125" y="3076"/>
                    <a:pt x="2125" y="2487"/>
                  </a:cubicBezTo>
                  <a:cubicBezTo>
                    <a:pt x="2125" y="2330"/>
                    <a:pt x="2099" y="2180"/>
                    <a:pt x="2034" y="2038"/>
                  </a:cubicBezTo>
                  <a:lnTo>
                    <a:pt x="10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1"/>
            <p:cNvSpPr/>
            <p:nvPr/>
          </p:nvSpPr>
          <p:spPr>
            <a:xfrm>
              <a:off x="8022851" y="2970085"/>
              <a:ext cx="287399" cy="338855"/>
            </a:xfrm>
            <a:custGeom>
              <a:avLst/>
              <a:gdLst/>
              <a:ahLst/>
              <a:cxnLst/>
              <a:rect l="l" t="t" r="r" b="b"/>
              <a:pathLst>
                <a:path w="10679" h="12591" extrusionOk="0">
                  <a:moveTo>
                    <a:pt x="2548" y="1"/>
                  </a:moveTo>
                  <a:cubicBezTo>
                    <a:pt x="2360" y="1"/>
                    <a:pt x="2185" y="100"/>
                    <a:pt x="2089" y="268"/>
                  </a:cubicBezTo>
                  <a:cubicBezTo>
                    <a:pt x="1983" y="453"/>
                    <a:pt x="2029" y="763"/>
                    <a:pt x="2174" y="909"/>
                  </a:cubicBezTo>
                  <a:lnTo>
                    <a:pt x="2529" y="1265"/>
                  </a:lnTo>
                  <a:cubicBezTo>
                    <a:pt x="2911" y="1646"/>
                    <a:pt x="3155" y="2147"/>
                    <a:pt x="3199" y="2684"/>
                  </a:cubicBezTo>
                  <a:cubicBezTo>
                    <a:pt x="3266" y="3506"/>
                    <a:pt x="2885" y="4285"/>
                    <a:pt x="2209" y="4736"/>
                  </a:cubicBezTo>
                  <a:lnTo>
                    <a:pt x="1866" y="4964"/>
                  </a:lnTo>
                  <a:cubicBezTo>
                    <a:pt x="714" y="5731"/>
                    <a:pt x="23" y="7014"/>
                    <a:pt x="14" y="8398"/>
                  </a:cubicBezTo>
                  <a:cubicBezTo>
                    <a:pt x="0" y="10704"/>
                    <a:pt x="1920" y="12590"/>
                    <a:pt x="4224" y="12590"/>
                  </a:cubicBezTo>
                  <a:lnTo>
                    <a:pt x="5338" y="12590"/>
                  </a:lnTo>
                  <a:cubicBezTo>
                    <a:pt x="4162" y="12590"/>
                    <a:pt x="3206" y="11627"/>
                    <a:pt x="3206" y="10452"/>
                  </a:cubicBezTo>
                  <a:cubicBezTo>
                    <a:pt x="3206" y="10137"/>
                    <a:pt x="3273" y="9833"/>
                    <a:pt x="3406" y="9550"/>
                  </a:cubicBezTo>
                  <a:lnTo>
                    <a:pt x="4857" y="6494"/>
                  </a:lnTo>
                  <a:cubicBezTo>
                    <a:pt x="4945" y="6308"/>
                    <a:pt x="5141" y="6215"/>
                    <a:pt x="5338" y="6215"/>
                  </a:cubicBezTo>
                  <a:cubicBezTo>
                    <a:pt x="5534" y="6215"/>
                    <a:pt x="5731" y="6308"/>
                    <a:pt x="5819" y="6494"/>
                  </a:cubicBezTo>
                  <a:lnTo>
                    <a:pt x="7268" y="9547"/>
                  </a:lnTo>
                  <a:cubicBezTo>
                    <a:pt x="7268" y="9547"/>
                    <a:pt x="7268" y="9549"/>
                    <a:pt x="7268" y="9550"/>
                  </a:cubicBezTo>
                  <a:cubicBezTo>
                    <a:pt x="7402" y="9833"/>
                    <a:pt x="7469" y="10137"/>
                    <a:pt x="7469" y="10452"/>
                  </a:cubicBezTo>
                  <a:cubicBezTo>
                    <a:pt x="7469" y="11627"/>
                    <a:pt x="6513" y="12590"/>
                    <a:pt x="5338" y="12590"/>
                  </a:cubicBezTo>
                  <a:lnTo>
                    <a:pt x="6501" y="12590"/>
                  </a:lnTo>
                  <a:cubicBezTo>
                    <a:pt x="8274" y="12590"/>
                    <a:pt x="9862" y="11459"/>
                    <a:pt x="10442" y="9785"/>
                  </a:cubicBezTo>
                  <a:cubicBezTo>
                    <a:pt x="10679" y="9105"/>
                    <a:pt x="10607" y="8294"/>
                    <a:pt x="10257" y="7562"/>
                  </a:cubicBezTo>
                  <a:cubicBezTo>
                    <a:pt x="9839" y="6691"/>
                    <a:pt x="9848" y="5694"/>
                    <a:pt x="10280" y="4830"/>
                  </a:cubicBezTo>
                  <a:cubicBezTo>
                    <a:pt x="10363" y="4663"/>
                    <a:pt x="10354" y="4467"/>
                    <a:pt x="10257" y="4310"/>
                  </a:cubicBezTo>
                  <a:cubicBezTo>
                    <a:pt x="10159" y="4154"/>
                    <a:pt x="9988" y="4038"/>
                    <a:pt x="9804" y="4038"/>
                  </a:cubicBezTo>
                  <a:lnTo>
                    <a:pt x="9606" y="4038"/>
                  </a:lnTo>
                  <a:cubicBezTo>
                    <a:pt x="8609" y="4038"/>
                    <a:pt x="7770" y="4743"/>
                    <a:pt x="7531" y="5666"/>
                  </a:cubicBezTo>
                  <a:lnTo>
                    <a:pt x="7441" y="5666"/>
                  </a:lnTo>
                  <a:cubicBezTo>
                    <a:pt x="7218" y="2984"/>
                    <a:pt x="5325" y="704"/>
                    <a:pt x="2685" y="19"/>
                  </a:cubicBezTo>
                  <a:cubicBezTo>
                    <a:pt x="2639" y="6"/>
                    <a:pt x="2593" y="1"/>
                    <a:pt x="2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1"/>
            <p:cNvSpPr/>
            <p:nvPr/>
          </p:nvSpPr>
          <p:spPr>
            <a:xfrm>
              <a:off x="8043924" y="3344169"/>
              <a:ext cx="369751" cy="115078"/>
            </a:xfrm>
            <a:custGeom>
              <a:avLst/>
              <a:gdLst/>
              <a:ahLst/>
              <a:cxnLst/>
              <a:rect l="l" t="t" r="r" b="b"/>
              <a:pathLst>
                <a:path w="13739" h="4276" extrusionOk="0">
                  <a:moveTo>
                    <a:pt x="5120" y="1600"/>
                  </a:moveTo>
                  <a:cubicBezTo>
                    <a:pt x="5377" y="1600"/>
                    <a:pt x="5605" y="1776"/>
                    <a:pt x="5654" y="2027"/>
                  </a:cubicBezTo>
                  <a:cubicBezTo>
                    <a:pt x="5723" y="2374"/>
                    <a:pt x="5460" y="2676"/>
                    <a:pt x="5127" y="2676"/>
                  </a:cubicBezTo>
                  <a:lnTo>
                    <a:pt x="2980" y="2676"/>
                  </a:lnTo>
                  <a:cubicBezTo>
                    <a:pt x="2724" y="2676"/>
                    <a:pt x="2496" y="2499"/>
                    <a:pt x="2446" y="2248"/>
                  </a:cubicBezTo>
                  <a:cubicBezTo>
                    <a:pt x="2377" y="1902"/>
                    <a:pt x="2641" y="1600"/>
                    <a:pt x="2973" y="1600"/>
                  </a:cubicBezTo>
                  <a:close/>
                  <a:moveTo>
                    <a:pt x="10449" y="1600"/>
                  </a:moveTo>
                  <a:cubicBezTo>
                    <a:pt x="10706" y="1600"/>
                    <a:pt x="10934" y="1776"/>
                    <a:pt x="10983" y="2027"/>
                  </a:cubicBezTo>
                  <a:cubicBezTo>
                    <a:pt x="11052" y="2374"/>
                    <a:pt x="10789" y="2676"/>
                    <a:pt x="10456" y="2676"/>
                  </a:cubicBezTo>
                  <a:lnTo>
                    <a:pt x="8309" y="2676"/>
                  </a:lnTo>
                  <a:cubicBezTo>
                    <a:pt x="8053" y="2676"/>
                    <a:pt x="7825" y="2499"/>
                    <a:pt x="7775" y="2248"/>
                  </a:cubicBezTo>
                  <a:cubicBezTo>
                    <a:pt x="7706" y="1902"/>
                    <a:pt x="7969" y="1600"/>
                    <a:pt x="8302" y="1600"/>
                  </a:cubicBezTo>
                  <a:close/>
                  <a:moveTo>
                    <a:pt x="0" y="0"/>
                  </a:moveTo>
                  <a:cubicBezTo>
                    <a:pt x="513" y="567"/>
                    <a:pt x="841" y="1313"/>
                    <a:pt x="841" y="2139"/>
                  </a:cubicBezTo>
                  <a:cubicBezTo>
                    <a:pt x="841" y="2962"/>
                    <a:pt x="513" y="3708"/>
                    <a:pt x="0" y="4275"/>
                  </a:cubicBezTo>
                  <a:lnTo>
                    <a:pt x="11526" y="4275"/>
                  </a:lnTo>
                  <a:cubicBezTo>
                    <a:pt x="12153" y="4275"/>
                    <a:pt x="12747" y="4002"/>
                    <a:pt x="13155" y="3523"/>
                  </a:cubicBezTo>
                  <a:cubicBezTo>
                    <a:pt x="13567" y="3036"/>
                    <a:pt x="13738" y="2418"/>
                    <a:pt x="13634" y="1778"/>
                  </a:cubicBezTo>
                  <a:cubicBezTo>
                    <a:pt x="13470" y="765"/>
                    <a:pt x="12514" y="0"/>
                    <a:pt x="11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51"/>
          <p:cNvGrpSpPr/>
          <p:nvPr/>
        </p:nvGrpSpPr>
        <p:grpSpPr>
          <a:xfrm>
            <a:off x="4284014" y="2064520"/>
            <a:ext cx="575972" cy="569016"/>
            <a:chOff x="742105" y="2220357"/>
            <a:chExt cx="512522" cy="506332"/>
          </a:xfrm>
        </p:grpSpPr>
        <p:sp>
          <p:nvSpPr>
            <p:cNvPr id="1200" name="Google Shape;1200;p51"/>
            <p:cNvSpPr/>
            <p:nvPr/>
          </p:nvSpPr>
          <p:spPr>
            <a:xfrm>
              <a:off x="928555" y="2220357"/>
              <a:ext cx="326072" cy="323300"/>
            </a:xfrm>
            <a:custGeom>
              <a:avLst/>
              <a:gdLst/>
              <a:ahLst/>
              <a:cxnLst/>
              <a:rect l="l" t="t" r="r" b="b"/>
              <a:pathLst>
                <a:path w="12116" h="12013" extrusionOk="0">
                  <a:moveTo>
                    <a:pt x="11479" y="0"/>
                  </a:moveTo>
                  <a:cubicBezTo>
                    <a:pt x="11441" y="0"/>
                    <a:pt x="11402" y="5"/>
                    <a:pt x="11363" y="15"/>
                  </a:cubicBezTo>
                  <a:lnTo>
                    <a:pt x="5128" y="1573"/>
                  </a:lnTo>
                  <a:cubicBezTo>
                    <a:pt x="4935" y="1621"/>
                    <a:pt x="4783" y="1770"/>
                    <a:pt x="4730" y="1961"/>
                  </a:cubicBezTo>
                  <a:cubicBezTo>
                    <a:pt x="4677" y="2151"/>
                    <a:pt x="4730" y="2356"/>
                    <a:pt x="4872" y="2498"/>
                  </a:cubicBezTo>
                  <a:lnTo>
                    <a:pt x="5586" y="3212"/>
                  </a:lnTo>
                  <a:lnTo>
                    <a:pt x="2790" y="3912"/>
                  </a:lnTo>
                  <a:cubicBezTo>
                    <a:pt x="2595" y="3960"/>
                    <a:pt x="2445" y="4108"/>
                    <a:pt x="2392" y="4299"/>
                  </a:cubicBezTo>
                  <a:cubicBezTo>
                    <a:pt x="2339" y="4490"/>
                    <a:pt x="2392" y="4695"/>
                    <a:pt x="2533" y="4836"/>
                  </a:cubicBezTo>
                  <a:lnTo>
                    <a:pt x="3247" y="5550"/>
                  </a:lnTo>
                  <a:lnTo>
                    <a:pt x="451" y="6250"/>
                  </a:lnTo>
                  <a:cubicBezTo>
                    <a:pt x="259" y="6298"/>
                    <a:pt x="107" y="6446"/>
                    <a:pt x="54" y="6637"/>
                  </a:cubicBezTo>
                  <a:cubicBezTo>
                    <a:pt x="1" y="6828"/>
                    <a:pt x="54" y="7033"/>
                    <a:pt x="195" y="7175"/>
                  </a:cubicBezTo>
                  <a:lnTo>
                    <a:pt x="4872" y="11851"/>
                  </a:lnTo>
                  <a:cubicBezTo>
                    <a:pt x="4977" y="11956"/>
                    <a:pt x="5117" y="12012"/>
                    <a:pt x="5262" y="12012"/>
                  </a:cubicBezTo>
                  <a:cubicBezTo>
                    <a:pt x="5311" y="12012"/>
                    <a:pt x="5360" y="12006"/>
                    <a:pt x="5409" y="11993"/>
                  </a:cubicBezTo>
                  <a:cubicBezTo>
                    <a:pt x="5600" y="11940"/>
                    <a:pt x="5748" y="11788"/>
                    <a:pt x="5796" y="11595"/>
                  </a:cubicBezTo>
                  <a:lnTo>
                    <a:pt x="6496" y="8797"/>
                  </a:lnTo>
                  <a:lnTo>
                    <a:pt x="7210" y="9513"/>
                  </a:lnTo>
                  <a:cubicBezTo>
                    <a:pt x="7316" y="9617"/>
                    <a:pt x="7456" y="9674"/>
                    <a:pt x="7600" y="9674"/>
                  </a:cubicBezTo>
                  <a:cubicBezTo>
                    <a:pt x="7649" y="9674"/>
                    <a:pt x="7699" y="9668"/>
                    <a:pt x="7747" y="9654"/>
                  </a:cubicBezTo>
                  <a:cubicBezTo>
                    <a:pt x="7938" y="9601"/>
                    <a:pt x="8087" y="9449"/>
                    <a:pt x="8134" y="9257"/>
                  </a:cubicBezTo>
                  <a:lnTo>
                    <a:pt x="8834" y="6459"/>
                  </a:lnTo>
                  <a:lnTo>
                    <a:pt x="9548" y="7175"/>
                  </a:lnTo>
                  <a:cubicBezTo>
                    <a:pt x="9653" y="7279"/>
                    <a:pt x="9794" y="7336"/>
                    <a:pt x="9938" y="7336"/>
                  </a:cubicBezTo>
                  <a:cubicBezTo>
                    <a:pt x="9987" y="7336"/>
                    <a:pt x="10037" y="7329"/>
                    <a:pt x="10086" y="7316"/>
                  </a:cubicBezTo>
                  <a:cubicBezTo>
                    <a:pt x="10276" y="7263"/>
                    <a:pt x="10425" y="7111"/>
                    <a:pt x="10473" y="6918"/>
                  </a:cubicBezTo>
                  <a:lnTo>
                    <a:pt x="12032" y="683"/>
                  </a:lnTo>
                  <a:cubicBezTo>
                    <a:pt x="12116" y="345"/>
                    <a:pt x="11813" y="0"/>
                    <a:pt x="114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1"/>
            <p:cNvSpPr/>
            <p:nvPr/>
          </p:nvSpPr>
          <p:spPr>
            <a:xfrm>
              <a:off x="881324" y="2465853"/>
              <a:ext cx="300559" cy="233331"/>
            </a:xfrm>
            <a:custGeom>
              <a:avLst/>
              <a:gdLst/>
              <a:ahLst/>
              <a:cxnLst/>
              <a:rect l="l" t="t" r="r" b="b"/>
              <a:pathLst>
                <a:path w="11168" h="8670" extrusionOk="0">
                  <a:moveTo>
                    <a:pt x="2339" y="0"/>
                  </a:moveTo>
                  <a:lnTo>
                    <a:pt x="0" y="2340"/>
                  </a:lnTo>
                  <a:lnTo>
                    <a:pt x="2339" y="4679"/>
                  </a:lnTo>
                  <a:lnTo>
                    <a:pt x="3118" y="3899"/>
                  </a:lnTo>
                  <a:lnTo>
                    <a:pt x="3507" y="4288"/>
                  </a:lnTo>
                  <a:cubicBezTo>
                    <a:pt x="3723" y="4504"/>
                    <a:pt x="3723" y="4854"/>
                    <a:pt x="3507" y="5067"/>
                  </a:cubicBezTo>
                  <a:lnTo>
                    <a:pt x="2729" y="5847"/>
                  </a:lnTo>
                  <a:cubicBezTo>
                    <a:pt x="2084" y="6492"/>
                    <a:pt x="2084" y="7540"/>
                    <a:pt x="2729" y="8185"/>
                  </a:cubicBezTo>
                  <a:cubicBezTo>
                    <a:pt x="3051" y="8508"/>
                    <a:pt x="3474" y="8669"/>
                    <a:pt x="3898" y="8669"/>
                  </a:cubicBezTo>
                  <a:cubicBezTo>
                    <a:pt x="4321" y="8669"/>
                    <a:pt x="4745" y="8508"/>
                    <a:pt x="5068" y="8185"/>
                  </a:cubicBezTo>
                  <a:lnTo>
                    <a:pt x="8965" y="4288"/>
                  </a:lnTo>
                  <a:cubicBezTo>
                    <a:pt x="9072" y="4181"/>
                    <a:pt x="9213" y="4128"/>
                    <a:pt x="9354" y="4128"/>
                  </a:cubicBezTo>
                  <a:cubicBezTo>
                    <a:pt x="9495" y="4128"/>
                    <a:pt x="9637" y="4181"/>
                    <a:pt x="9744" y="4288"/>
                  </a:cubicBezTo>
                  <a:cubicBezTo>
                    <a:pt x="9958" y="4504"/>
                    <a:pt x="9958" y="4854"/>
                    <a:pt x="9744" y="5067"/>
                  </a:cubicBezTo>
                  <a:lnTo>
                    <a:pt x="8186" y="6626"/>
                  </a:lnTo>
                  <a:cubicBezTo>
                    <a:pt x="7970" y="6842"/>
                    <a:pt x="7970" y="7190"/>
                    <a:pt x="8186" y="7406"/>
                  </a:cubicBezTo>
                  <a:cubicBezTo>
                    <a:pt x="8293" y="7514"/>
                    <a:pt x="8434" y="7568"/>
                    <a:pt x="8575" y="7568"/>
                  </a:cubicBezTo>
                  <a:cubicBezTo>
                    <a:pt x="8716" y="7568"/>
                    <a:pt x="8857" y="7514"/>
                    <a:pt x="8965" y="7406"/>
                  </a:cubicBezTo>
                  <a:lnTo>
                    <a:pt x="10524" y="5847"/>
                  </a:lnTo>
                  <a:cubicBezTo>
                    <a:pt x="11167" y="5202"/>
                    <a:pt x="11167" y="4154"/>
                    <a:pt x="10524" y="3509"/>
                  </a:cubicBezTo>
                  <a:cubicBezTo>
                    <a:pt x="10201" y="3186"/>
                    <a:pt x="9778" y="3025"/>
                    <a:pt x="9355" y="3025"/>
                  </a:cubicBezTo>
                  <a:cubicBezTo>
                    <a:pt x="8931" y="3025"/>
                    <a:pt x="8508" y="3186"/>
                    <a:pt x="8186" y="3509"/>
                  </a:cubicBezTo>
                  <a:lnTo>
                    <a:pt x="4288" y="7406"/>
                  </a:lnTo>
                  <a:cubicBezTo>
                    <a:pt x="4180" y="7514"/>
                    <a:pt x="4039" y="7568"/>
                    <a:pt x="3898" y="7568"/>
                  </a:cubicBezTo>
                  <a:cubicBezTo>
                    <a:pt x="3757" y="7568"/>
                    <a:pt x="3616" y="7514"/>
                    <a:pt x="3509" y="7406"/>
                  </a:cubicBezTo>
                  <a:cubicBezTo>
                    <a:pt x="3293" y="7192"/>
                    <a:pt x="3293" y="6842"/>
                    <a:pt x="3509" y="6626"/>
                  </a:cubicBezTo>
                  <a:lnTo>
                    <a:pt x="4288" y="5847"/>
                  </a:lnTo>
                  <a:cubicBezTo>
                    <a:pt x="4932" y="5202"/>
                    <a:pt x="4932" y="4154"/>
                    <a:pt x="4288" y="3509"/>
                  </a:cubicBezTo>
                  <a:lnTo>
                    <a:pt x="3898" y="3120"/>
                  </a:lnTo>
                  <a:lnTo>
                    <a:pt x="4677" y="2340"/>
                  </a:lnTo>
                  <a:lnTo>
                    <a:pt x="23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1"/>
            <p:cNvSpPr/>
            <p:nvPr/>
          </p:nvSpPr>
          <p:spPr>
            <a:xfrm>
              <a:off x="839367" y="2549766"/>
              <a:ext cx="83940" cy="83913"/>
            </a:xfrm>
            <a:custGeom>
              <a:avLst/>
              <a:gdLst/>
              <a:ahLst/>
              <a:cxnLst/>
              <a:rect l="l" t="t" r="r" b="b"/>
              <a:pathLst>
                <a:path w="3119" h="3118" extrusionOk="0">
                  <a:moveTo>
                    <a:pt x="780" y="0"/>
                  </a:moveTo>
                  <a:lnTo>
                    <a:pt x="1" y="781"/>
                  </a:lnTo>
                  <a:lnTo>
                    <a:pt x="2339" y="3118"/>
                  </a:lnTo>
                  <a:lnTo>
                    <a:pt x="3118" y="2338"/>
                  </a:lnTo>
                  <a:lnTo>
                    <a:pt x="78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1"/>
            <p:cNvSpPr/>
            <p:nvPr/>
          </p:nvSpPr>
          <p:spPr>
            <a:xfrm>
              <a:off x="742105" y="2591749"/>
              <a:ext cx="139245" cy="134939"/>
            </a:xfrm>
            <a:custGeom>
              <a:avLst/>
              <a:gdLst/>
              <a:ahLst/>
              <a:cxnLst/>
              <a:rect l="l" t="t" r="r" b="b"/>
              <a:pathLst>
                <a:path w="5174" h="5014" extrusionOk="0">
                  <a:moveTo>
                    <a:pt x="2835" y="1"/>
                  </a:moveTo>
                  <a:lnTo>
                    <a:pt x="643" y="2191"/>
                  </a:lnTo>
                  <a:cubicBezTo>
                    <a:pt x="0" y="2836"/>
                    <a:pt x="0" y="3885"/>
                    <a:pt x="643" y="4531"/>
                  </a:cubicBezTo>
                  <a:cubicBezTo>
                    <a:pt x="966" y="4852"/>
                    <a:pt x="1390" y="5013"/>
                    <a:pt x="1813" y="5013"/>
                  </a:cubicBezTo>
                  <a:cubicBezTo>
                    <a:pt x="2237" y="5013"/>
                    <a:pt x="2660" y="4852"/>
                    <a:pt x="2982" y="4531"/>
                  </a:cubicBezTo>
                  <a:lnTo>
                    <a:pt x="5173" y="2339"/>
                  </a:lnTo>
                  <a:lnTo>
                    <a:pt x="28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51"/>
          <p:cNvGrpSpPr/>
          <p:nvPr/>
        </p:nvGrpSpPr>
        <p:grpSpPr>
          <a:xfrm rot="5400000">
            <a:off x="7530899" y="-773078"/>
            <a:ext cx="1588210" cy="2519003"/>
            <a:chOff x="3726150" y="238125"/>
            <a:chExt cx="777125" cy="1166475"/>
          </a:xfrm>
        </p:grpSpPr>
        <p:sp>
          <p:nvSpPr>
            <p:cNvPr id="1205" name="Google Shape;1205;p51"/>
            <p:cNvSpPr/>
            <p:nvPr/>
          </p:nvSpPr>
          <p:spPr>
            <a:xfrm>
              <a:off x="3726350" y="238125"/>
              <a:ext cx="425750" cy="343075"/>
            </a:xfrm>
            <a:custGeom>
              <a:avLst/>
              <a:gdLst/>
              <a:ahLst/>
              <a:cxnLst/>
              <a:rect l="l" t="t" r="r" b="b"/>
              <a:pathLst>
                <a:path w="17030" h="13723" extrusionOk="0">
                  <a:moveTo>
                    <a:pt x="11" y="0"/>
                  </a:moveTo>
                  <a:cubicBezTo>
                    <a:pt x="7" y="477"/>
                    <a:pt x="5" y="955"/>
                    <a:pt x="3" y="1432"/>
                  </a:cubicBezTo>
                  <a:cubicBezTo>
                    <a:pt x="1" y="1763"/>
                    <a:pt x="2" y="2093"/>
                    <a:pt x="1" y="2424"/>
                  </a:cubicBezTo>
                  <a:cubicBezTo>
                    <a:pt x="2366" y="2443"/>
                    <a:pt x="4720" y="2725"/>
                    <a:pt x="6958" y="3564"/>
                  </a:cubicBezTo>
                  <a:cubicBezTo>
                    <a:pt x="9996" y="4702"/>
                    <a:pt x="12305" y="6906"/>
                    <a:pt x="13584" y="9888"/>
                  </a:cubicBezTo>
                  <a:cubicBezTo>
                    <a:pt x="14101" y="11095"/>
                    <a:pt x="14454" y="12400"/>
                    <a:pt x="14595" y="13723"/>
                  </a:cubicBezTo>
                  <a:cubicBezTo>
                    <a:pt x="15422" y="13706"/>
                    <a:pt x="16215" y="13689"/>
                    <a:pt x="17029" y="13672"/>
                  </a:cubicBezTo>
                  <a:cubicBezTo>
                    <a:pt x="16610" y="8862"/>
                    <a:pt x="13791" y="4217"/>
                    <a:pt x="9416" y="2006"/>
                  </a:cubicBezTo>
                  <a:cubicBezTo>
                    <a:pt x="6479" y="521"/>
                    <a:pt x="3254" y="33"/>
                    <a:pt x="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1"/>
            <p:cNvSpPr/>
            <p:nvPr/>
          </p:nvSpPr>
          <p:spPr>
            <a:xfrm>
              <a:off x="3726275" y="416475"/>
              <a:ext cx="230600" cy="369725"/>
            </a:xfrm>
            <a:custGeom>
              <a:avLst/>
              <a:gdLst/>
              <a:ahLst/>
              <a:cxnLst/>
              <a:rect l="l" t="t" r="r" b="b"/>
              <a:pathLst>
                <a:path w="9224" h="14789" extrusionOk="0">
                  <a:moveTo>
                    <a:pt x="0" y="0"/>
                  </a:moveTo>
                  <a:lnTo>
                    <a:pt x="0" y="0"/>
                  </a:lnTo>
                  <a:cubicBezTo>
                    <a:pt x="1" y="807"/>
                    <a:pt x="5" y="1612"/>
                    <a:pt x="9" y="2419"/>
                  </a:cubicBezTo>
                  <a:cubicBezTo>
                    <a:pt x="1249" y="2450"/>
                    <a:pt x="2487" y="2604"/>
                    <a:pt x="3611" y="3115"/>
                  </a:cubicBezTo>
                  <a:cubicBezTo>
                    <a:pt x="4518" y="3526"/>
                    <a:pt x="5304" y="4186"/>
                    <a:pt x="6007" y="4881"/>
                  </a:cubicBezTo>
                  <a:cubicBezTo>
                    <a:pt x="6703" y="5570"/>
                    <a:pt x="6693" y="6340"/>
                    <a:pt x="6733" y="7273"/>
                  </a:cubicBezTo>
                  <a:cubicBezTo>
                    <a:pt x="6766" y="8113"/>
                    <a:pt x="6932" y="9184"/>
                    <a:pt x="6512" y="9952"/>
                  </a:cubicBezTo>
                  <a:cubicBezTo>
                    <a:pt x="6093" y="10718"/>
                    <a:pt x="5097" y="11239"/>
                    <a:pt x="4325" y="11560"/>
                  </a:cubicBezTo>
                  <a:cubicBezTo>
                    <a:pt x="2988" y="12113"/>
                    <a:pt x="1554" y="12291"/>
                    <a:pt x="114" y="12360"/>
                  </a:cubicBezTo>
                  <a:cubicBezTo>
                    <a:pt x="127" y="13168"/>
                    <a:pt x="143" y="13978"/>
                    <a:pt x="158" y="14788"/>
                  </a:cubicBezTo>
                  <a:cubicBezTo>
                    <a:pt x="1556" y="14721"/>
                    <a:pt x="2951" y="14566"/>
                    <a:pt x="4287" y="14147"/>
                  </a:cubicBezTo>
                  <a:cubicBezTo>
                    <a:pt x="6095" y="13580"/>
                    <a:pt x="8094" y="12514"/>
                    <a:pt x="8846" y="10672"/>
                  </a:cubicBezTo>
                  <a:cubicBezTo>
                    <a:pt x="9223" y="9750"/>
                    <a:pt x="9210" y="8730"/>
                    <a:pt x="9182" y="7750"/>
                  </a:cubicBezTo>
                  <a:cubicBezTo>
                    <a:pt x="9151" y="6682"/>
                    <a:pt x="9165" y="5531"/>
                    <a:pt x="8725" y="4539"/>
                  </a:cubicBezTo>
                  <a:cubicBezTo>
                    <a:pt x="8338" y="3665"/>
                    <a:pt x="7607" y="3013"/>
                    <a:pt x="6889" y="2405"/>
                  </a:cubicBezTo>
                  <a:cubicBezTo>
                    <a:pt x="6113" y="1747"/>
                    <a:pt x="5304" y="1197"/>
                    <a:pt x="4361" y="806"/>
                  </a:cubicBezTo>
                  <a:cubicBezTo>
                    <a:pt x="2976" y="231"/>
                    <a:pt x="1491" y="4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1"/>
            <p:cNvSpPr/>
            <p:nvPr/>
          </p:nvSpPr>
          <p:spPr>
            <a:xfrm>
              <a:off x="3733000" y="710425"/>
              <a:ext cx="383800" cy="272450"/>
            </a:xfrm>
            <a:custGeom>
              <a:avLst/>
              <a:gdLst/>
              <a:ahLst/>
              <a:cxnLst/>
              <a:rect l="l" t="t" r="r" b="b"/>
              <a:pathLst>
                <a:path w="15352" h="10898" extrusionOk="0">
                  <a:moveTo>
                    <a:pt x="13659" y="1"/>
                  </a:moveTo>
                  <a:cubicBezTo>
                    <a:pt x="13616" y="107"/>
                    <a:pt x="13571" y="211"/>
                    <a:pt x="13524" y="316"/>
                  </a:cubicBezTo>
                  <a:cubicBezTo>
                    <a:pt x="12293" y="3027"/>
                    <a:pt x="9985" y="5096"/>
                    <a:pt x="7367" y="6437"/>
                  </a:cubicBezTo>
                  <a:cubicBezTo>
                    <a:pt x="5076" y="7611"/>
                    <a:pt x="2556" y="8205"/>
                    <a:pt x="0" y="8491"/>
                  </a:cubicBezTo>
                  <a:cubicBezTo>
                    <a:pt x="18" y="9293"/>
                    <a:pt x="37" y="10096"/>
                    <a:pt x="56" y="10898"/>
                  </a:cubicBezTo>
                  <a:cubicBezTo>
                    <a:pt x="4113" y="10420"/>
                    <a:pt x="8163" y="9233"/>
                    <a:pt x="11326" y="6817"/>
                  </a:cubicBezTo>
                  <a:cubicBezTo>
                    <a:pt x="11304" y="6753"/>
                    <a:pt x="11286" y="6687"/>
                    <a:pt x="11272" y="6621"/>
                  </a:cubicBezTo>
                  <a:cubicBezTo>
                    <a:pt x="11270" y="6615"/>
                    <a:pt x="11268" y="6611"/>
                    <a:pt x="11267" y="6605"/>
                  </a:cubicBezTo>
                  <a:cubicBezTo>
                    <a:pt x="11093" y="5780"/>
                    <a:pt x="11745" y="5007"/>
                    <a:pt x="12590" y="4991"/>
                  </a:cubicBezTo>
                  <a:cubicBezTo>
                    <a:pt x="12836" y="4987"/>
                    <a:pt x="13084" y="4982"/>
                    <a:pt x="13330" y="4976"/>
                  </a:cubicBezTo>
                  <a:cubicBezTo>
                    <a:pt x="14034" y="4199"/>
                    <a:pt x="14664" y="3331"/>
                    <a:pt x="15207" y="2363"/>
                  </a:cubicBezTo>
                  <a:cubicBezTo>
                    <a:pt x="15256" y="2274"/>
                    <a:pt x="15304" y="2184"/>
                    <a:pt x="15352" y="2094"/>
                  </a:cubicBezTo>
                  <a:cubicBezTo>
                    <a:pt x="14770" y="1412"/>
                    <a:pt x="14209" y="711"/>
                    <a:pt x="136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1"/>
            <p:cNvSpPr/>
            <p:nvPr/>
          </p:nvSpPr>
          <p:spPr>
            <a:xfrm>
              <a:off x="3726150" y="322600"/>
              <a:ext cx="321950" cy="564950"/>
            </a:xfrm>
            <a:custGeom>
              <a:avLst/>
              <a:gdLst/>
              <a:ahLst/>
              <a:cxnLst/>
              <a:rect l="l" t="t" r="r" b="b"/>
              <a:pathLst>
                <a:path w="12878" h="22598" extrusionOk="0">
                  <a:moveTo>
                    <a:pt x="6" y="0"/>
                  </a:moveTo>
                  <a:cubicBezTo>
                    <a:pt x="4" y="812"/>
                    <a:pt x="1" y="1626"/>
                    <a:pt x="1" y="2438"/>
                  </a:cubicBezTo>
                  <a:cubicBezTo>
                    <a:pt x="3934" y="2568"/>
                    <a:pt x="8350" y="3786"/>
                    <a:pt x="9787" y="7640"/>
                  </a:cubicBezTo>
                  <a:cubicBezTo>
                    <a:pt x="10546" y="9674"/>
                    <a:pt x="10832" y="12270"/>
                    <a:pt x="10116" y="14351"/>
                  </a:cubicBezTo>
                  <a:cubicBezTo>
                    <a:pt x="9450" y="16288"/>
                    <a:pt x="7787" y="17764"/>
                    <a:pt x="6012" y="18684"/>
                  </a:cubicBezTo>
                  <a:cubicBezTo>
                    <a:pt x="4217" y="19616"/>
                    <a:pt x="2209" y="20002"/>
                    <a:pt x="192" y="20191"/>
                  </a:cubicBezTo>
                  <a:cubicBezTo>
                    <a:pt x="208" y="20993"/>
                    <a:pt x="226" y="21795"/>
                    <a:pt x="243" y="22598"/>
                  </a:cubicBezTo>
                  <a:cubicBezTo>
                    <a:pt x="4982" y="22098"/>
                    <a:pt x="9945" y="20572"/>
                    <a:pt x="12074" y="15952"/>
                  </a:cubicBezTo>
                  <a:cubicBezTo>
                    <a:pt x="12371" y="15308"/>
                    <a:pt x="12584" y="14627"/>
                    <a:pt x="12725" y="13928"/>
                  </a:cubicBezTo>
                  <a:cubicBezTo>
                    <a:pt x="12566" y="13715"/>
                    <a:pt x="12406" y="13504"/>
                    <a:pt x="12248" y="13291"/>
                  </a:cubicBezTo>
                  <a:cubicBezTo>
                    <a:pt x="11953" y="12898"/>
                    <a:pt x="11651" y="12489"/>
                    <a:pt x="11544" y="12009"/>
                  </a:cubicBezTo>
                  <a:cubicBezTo>
                    <a:pt x="11543" y="12004"/>
                    <a:pt x="11542" y="11999"/>
                    <a:pt x="11541" y="11993"/>
                  </a:cubicBezTo>
                  <a:cubicBezTo>
                    <a:pt x="11367" y="11167"/>
                    <a:pt x="12019" y="10394"/>
                    <a:pt x="12864" y="10379"/>
                  </a:cubicBezTo>
                  <a:cubicBezTo>
                    <a:pt x="12868" y="10379"/>
                    <a:pt x="12873" y="10379"/>
                    <a:pt x="12877" y="10378"/>
                  </a:cubicBezTo>
                  <a:cubicBezTo>
                    <a:pt x="12796" y="9529"/>
                    <a:pt x="12639" y="8694"/>
                    <a:pt x="12423" y="7897"/>
                  </a:cubicBezTo>
                  <a:cubicBezTo>
                    <a:pt x="11647" y="5041"/>
                    <a:pt x="9801" y="2905"/>
                    <a:pt x="7136" y="1631"/>
                  </a:cubicBezTo>
                  <a:cubicBezTo>
                    <a:pt x="4901" y="564"/>
                    <a:pt x="2464" y="74"/>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1"/>
            <p:cNvSpPr/>
            <p:nvPr/>
          </p:nvSpPr>
          <p:spPr>
            <a:xfrm>
              <a:off x="4010300" y="381225"/>
              <a:ext cx="492975" cy="952825"/>
            </a:xfrm>
            <a:custGeom>
              <a:avLst/>
              <a:gdLst/>
              <a:ahLst/>
              <a:cxnLst/>
              <a:rect l="l" t="t" r="r" b="b"/>
              <a:pathLst>
                <a:path w="19719" h="38113" extrusionOk="0">
                  <a:moveTo>
                    <a:pt x="10637" y="1"/>
                  </a:moveTo>
                  <a:lnTo>
                    <a:pt x="7802" y="66"/>
                  </a:lnTo>
                  <a:cubicBezTo>
                    <a:pt x="7920" y="2779"/>
                    <a:pt x="7981" y="5270"/>
                    <a:pt x="7999" y="7902"/>
                  </a:cubicBezTo>
                  <a:cubicBezTo>
                    <a:pt x="7179" y="7917"/>
                    <a:pt x="6416" y="7932"/>
                    <a:pt x="5671" y="7948"/>
                  </a:cubicBezTo>
                  <a:cubicBezTo>
                    <a:pt x="5889" y="10448"/>
                    <a:pt x="5458" y="12991"/>
                    <a:pt x="4261" y="15262"/>
                  </a:cubicBezTo>
                  <a:cubicBezTo>
                    <a:pt x="4728" y="15810"/>
                    <a:pt x="5208" y="16348"/>
                    <a:pt x="5706" y="16869"/>
                  </a:cubicBezTo>
                  <a:cubicBezTo>
                    <a:pt x="6095" y="17277"/>
                    <a:pt x="6498" y="17672"/>
                    <a:pt x="6911" y="18057"/>
                  </a:cubicBezTo>
                  <a:cubicBezTo>
                    <a:pt x="5354" y="18086"/>
                    <a:pt x="3796" y="18115"/>
                    <a:pt x="2239" y="18144"/>
                  </a:cubicBezTo>
                  <a:cubicBezTo>
                    <a:pt x="1623" y="18825"/>
                    <a:pt x="951" y="19437"/>
                    <a:pt x="235" y="19985"/>
                  </a:cubicBezTo>
                  <a:cubicBezTo>
                    <a:pt x="369" y="20382"/>
                    <a:pt x="628" y="20733"/>
                    <a:pt x="882" y="21071"/>
                  </a:cubicBezTo>
                  <a:cubicBezTo>
                    <a:pt x="2408" y="23109"/>
                    <a:pt x="3944" y="25152"/>
                    <a:pt x="5706" y="26994"/>
                  </a:cubicBezTo>
                  <a:cubicBezTo>
                    <a:pt x="6176" y="27486"/>
                    <a:pt x="6664" y="27962"/>
                    <a:pt x="7169" y="28418"/>
                  </a:cubicBezTo>
                  <a:cubicBezTo>
                    <a:pt x="5278" y="28453"/>
                    <a:pt x="3388" y="28489"/>
                    <a:pt x="1498" y="28525"/>
                  </a:cubicBezTo>
                  <a:cubicBezTo>
                    <a:pt x="654" y="28541"/>
                    <a:pt x="1" y="29314"/>
                    <a:pt x="176" y="30139"/>
                  </a:cubicBezTo>
                  <a:cubicBezTo>
                    <a:pt x="177" y="30145"/>
                    <a:pt x="178" y="30151"/>
                    <a:pt x="180" y="30155"/>
                  </a:cubicBezTo>
                  <a:cubicBezTo>
                    <a:pt x="285" y="30635"/>
                    <a:pt x="588" y="31045"/>
                    <a:pt x="883" y="31438"/>
                  </a:cubicBezTo>
                  <a:cubicBezTo>
                    <a:pt x="2408" y="33475"/>
                    <a:pt x="3944" y="35518"/>
                    <a:pt x="5706" y="37360"/>
                  </a:cubicBezTo>
                  <a:cubicBezTo>
                    <a:pt x="5950" y="37616"/>
                    <a:pt x="6199" y="37866"/>
                    <a:pt x="6451" y="38113"/>
                  </a:cubicBezTo>
                  <a:cubicBezTo>
                    <a:pt x="8046" y="34056"/>
                    <a:pt x="12860" y="33786"/>
                    <a:pt x="16688" y="33774"/>
                  </a:cubicBezTo>
                  <a:cubicBezTo>
                    <a:pt x="17462" y="32819"/>
                    <a:pt x="18234" y="31864"/>
                    <a:pt x="19008" y="30909"/>
                  </a:cubicBezTo>
                  <a:cubicBezTo>
                    <a:pt x="19301" y="30549"/>
                    <a:pt x="19601" y="30174"/>
                    <a:pt x="19684" y="29706"/>
                  </a:cubicBezTo>
                  <a:cubicBezTo>
                    <a:pt x="19717" y="29521"/>
                    <a:pt x="19709" y="29328"/>
                    <a:pt x="19650" y="29149"/>
                  </a:cubicBezTo>
                  <a:cubicBezTo>
                    <a:pt x="19467" y="28607"/>
                    <a:pt x="18971" y="28522"/>
                    <a:pt x="18517" y="28470"/>
                  </a:cubicBezTo>
                  <a:cubicBezTo>
                    <a:pt x="17277" y="28328"/>
                    <a:pt x="16029" y="28289"/>
                    <a:pt x="14779" y="28289"/>
                  </a:cubicBezTo>
                  <a:cubicBezTo>
                    <a:pt x="14091" y="28289"/>
                    <a:pt x="13402" y="28301"/>
                    <a:pt x="12713" y="28314"/>
                  </a:cubicBezTo>
                  <a:cubicBezTo>
                    <a:pt x="14811" y="25723"/>
                    <a:pt x="16910" y="23133"/>
                    <a:pt x="19008" y="20543"/>
                  </a:cubicBezTo>
                  <a:cubicBezTo>
                    <a:pt x="19301" y="20182"/>
                    <a:pt x="19601" y="19807"/>
                    <a:pt x="19684" y="19340"/>
                  </a:cubicBezTo>
                  <a:cubicBezTo>
                    <a:pt x="19718" y="19155"/>
                    <a:pt x="19709" y="18962"/>
                    <a:pt x="19650" y="18783"/>
                  </a:cubicBezTo>
                  <a:cubicBezTo>
                    <a:pt x="19467" y="18241"/>
                    <a:pt x="18971" y="18156"/>
                    <a:pt x="18517" y="18104"/>
                  </a:cubicBezTo>
                  <a:cubicBezTo>
                    <a:pt x="17275" y="17961"/>
                    <a:pt x="16026" y="17922"/>
                    <a:pt x="14775" y="17922"/>
                  </a:cubicBezTo>
                  <a:cubicBezTo>
                    <a:pt x="14154" y="17922"/>
                    <a:pt x="13533" y="17932"/>
                    <a:pt x="12911" y="17943"/>
                  </a:cubicBezTo>
                  <a:cubicBezTo>
                    <a:pt x="14944" y="15434"/>
                    <a:pt x="16977" y="12926"/>
                    <a:pt x="19008" y="10417"/>
                  </a:cubicBezTo>
                  <a:cubicBezTo>
                    <a:pt x="19301" y="10056"/>
                    <a:pt x="19601" y="9682"/>
                    <a:pt x="19684" y="9215"/>
                  </a:cubicBezTo>
                  <a:cubicBezTo>
                    <a:pt x="19718" y="9029"/>
                    <a:pt x="19709" y="8837"/>
                    <a:pt x="19650" y="8658"/>
                  </a:cubicBezTo>
                  <a:cubicBezTo>
                    <a:pt x="19467" y="8116"/>
                    <a:pt x="18971" y="8030"/>
                    <a:pt x="18518" y="7979"/>
                  </a:cubicBezTo>
                  <a:cubicBezTo>
                    <a:pt x="17277" y="7836"/>
                    <a:pt x="15845" y="7797"/>
                    <a:pt x="14458" y="7797"/>
                  </a:cubicBezTo>
                  <a:cubicBezTo>
                    <a:pt x="13622" y="7797"/>
                    <a:pt x="12802" y="7811"/>
                    <a:pt x="12050" y="7826"/>
                  </a:cubicBezTo>
                  <a:cubicBezTo>
                    <a:pt x="11729" y="7831"/>
                    <a:pt x="11407" y="7837"/>
                    <a:pt x="11087" y="7844"/>
                  </a:cubicBezTo>
                  <a:cubicBezTo>
                    <a:pt x="11037" y="5225"/>
                    <a:pt x="10888" y="2607"/>
                    <a:pt x="10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1"/>
            <p:cNvSpPr/>
            <p:nvPr/>
          </p:nvSpPr>
          <p:spPr>
            <a:xfrm>
              <a:off x="4171550" y="1225550"/>
              <a:ext cx="255950" cy="179050"/>
            </a:xfrm>
            <a:custGeom>
              <a:avLst/>
              <a:gdLst/>
              <a:ahLst/>
              <a:cxnLst/>
              <a:rect l="l" t="t" r="r" b="b"/>
              <a:pathLst>
                <a:path w="10238" h="7162" extrusionOk="0">
                  <a:moveTo>
                    <a:pt x="10238" y="1"/>
                  </a:moveTo>
                  <a:lnTo>
                    <a:pt x="10238" y="1"/>
                  </a:lnTo>
                  <a:cubicBezTo>
                    <a:pt x="6410" y="13"/>
                    <a:pt x="1595" y="284"/>
                    <a:pt x="1" y="4341"/>
                  </a:cubicBezTo>
                  <a:cubicBezTo>
                    <a:pt x="652" y="4975"/>
                    <a:pt x="1335" y="5579"/>
                    <a:pt x="2054" y="6136"/>
                  </a:cubicBezTo>
                  <a:cubicBezTo>
                    <a:pt x="2706" y="6640"/>
                    <a:pt x="3282" y="7161"/>
                    <a:pt x="3877" y="7161"/>
                  </a:cubicBezTo>
                  <a:cubicBezTo>
                    <a:pt x="4227" y="7161"/>
                    <a:pt x="4582" y="6981"/>
                    <a:pt x="4963" y="6511"/>
                  </a:cubicBezTo>
                  <a:lnTo>
                    <a:pt x="4964" y="6511"/>
                  </a:lnTo>
                  <a:cubicBezTo>
                    <a:pt x="6721" y="4341"/>
                    <a:pt x="8479" y="2171"/>
                    <a:pt x="10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1"/>
            <p:cNvSpPr/>
            <p:nvPr/>
          </p:nvSpPr>
          <p:spPr>
            <a:xfrm>
              <a:off x="4010300" y="834825"/>
              <a:ext cx="55975" cy="46025"/>
            </a:xfrm>
            <a:custGeom>
              <a:avLst/>
              <a:gdLst/>
              <a:ahLst/>
              <a:cxnLst/>
              <a:rect l="l" t="t" r="r" b="b"/>
              <a:pathLst>
                <a:path w="2239" h="1841" extrusionOk="0">
                  <a:moveTo>
                    <a:pt x="2238" y="0"/>
                  </a:moveTo>
                  <a:lnTo>
                    <a:pt x="2238" y="0"/>
                  </a:lnTo>
                  <a:cubicBezTo>
                    <a:pt x="1992" y="5"/>
                    <a:pt x="1744" y="11"/>
                    <a:pt x="1498" y="15"/>
                  </a:cubicBezTo>
                  <a:cubicBezTo>
                    <a:pt x="653" y="31"/>
                    <a:pt x="1" y="804"/>
                    <a:pt x="175" y="1629"/>
                  </a:cubicBezTo>
                  <a:cubicBezTo>
                    <a:pt x="176" y="1635"/>
                    <a:pt x="177" y="1641"/>
                    <a:pt x="180" y="1645"/>
                  </a:cubicBezTo>
                  <a:cubicBezTo>
                    <a:pt x="194" y="1711"/>
                    <a:pt x="212" y="1777"/>
                    <a:pt x="234" y="1841"/>
                  </a:cubicBezTo>
                  <a:cubicBezTo>
                    <a:pt x="951" y="1293"/>
                    <a:pt x="1623" y="681"/>
                    <a:pt x="22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1"/>
            <p:cNvSpPr/>
            <p:nvPr/>
          </p:nvSpPr>
          <p:spPr>
            <a:xfrm>
              <a:off x="4074450" y="579925"/>
              <a:ext cx="83075" cy="182875"/>
            </a:xfrm>
            <a:custGeom>
              <a:avLst/>
              <a:gdLst/>
              <a:ahLst/>
              <a:cxnLst/>
              <a:rect l="l" t="t" r="r" b="b"/>
              <a:pathLst>
                <a:path w="3323" h="7315" extrusionOk="0">
                  <a:moveTo>
                    <a:pt x="3105" y="0"/>
                  </a:moveTo>
                  <a:lnTo>
                    <a:pt x="3105" y="0"/>
                  </a:lnTo>
                  <a:cubicBezTo>
                    <a:pt x="2291" y="17"/>
                    <a:pt x="1498" y="34"/>
                    <a:pt x="671" y="51"/>
                  </a:cubicBezTo>
                  <a:cubicBezTo>
                    <a:pt x="857" y="1803"/>
                    <a:pt x="670" y="3588"/>
                    <a:pt x="1" y="5221"/>
                  </a:cubicBezTo>
                  <a:cubicBezTo>
                    <a:pt x="551" y="5931"/>
                    <a:pt x="1112" y="6632"/>
                    <a:pt x="1694" y="7314"/>
                  </a:cubicBezTo>
                  <a:cubicBezTo>
                    <a:pt x="2892" y="5043"/>
                    <a:pt x="3323" y="2500"/>
                    <a:pt x="31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1"/>
            <p:cNvSpPr/>
            <p:nvPr/>
          </p:nvSpPr>
          <p:spPr>
            <a:xfrm>
              <a:off x="4010300" y="582025"/>
              <a:ext cx="40675" cy="88775"/>
            </a:xfrm>
            <a:custGeom>
              <a:avLst/>
              <a:gdLst/>
              <a:ahLst/>
              <a:cxnLst/>
              <a:rect l="l" t="t" r="r" b="b"/>
              <a:pathLst>
                <a:path w="1627" h="3551" extrusionOk="0">
                  <a:moveTo>
                    <a:pt x="1513" y="1"/>
                  </a:moveTo>
                  <a:lnTo>
                    <a:pt x="1513" y="2"/>
                  </a:lnTo>
                  <a:lnTo>
                    <a:pt x="1498" y="2"/>
                  </a:lnTo>
                  <a:cubicBezTo>
                    <a:pt x="653" y="17"/>
                    <a:pt x="1" y="790"/>
                    <a:pt x="175" y="1616"/>
                  </a:cubicBezTo>
                  <a:cubicBezTo>
                    <a:pt x="176" y="1622"/>
                    <a:pt x="177" y="1627"/>
                    <a:pt x="180" y="1632"/>
                  </a:cubicBezTo>
                  <a:cubicBezTo>
                    <a:pt x="285" y="2112"/>
                    <a:pt x="587" y="2521"/>
                    <a:pt x="882" y="2914"/>
                  </a:cubicBezTo>
                  <a:cubicBezTo>
                    <a:pt x="1041" y="3127"/>
                    <a:pt x="1200" y="3338"/>
                    <a:pt x="1360" y="3551"/>
                  </a:cubicBezTo>
                  <a:cubicBezTo>
                    <a:pt x="1591" y="2396"/>
                    <a:pt x="1626" y="1186"/>
                    <a:pt x="15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1"/>
            <p:cNvSpPr/>
            <p:nvPr/>
          </p:nvSpPr>
          <p:spPr>
            <a:xfrm>
              <a:off x="4044275" y="581175"/>
              <a:ext cx="51600" cy="129275"/>
            </a:xfrm>
            <a:custGeom>
              <a:avLst/>
              <a:gdLst/>
              <a:ahLst/>
              <a:cxnLst/>
              <a:rect l="l" t="t" r="r" b="b"/>
              <a:pathLst>
                <a:path w="2064" h="5171" extrusionOk="0">
                  <a:moveTo>
                    <a:pt x="1878" y="1"/>
                  </a:moveTo>
                  <a:cubicBezTo>
                    <a:pt x="1324" y="12"/>
                    <a:pt x="754" y="24"/>
                    <a:pt x="154" y="36"/>
                  </a:cubicBezTo>
                  <a:cubicBezTo>
                    <a:pt x="267" y="1220"/>
                    <a:pt x="232" y="2430"/>
                    <a:pt x="1" y="3585"/>
                  </a:cubicBezTo>
                  <a:cubicBezTo>
                    <a:pt x="400" y="4116"/>
                    <a:pt x="800" y="4646"/>
                    <a:pt x="1208" y="5171"/>
                  </a:cubicBezTo>
                  <a:cubicBezTo>
                    <a:pt x="1877" y="3538"/>
                    <a:pt x="2064" y="1753"/>
                    <a:pt x="1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 name="Google Shape;1215;p51"/>
          <p:cNvSpPr/>
          <p:nvPr/>
        </p:nvSpPr>
        <p:spPr>
          <a:xfrm rot="10800000">
            <a:off x="584500" y="747900"/>
            <a:ext cx="2900" cy="3975"/>
          </a:xfrm>
          <a:custGeom>
            <a:avLst/>
            <a:gdLst/>
            <a:ahLst/>
            <a:cxnLst/>
            <a:rect l="l" t="t" r="r" b="b"/>
            <a:pathLst>
              <a:path w="116" h="159" extrusionOk="0">
                <a:moveTo>
                  <a:pt x="115" y="1"/>
                </a:moveTo>
                <a:cubicBezTo>
                  <a:pt x="115" y="1"/>
                  <a:pt x="115" y="1"/>
                  <a:pt x="115" y="2"/>
                </a:cubicBezTo>
                <a:lnTo>
                  <a:pt x="115" y="2"/>
                </a:lnTo>
                <a:cubicBezTo>
                  <a:pt x="115" y="2"/>
                  <a:pt x="115" y="2"/>
                  <a:pt x="115" y="2"/>
                </a:cubicBezTo>
                <a:lnTo>
                  <a:pt x="115" y="1"/>
                </a:lnTo>
                <a:close/>
                <a:moveTo>
                  <a:pt x="115" y="2"/>
                </a:moveTo>
                <a:lnTo>
                  <a:pt x="115" y="2"/>
                </a:lnTo>
                <a:cubicBezTo>
                  <a:pt x="77" y="3"/>
                  <a:pt x="39" y="5"/>
                  <a:pt x="1" y="6"/>
                </a:cubicBezTo>
                <a:lnTo>
                  <a:pt x="16" y="158"/>
                </a:lnTo>
                <a:cubicBezTo>
                  <a:pt x="49" y="106"/>
                  <a:pt x="81" y="54"/>
                  <a:pt x="115" y="2"/>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1"/>
          <p:cNvSpPr/>
          <p:nvPr/>
        </p:nvSpPr>
        <p:spPr>
          <a:xfrm rot="10800000">
            <a:off x="854475" y="729150"/>
            <a:ext cx="4325" cy="5775"/>
          </a:xfrm>
          <a:custGeom>
            <a:avLst/>
            <a:gdLst/>
            <a:ahLst/>
            <a:cxnLst/>
            <a:rect l="l" t="t" r="r" b="b"/>
            <a:pathLst>
              <a:path w="173" h="231" extrusionOk="0">
                <a:moveTo>
                  <a:pt x="172" y="1"/>
                </a:moveTo>
                <a:cubicBezTo>
                  <a:pt x="115" y="5"/>
                  <a:pt x="57" y="10"/>
                  <a:pt x="0" y="14"/>
                </a:cubicBezTo>
                <a:cubicBezTo>
                  <a:pt x="52" y="86"/>
                  <a:pt x="104" y="158"/>
                  <a:pt x="154" y="230"/>
                </a:cubicBezTo>
                <a:cubicBezTo>
                  <a:pt x="160" y="154"/>
                  <a:pt x="165" y="77"/>
                  <a:pt x="172" y="1"/>
                </a:cubicBezTo>
                <a:close/>
              </a:path>
            </a:pathLst>
          </a:custGeom>
          <a:solidFill>
            <a:srgbClr val="E8E7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rot="-9495767">
            <a:off x="2994352" y="2130841"/>
            <a:ext cx="496380" cy="4363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1"/>
          <p:cNvSpPr/>
          <p:nvPr/>
        </p:nvSpPr>
        <p:spPr>
          <a:xfrm rot="-9495767">
            <a:off x="5675402" y="2086066"/>
            <a:ext cx="496380" cy="436360"/>
          </a:xfrm>
          <a:custGeom>
            <a:avLst/>
            <a:gdLst/>
            <a:ahLst/>
            <a:cxnLst/>
            <a:rect l="l" t="t" r="r" b="b"/>
            <a:pathLst>
              <a:path w="38641" h="33965" extrusionOk="0">
                <a:moveTo>
                  <a:pt x="19577" y="0"/>
                </a:moveTo>
                <a:cubicBezTo>
                  <a:pt x="18529" y="0"/>
                  <a:pt x="17493" y="123"/>
                  <a:pt x="16514" y="491"/>
                </a:cubicBezTo>
                <a:cubicBezTo>
                  <a:pt x="14647" y="1193"/>
                  <a:pt x="13204" y="2714"/>
                  <a:pt x="12043" y="4336"/>
                </a:cubicBezTo>
                <a:cubicBezTo>
                  <a:pt x="10624" y="6317"/>
                  <a:pt x="9526" y="8528"/>
                  <a:pt x="8805" y="10856"/>
                </a:cubicBezTo>
                <a:cubicBezTo>
                  <a:pt x="8169" y="12912"/>
                  <a:pt x="7660" y="15306"/>
                  <a:pt x="7763" y="17470"/>
                </a:cubicBezTo>
                <a:cubicBezTo>
                  <a:pt x="7850" y="19339"/>
                  <a:pt x="8548" y="21263"/>
                  <a:pt x="10018" y="22419"/>
                </a:cubicBezTo>
                <a:cubicBezTo>
                  <a:pt x="10935" y="23139"/>
                  <a:pt x="12072" y="23507"/>
                  <a:pt x="13194" y="23824"/>
                </a:cubicBezTo>
                <a:cubicBezTo>
                  <a:pt x="15311" y="24422"/>
                  <a:pt x="17498" y="24885"/>
                  <a:pt x="19706" y="24885"/>
                </a:cubicBezTo>
                <a:cubicBezTo>
                  <a:pt x="19851" y="24885"/>
                  <a:pt x="19997" y="24883"/>
                  <a:pt x="20142" y="24879"/>
                </a:cubicBezTo>
                <a:cubicBezTo>
                  <a:pt x="22182" y="24820"/>
                  <a:pt x="24240" y="24325"/>
                  <a:pt x="25956" y="23222"/>
                </a:cubicBezTo>
                <a:cubicBezTo>
                  <a:pt x="28273" y="21734"/>
                  <a:pt x="29813" y="19224"/>
                  <a:pt x="30518" y="16561"/>
                </a:cubicBezTo>
                <a:cubicBezTo>
                  <a:pt x="30902" y="15115"/>
                  <a:pt x="31055" y="13562"/>
                  <a:pt x="30611" y="12133"/>
                </a:cubicBezTo>
                <a:cubicBezTo>
                  <a:pt x="30222" y="10884"/>
                  <a:pt x="29396" y="9801"/>
                  <a:pt x="28391" y="8963"/>
                </a:cubicBezTo>
                <a:cubicBezTo>
                  <a:pt x="27388" y="8124"/>
                  <a:pt x="26211" y="7516"/>
                  <a:pt x="25003" y="7016"/>
                </a:cubicBezTo>
                <a:cubicBezTo>
                  <a:pt x="23884" y="6554"/>
                  <a:pt x="22645" y="6186"/>
                  <a:pt x="21451" y="6186"/>
                </a:cubicBezTo>
                <a:cubicBezTo>
                  <a:pt x="20723" y="6186"/>
                  <a:pt x="20012" y="6322"/>
                  <a:pt x="19355" y="6658"/>
                </a:cubicBezTo>
                <a:cubicBezTo>
                  <a:pt x="17550" y="7578"/>
                  <a:pt x="16719" y="9730"/>
                  <a:pt x="16527" y="11747"/>
                </a:cubicBezTo>
                <a:cubicBezTo>
                  <a:pt x="16425" y="12801"/>
                  <a:pt x="16459" y="13886"/>
                  <a:pt x="16807" y="14886"/>
                </a:cubicBezTo>
                <a:cubicBezTo>
                  <a:pt x="17153" y="15886"/>
                  <a:pt x="17843" y="16798"/>
                  <a:pt x="18799" y="17253"/>
                </a:cubicBezTo>
                <a:cubicBezTo>
                  <a:pt x="19197" y="17443"/>
                  <a:pt x="19643" y="17541"/>
                  <a:pt x="20086" y="17541"/>
                </a:cubicBezTo>
                <a:cubicBezTo>
                  <a:pt x="20705" y="17541"/>
                  <a:pt x="21318" y="17348"/>
                  <a:pt x="21786" y="16945"/>
                </a:cubicBezTo>
                <a:cubicBezTo>
                  <a:pt x="22588" y="16253"/>
                  <a:pt x="22810" y="14926"/>
                  <a:pt x="22161" y="14090"/>
                </a:cubicBezTo>
                <a:cubicBezTo>
                  <a:pt x="21777" y="13595"/>
                  <a:pt x="21125" y="13253"/>
                  <a:pt x="21015" y="12637"/>
                </a:cubicBezTo>
                <a:cubicBezTo>
                  <a:pt x="20918" y="12089"/>
                  <a:pt x="21344" y="11543"/>
                  <a:pt x="21872" y="11370"/>
                </a:cubicBezTo>
                <a:cubicBezTo>
                  <a:pt x="22037" y="11316"/>
                  <a:pt x="22207" y="11292"/>
                  <a:pt x="22379" y="11292"/>
                </a:cubicBezTo>
                <a:cubicBezTo>
                  <a:pt x="22757" y="11292"/>
                  <a:pt x="23141" y="11409"/>
                  <a:pt x="23482" y="11582"/>
                </a:cubicBezTo>
                <a:cubicBezTo>
                  <a:pt x="24949" y="12327"/>
                  <a:pt x="25755" y="14094"/>
                  <a:pt x="25553" y="15728"/>
                </a:cubicBezTo>
                <a:cubicBezTo>
                  <a:pt x="25350" y="17361"/>
                  <a:pt x="24248" y="18807"/>
                  <a:pt x="22823" y="19630"/>
                </a:cubicBezTo>
                <a:cubicBezTo>
                  <a:pt x="21673" y="20295"/>
                  <a:pt x="20336" y="20582"/>
                  <a:pt x="19002" y="20582"/>
                </a:cubicBezTo>
                <a:cubicBezTo>
                  <a:pt x="18684" y="20582"/>
                  <a:pt x="18366" y="20566"/>
                  <a:pt x="18051" y="20535"/>
                </a:cubicBezTo>
                <a:cubicBezTo>
                  <a:pt x="16413" y="20373"/>
                  <a:pt x="14836" y="19825"/>
                  <a:pt x="13334" y="19152"/>
                </a:cubicBezTo>
                <a:cubicBezTo>
                  <a:pt x="12900" y="18957"/>
                  <a:pt x="12450" y="18736"/>
                  <a:pt x="12176" y="18348"/>
                </a:cubicBezTo>
                <a:cubicBezTo>
                  <a:pt x="11888" y="17940"/>
                  <a:pt x="11837" y="17416"/>
                  <a:pt x="11821" y="16918"/>
                </a:cubicBezTo>
                <a:cubicBezTo>
                  <a:pt x="11737" y="14139"/>
                  <a:pt x="12475" y="11224"/>
                  <a:pt x="14028" y="8901"/>
                </a:cubicBezTo>
                <a:cubicBezTo>
                  <a:pt x="15540" y="6640"/>
                  <a:pt x="17927" y="4913"/>
                  <a:pt x="20612" y="4472"/>
                </a:cubicBezTo>
                <a:cubicBezTo>
                  <a:pt x="21116" y="4389"/>
                  <a:pt x="21621" y="4351"/>
                  <a:pt x="22124" y="4351"/>
                </a:cubicBezTo>
                <a:cubicBezTo>
                  <a:pt x="23294" y="4351"/>
                  <a:pt x="24457" y="4556"/>
                  <a:pt x="25591" y="4873"/>
                </a:cubicBezTo>
                <a:lnTo>
                  <a:pt x="25591" y="4875"/>
                </a:lnTo>
                <a:cubicBezTo>
                  <a:pt x="26491" y="5127"/>
                  <a:pt x="27373" y="5449"/>
                  <a:pt x="28227" y="5798"/>
                </a:cubicBezTo>
                <a:cubicBezTo>
                  <a:pt x="30449" y="6706"/>
                  <a:pt x="33139" y="7678"/>
                  <a:pt x="34030" y="10145"/>
                </a:cubicBezTo>
                <a:cubicBezTo>
                  <a:pt x="34749" y="12137"/>
                  <a:pt x="33891" y="14310"/>
                  <a:pt x="33145" y="16292"/>
                </a:cubicBezTo>
                <a:cubicBezTo>
                  <a:pt x="32264" y="18637"/>
                  <a:pt x="31523" y="21051"/>
                  <a:pt x="30321" y="23249"/>
                </a:cubicBezTo>
                <a:cubicBezTo>
                  <a:pt x="29260" y="25193"/>
                  <a:pt x="27781" y="27005"/>
                  <a:pt x="25811" y="28077"/>
                </a:cubicBezTo>
                <a:cubicBezTo>
                  <a:pt x="24489" y="28796"/>
                  <a:pt x="23016" y="29054"/>
                  <a:pt x="21533" y="29054"/>
                </a:cubicBezTo>
                <a:cubicBezTo>
                  <a:pt x="20856" y="29054"/>
                  <a:pt x="20178" y="29000"/>
                  <a:pt x="19511" y="28912"/>
                </a:cubicBezTo>
                <a:cubicBezTo>
                  <a:pt x="17168" y="28601"/>
                  <a:pt x="14809" y="28250"/>
                  <a:pt x="12578" y="27439"/>
                </a:cubicBezTo>
                <a:cubicBezTo>
                  <a:pt x="9714" y="26398"/>
                  <a:pt x="7017" y="24465"/>
                  <a:pt x="5829" y="21658"/>
                </a:cubicBezTo>
                <a:cubicBezTo>
                  <a:pt x="5073" y="19872"/>
                  <a:pt x="4979" y="17876"/>
                  <a:pt x="5075" y="15939"/>
                </a:cubicBezTo>
                <a:cubicBezTo>
                  <a:pt x="5175" y="13919"/>
                  <a:pt x="5470" y="11908"/>
                  <a:pt x="5951" y="9942"/>
                </a:cubicBezTo>
                <a:cubicBezTo>
                  <a:pt x="6095" y="9359"/>
                  <a:pt x="6160" y="8565"/>
                  <a:pt x="5607" y="8330"/>
                </a:cubicBezTo>
                <a:cubicBezTo>
                  <a:pt x="5482" y="8277"/>
                  <a:pt x="5346" y="8266"/>
                  <a:pt x="5209" y="8266"/>
                </a:cubicBezTo>
                <a:cubicBezTo>
                  <a:pt x="5164" y="8266"/>
                  <a:pt x="5118" y="8267"/>
                  <a:pt x="5073" y="8268"/>
                </a:cubicBezTo>
                <a:cubicBezTo>
                  <a:pt x="4519" y="8284"/>
                  <a:pt x="3965" y="8300"/>
                  <a:pt x="3410" y="8317"/>
                </a:cubicBezTo>
                <a:cubicBezTo>
                  <a:pt x="3075" y="8326"/>
                  <a:pt x="2724" y="8340"/>
                  <a:pt x="2433" y="8507"/>
                </a:cubicBezTo>
                <a:cubicBezTo>
                  <a:pt x="1816" y="8860"/>
                  <a:pt x="1739" y="9695"/>
                  <a:pt x="1661" y="10401"/>
                </a:cubicBezTo>
                <a:cubicBezTo>
                  <a:pt x="1361" y="13148"/>
                  <a:pt x="1" y="15772"/>
                  <a:pt x="193" y="18530"/>
                </a:cubicBezTo>
                <a:cubicBezTo>
                  <a:pt x="410" y="21639"/>
                  <a:pt x="2500" y="24060"/>
                  <a:pt x="4414" y="26338"/>
                </a:cubicBezTo>
                <a:cubicBezTo>
                  <a:pt x="6683" y="29037"/>
                  <a:pt x="9316" y="31568"/>
                  <a:pt x="12664" y="32849"/>
                </a:cubicBezTo>
                <a:cubicBezTo>
                  <a:pt x="14910" y="33709"/>
                  <a:pt x="17323" y="33965"/>
                  <a:pt x="19742" y="33965"/>
                </a:cubicBezTo>
                <a:cubicBezTo>
                  <a:pt x="20662" y="33965"/>
                  <a:pt x="21584" y="33927"/>
                  <a:pt x="22498" y="33873"/>
                </a:cubicBezTo>
                <a:cubicBezTo>
                  <a:pt x="24032" y="33780"/>
                  <a:pt x="25599" y="33633"/>
                  <a:pt x="27051" y="33093"/>
                </a:cubicBezTo>
                <a:cubicBezTo>
                  <a:pt x="28750" y="32461"/>
                  <a:pt x="29825" y="30976"/>
                  <a:pt x="30910" y="29598"/>
                </a:cubicBezTo>
                <a:cubicBezTo>
                  <a:pt x="32064" y="28129"/>
                  <a:pt x="33112" y="26579"/>
                  <a:pt x="34048" y="24961"/>
                </a:cubicBezTo>
                <a:cubicBezTo>
                  <a:pt x="35912" y="21738"/>
                  <a:pt x="37695" y="18264"/>
                  <a:pt x="38191" y="14527"/>
                </a:cubicBezTo>
                <a:cubicBezTo>
                  <a:pt x="38640" y="11151"/>
                  <a:pt x="37551" y="7780"/>
                  <a:pt x="35202" y="5294"/>
                </a:cubicBezTo>
                <a:cubicBezTo>
                  <a:pt x="33904" y="3920"/>
                  <a:pt x="32212" y="2906"/>
                  <a:pt x="30488" y="2159"/>
                </a:cubicBezTo>
                <a:cubicBezTo>
                  <a:pt x="27835" y="1011"/>
                  <a:pt x="24952" y="500"/>
                  <a:pt x="22081" y="172"/>
                </a:cubicBezTo>
                <a:cubicBezTo>
                  <a:pt x="21255" y="78"/>
                  <a:pt x="20412" y="0"/>
                  <a:pt x="19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1"/>
          <p:cNvSpPr/>
          <p:nvPr/>
        </p:nvSpPr>
        <p:spPr>
          <a:xfrm rot="-5923712">
            <a:off x="1011302" y="205095"/>
            <a:ext cx="575973" cy="455170"/>
          </a:xfrm>
          <a:custGeom>
            <a:avLst/>
            <a:gdLst/>
            <a:ahLst/>
            <a:cxnLst/>
            <a:rect l="l" t="t" r="r" b="b"/>
            <a:pathLst>
              <a:path w="32164" h="25425" extrusionOk="0">
                <a:moveTo>
                  <a:pt x="17358" y="1"/>
                </a:moveTo>
                <a:cubicBezTo>
                  <a:pt x="16915" y="1"/>
                  <a:pt x="16511" y="162"/>
                  <a:pt x="16040" y="578"/>
                </a:cubicBezTo>
                <a:cubicBezTo>
                  <a:pt x="15462" y="1090"/>
                  <a:pt x="15052" y="1864"/>
                  <a:pt x="15052" y="2646"/>
                </a:cubicBezTo>
                <a:cubicBezTo>
                  <a:pt x="15048" y="2900"/>
                  <a:pt x="15078" y="3160"/>
                  <a:pt x="15190" y="3388"/>
                </a:cubicBezTo>
                <a:cubicBezTo>
                  <a:pt x="15414" y="3850"/>
                  <a:pt x="15931" y="4083"/>
                  <a:pt x="16452" y="4083"/>
                </a:cubicBezTo>
                <a:cubicBezTo>
                  <a:pt x="16664" y="4083"/>
                  <a:pt x="16876" y="4045"/>
                  <a:pt x="17069" y="3967"/>
                </a:cubicBezTo>
                <a:cubicBezTo>
                  <a:pt x="17740" y="3698"/>
                  <a:pt x="18212" y="3089"/>
                  <a:pt x="18561" y="2457"/>
                </a:cubicBezTo>
                <a:cubicBezTo>
                  <a:pt x="18822" y="1985"/>
                  <a:pt x="19038" y="1462"/>
                  <a:pt x="19002" y="924"/>
                </a:cubicBezTo>
                <a:cubicBezTo>
                  <a:pt x="18989" y="725"/>
                  <a:pt x="18932" y="515"/>
                  <a:pt x="18780" y="387"/>
                </a:cubicBezTo>
                <a:cubicBezTo>
                  <a:pt x="18687" y="307"/>
                  <a:pt x="18568" y="266"/>
                  <a:pt x="18452" y="228"/>
                </a:cubicBezTo>
                <a:cubicBezTo>
                  <a:pt x="18037" y="90"/>
                  <a:pt x="17687" y="1"/>
                  <a:pt x="17358" y="1"/>
                </a:cubicBezTo>
                <a:close/>
                <a:moveTo>
                  <a:pt x="21501" y="5066"/>
                </a:moveTo>
                <a:cubicBezTo>
                  <a:pt x="20919" y="5066"/>
                  <a:pt x="20367" y="5559"/>
                  <a:pt x="20335" y="6142"/>
                </a:cubicBezTo>
                <a:cubicBezTo>
                  <a:pt x="20303" y="6720"/>
                  <a:pt x="20816" y="7277"/>
                  <a:pt x="21393" y="7277"/>
                </a:cubicBezTo>
                <a:cubicBezTo>
                  <a:pt x="21405" y="7277"/>
                  <a:pt x="21416" y="7277"/>
                  <a:pt x="21427" y="7277"/>
                </a:cubicBezTo>
                <a:cubicBezTo>
                  <a:pt x="21845" y="7260"/>
                  <a:pt x="22215" y="6989"/>
                  <a:pt x="22475" y="6660"/>
                </a:cubicBezTo>
                <a:cubicBezTo>
                  <a:pt x="22585" y="6522"/>
                  <a:pt x="22680" y="6370"/>
                  <a:pt x="22728" y="6200"/>
                </a:cubicBezTo>
                <a:cubicBezTo>
                  <a:pt x="22810" y="5903"/>
                  <a:pt x="22725" y="5567"/>
                  <a:pt x="22513" y="5345"/>
                </a:cubicBezTo>
                <a:cubicBezTo>
                  <a:pt x="22345" y="5169"/>
                  <a:pt x="22102" y="5069"/>
                  <a:pt x="21859" y="5069"/>
                </a:cubicBezTo>
                <a:cubicBezTo>
                  <a:pt x="21796" y="5069"/>
                  <a:pt x="21732" y="5076"/>
                  <a:pt x="21670" y="5090"/>
                </a:cubicBezTo>
                <a:lnTo>
                  <a:pt x="21524" y="5066"/>
                </a:lnTo>
                <a:cubicBezTo>
                  <a:pt x="21516" y="5066"/>
                  <a:pt x="21508" y="5066"/>
                  <a:pt x="21501" y="5066"/>
                </a:cubicBezTo>
                <a:close/>
                <a:moveTo>
                  <a:pt x="10860" y="5926"/>
                </a:moveTo>
                <a:cubicBezTo>
                  <a:pt x="10827" y="5926"/>
                  <a:pt x="10794" y="5929"/>
                  <a:pt x="10761" y="5934"/>
                </a:cubicBezTo>
                <a:lnTo>
                  <a:pt x="10444" y="5994"/>
                </a:lnTo>
                <a:cubicBezTo>
                  <a:pt x="9718" y="6347"/>
                  <a:pt x="9195" y="7088"/>
                  <a:pt x="9110" y="7891"/>
                </a:cubicBezTo>
                <a:cubicBezTo>
                  <a:pt x="9087" y="8100"/>
                  <a:pt x="9099" y="8332"/>
                  <a:pt x="9239" y="8489"/>
                </a:cubicBezTo>
                <a:cubicBezTo>
                  <a:pt x="9318" y="8578"/>
                  <a:pt x="9428" y="8632"/>
                  <a:pt x="9542" y="8666"/>
                </a:cubicBezTo>
                <a:cubicBezTo>
                  <a:pt x="9648" y="8698"/>
                  <a:pt x="9757" y="8713"/>
                  <a:pt x="9865" y="8713"/>
                </a:cubicBezTo>
                <a:cubicBezTo>
                  <a:pt x="10364" y="8713"/>
                  <a:pt x="10859" y="8395"/>
                  <a:pt x="11197" y="8005"/>
                </a:cubicBezTo>
                <a:cubicBezTo>
                  <a:pt x="11499" y="7656"/>
                  <a:pt x="11734" y="7212"/>
                  <a:pt x="11686" y="6753"/>
                </a:cubicBezTo>
                <a:cubicBezTo>
                  <a:pt x="11641" y="6328"/>
                  <a:pt x="11276" y="5926"/>
                  <a:pt x="10860" y="5926"/>
                </a:cubicBezTo>
                <a:close/>
                <a:moveTo>
                  <a:pt x="30793" y="6171"/>
                </a:moveTo>
                <a:cubicBezTo>
                  <a:pt x="29977" y="6171"/>
                  <a:pt x="28993" y="6575"/>
                  <a:pt x="28582" y="7053"/>
                </a:cubicBezTo>
                <a:cubicBezTo>
                  <a:pt x="28143" y="7564"/>
                  <a:pt x="27907" y="8214"/>
                  <a:pt x="27682" y="8849"/>
                </a:cubicBezTo>
                <a:cubicBezTo>
                  <a:pt x="27561" y="9188"/>
                  <a:pt x="27447" y="9585"/>
                  <a:pt x="27642" y="9888"/>
                </a:cubicBezTo>
                <a:cubicBezTo>
                  <a:pt x="27801" y="10133"/>
                  <a:pt x="28115" y="10225"/>
                  <a:pt x="28406" y="10251"/>
                </a:cubicBezTo>
                <a:cubicBezTo>
                  <a:pt x="28490" y="10259"/>
                  <a:pt x="28574" y="10263"/>
                  <a:pt x="28657" y="10263"/>
                </a:cubicBezTo>
                <a:cubicBezTo>
                  <a:pt x="29367" y="10263"/>
                  <a:pt x="30069" y="9992"/>
                  <a:pt x="30652" y="9580"/>
                </a:cubicBezTo>
                <a:cubicBezTo>
                  <a:pt x="31357" y="9079"/>
                  <a:pt x="31925" y="8332"/>
                  <a:pt x="32037" y="7475"/>
                </a:cubicBezTo>
                <a:cubicBezTo>
                  <a:pt x="32163" y="6519"/>
                  <a:pt x="31551" y="6171"/>
                  <a:pt x="30793" y="6171"/>
                </a:cubicBezTo>
                <a:close/>
                <a:moveTo>
                  <a:pt x="14913" y="7523"/>
                </a:moveTo>
                <a:cubicBezTo>
                  <a:pt x="13921" y="7523"/>
                  <a:pt x="12359" y="9172"/>
                  <a:pt x="12959" y="10168"/>
                </a:cubicBezTo>
                <a:cubicBezTo>
                  <a:pt x="13146" y="10479"/>
                  <a:pt x="13565" y="10541"/>
                  <a:pt x="13928" y="10545"/>
                </a:cubicBezTo>
                <a:cubicBezTo>
                  <a:pt x="13950" y="10545"/>
                  <a:pt x="13973" y="10545"/>
                  <a:pt x="13996" y="10545"/>
                </a:cubicBezTo>
                <a:cubicBezTo>
                  <a:pt x="14490" y="10545"/>
                  <a:pt x="15005" y="10483"/>
                  <a:pt x="15401" y="10191"/>
                </a:cubicBezTo>
                <a:cubicBezTo>
                  <a:pt x="16514" y="9373"/>
                  <a:pt x="16549" y="7552"/>
                  <a:pt x="14929" y="7523"/>
                </a:cubicBezTo>
                <a:cubicBezTo>
                  <a:pt x="14923" y="7523"/>
                  <a:pt x="14918" y="7523"/>
                  <a:pt x="14913" y="7523"/>
                </a:cubicBezTo>
                <a:close/>
                <a:moveTo>
                  <a:pt x="1774" y="10112"/>
                </a:moveTo>
                <a:cubicBezTo>
                  <a:pt x="1741" y="10112"/>
                  <a:pt x="1708" y="10114"/>
                  <a:pt x="1675" y="10119"/>
                </a:cubicBezTo>
                <a:lnTo>
                  <a:pt x="1358" y="10180"/>
                </a:lnTo>
                <a:cubicBezTo>
                  <a:pt x="631" y="10532"/>
                  <a:pt x="109" y="11275"/>
                  <a:pt x="23" y="12077"/>
                </a:cubicBezTo>
                <a:cubicBezTo>
                  <a:pt x="0" y="12286"/>
                  <a:pt x="14" y="12518"/>
                  <a:pt x="153" y="12676"/>
                </a:cubicBezTo>
                <a:cubicBezTo>
                  <a:pt x="232" y="12764"/>
                  <a:pt x="342" y="12819"/>
                  <a:pt x="455" y="12853"/>
                </a:cubicBezTo>
                <a:cubicBezTo>
                  <a:pt x="561" y="12885"/>
                  <a:pt x="669" y="12900"/>
                  <a:pt x="777" y="12900"/>
                </a:cubicBezTo>
                <a:cubicBezTo>
                  <a:pt x="1277" y="12900"/>
                  <a:pt x="1771" y="12581"/>
                  <a:pt x="2110" y="12190"/>
                </a:cubicBezTo>
                <a:cubicBezTo>
                  <a:pt x="2413" y="11843"/>
                  <a:pt x="2647" y="11397"/>
                  <a:pt x="2599" y="10940"/>
                </a:cubicBezTo>
                <a:cubicBezTo>
                  <a:pt x="2554" y="10515"/>
                  <a:pt x="2190" y="10112"/>
                  <a:pt x="1774" y="10112"/>
                </a:cubicBezTo>
                <a:close/>
                <a:moveTo>
                  <a:pt x="21603" y="9300"/>
                </a:moveTo>
                <a:cubicBezTo>
                  <a:pt x="21226" y="9300"/>
                  <a:pt x="20857" y="9376"/>
                  <a:pt x="20539" y="9567"/>
                </a:cubicBezTo>
                <a:cubicBezTo>
                  <a:pt x="20206" y="9766"/>
                  <a:pt x="19946" y="10067"/>
                  <a:pt x="19706" y="10373"/>
                </a:cubicBezTo>
                <a:cubicBezTo>
                  <a:pt x="19291" y="10904"/>
                  <a:pt x="18903" y="11548"/>
                  <a:pt x="19031" y="12210"/>
                </a:cubicBezTo>
                <a:cubicBezTo>
                  <a:pt x="19049" y="12306"/>
                  <a:pt x="19082" y="12404"/>
                  <a:pt x="19148" y="12477"/>
                </a:cubicBezTo>
                <a:cubicBezTo>
                  <a:pt x="19196" y="12528"/>
                  <a:pt x="19256" y="12564"/>
                  <a:pt x="19318" y="12597"/>
                </a:cubicBezTo>
                <a:cubicBezTo>
                  <a:pt x="19783" y="12842"/>
                  <a:pt x="20308" y="12969"/>
                  <a:pt x="20833" y="12969"/>
                </a:cubicBezTo>
                <a:cubicBezTo>
                  <a:pt x="21149" y="12969"/>
                  <a:pt x="21464" y="12923"/>
                  <a:pt x="21766" y="12831"/>
                </a:cubicBezTo>
                <a:cubicBezTo>
                  <a:pt x="22570" y="12585"/>
                  <a:pt x="23269" y="12010"/>
                  <a:pt x="23666" y="11269"/>
                </a:cubicBezTo>
                <a:cubicBezTo>
                  <a:pt x="23880" y="10869"/>
                  <a:pt x="23991" y="10334"/>
                  <a:pt x="23694" y="9992"/>
                </a:cubicBezTo>
                <a:cubicBezTo>
                  <a:pt x="23566" y="9846"/>
                  <a:pt x="23384" y="9761"/>
                  <a:pt x="23206" y="9680"/>
                </a:cubicBezTo>
                <a:cubicBezTo>
                  <a:pt x="22741" y="9468"/>
                  <a:pt x="22163" y="9300"/>
                  <a:pt x="21603" y="9300"/>
                </a:cubicBezTo>
                <a:close/>
                <a:moveTo>
                  <a:pt x="7778" y="11506"/>
                </a:moveTo>
                <a:cubicBezTo>
                  <a:pt x="6962" y="11506"/>
                  <a:pt x="5978" y="11909"/>
                  <a:pt x="5567" y="12387"/>
                </a:cubicBezTo>
                <a:cubicBezTo>
                  <a:pt x="5129" y="12898"/>
                  <a:pt x="4892" y="13548"/>
                  <a:pt x="4666" y="14183"/>
                </a:cubicBezTo>
                <a:cubicBezTo>
                  <a:pt x="4546" y="14522"/>
                  <a:pt x="4431" y="14920"/>
                  <a:pt x="4627" y="15222"/>
                </a:cubicBezTo>
                <a:cubicBezTo>
                  <a:pt x="4785" y="15466"/>
                  <a:pt x="5099" y="15560"/>
                  <a:pt x="5391" y="15585"/>
                </a:cubicBezTo>
                <a:cubicBezTo>
                  <a:pt x="5474" y="15593"/>
                  <a:pt x="5558" y="15597"/>
                  <a:pt x="5642" y="15597"/>
                </a:cubicBezTo>
                <a:cubicBezTo>
                  <a:pt x="6352" y="15597"/>
                  <a:pt x="7053" y="15327"/>
                  <a:pt x="7636" y="14914"/>
                </a:cubicBezTo>
                <a:cubicBezTo>
                  <a:pt x="8341" y="14413"/>
                  <a:pt x="8909" y="13666"/>
                  <a:pt x="9022" y="12809"/>
                </a:cubicBezTo>
                <a:cubicBezTo>
                  <a:pt x="9147" y="11853"/>
                  <a:pt x="8535" y="11506"/>
                  <a:pt x="7778" y="11506"/>
                </a:cubicBezTo>
                <a:close/>
                <a:moveTo>
                  <a:pt x="13045" y="14335"/>
                </a:moveTo>
                <a:cubicBezTo>
                  <a:pt x="12716" y="14335"/>
                  <a:pt x="12399" y="14537"/>
                  <a:pt x="12209" y="14812"/>
                </a:cubicBezTo>
                <a:cubicBezTo>
                  <a:pt x="11995" y="15120"/>
                  <a:pt x="11918" y="15502"/>
                  <a:pt x="11896" y="15877"/>
                </a:cubicBezTo>
                <a:cubicBezTo>
                  <a:pt x="11887" y="16037"/>
                  <a:pt x="11902" y="16227"/>
                  <a:pt x="12038" y="16310"/>
                </a:cubicBezTo>
                <a:cubicBezTo>
                  <a:pt x="12102" y="16349"/>
                  <a:pt x="12179" y="16355"/>
                  <a:pt x="12255" y="16355"/>
                </a:cubicBezTo>
                <a:cubicBezTo>
                  <a:pt x="12256" y="16355"/>
                  <a:pt x="12257" y="16355"/>
                  <a:pt x="12258" y="16355"/>
                </a:cubicBezTo>
                <a:cubicBezTo>
                  <a:pt x="12772" y="16355"/>
                  <a:pt x="13280" y="16112"/>
                  <a:pt x="13604" y="15713"/>
                </a:cubicBezTo>
                <a:cubicBezTo>
                  <a:pt x="13788" y="15486"/>
                  <a:pt x="13915" y="15195"/>
                  <a:pt x="13877" y="14906"/>
                </a:cubicBezTo>
                <a:cubicBezTo>
                  <a:pt x="13839" y="14616"/>
                  <a:pt x="13598" y="14345"/>
                  <a:pt x="13307" y="14339"/>
                </a:cubicBezTo>
                <a:lnTo>
                  <a:pt x="13167" y="14345"/>
                </a:lnTo>
                <a:cubicBezTo>
                  <a:pt x="13126" y="14338"/>
                  <a:pt x="13086" y="14335"/>
                  <a:pt x="13045" y="14335"/>
                </a:cubicBezTo>
                <a:close/>
                <a:moveTo>
                  <a:pt x="24205" y="14991"/>
                </a:moveTo>
                <a:cubicBezTo>
                  <a:pt x="23762" y="14991"/>
                  <a:pt x="23357" y="15152"/>
                  <a:pt x="22886" y="15569"/>
                </a:cubicBezTo>
                <a:cubicBezTo>
                  <a:pt x="22308" y="16080"/>
                  <a:pt x="21899" y="16853"/>
                  <a:pt x="21899" y="17636"/>
                </a:cubicBezTo>
                <a:cubicBezTo>
                  <a:pt x="21893" y="17890"/>
                  <a:pt x="21925" y="18149"/>
                  <a:pt x="22036" y="18379"/>
                </a:cubicBezTo>
                <a:cubicBezTo>
                  <a:pt x="22260" y="18840"/>
                  <a:pt x="22776" y="19073"/>
                  <a:pt x="23297" y="19073"/>
                </a:cubicBezTo>
                <a:cubicBezTo>
                  <a:pt x="23509" y="19073"/>
                  <a:pt x="23722" y="19035"/>
                  <a:pt x="23916" y="18957"/>
                </a:cubicBezTo>
                <a:cubicBezTo>
                  <a:pt x="24586" y="18689"/>
                  <a:pt x="25059" y="18078"/>
                  <a:pt x="25407" y="17447"/>
                </a:cubicBezTo>
                <a:cubicBezTo>
                  <a:pt x="25668" y="16976"/>
                  <a:pt x="25884" y="16453"/>
                  <a:pt x="25848" y="15915"/>
                </a:cubicBezTo>
                <a:cubicBezTo>
                  <a:pt x="25835" y="15716"/>
                  <a:pt x="25778" y="15506"/>
                  <a:pt x="25627" y="15376"/>
                </a:cubicBezTo>
                <a:cubicBezTo>
                  <a:pt x="25533" y="15297"/>
                  <a:pt x="25414" y="15257"/>
                  <a:pt x="25298" y="15218"/>
                </a:cubicBezTo>
                <a:cubicBezTo>
                  <a:pt x="24884" y="15079"/>
                  <a:pt x="24534" y="14991"/>
                  <a:pt x="24205" y="14991"/>
                </a:cubicBezTo>
                <a:close/>
                <a:moveTo>
                  <a:pt x="17857" y="17354"/>
                </a:moveTo>
                <a:cubicBezTo>
                  <a:pt x="16308" y="17354"/>
                  <a:pt x="15472" y="19287"/>
                  <a:pt x="15290" y="20563"/>
                </a:cubicBezTo>
                <a:cubicBezTo>
                  <a:pt x="15212" y="21183"/>
                  <a:pt x="15282" y="21895"/>
                  <a:pt x="15762" y="22294"/>
                </a:cubicBezTo>
                <a:cubicBezTo>
                  <a:pt x="16149" y="22616"/>
                  <a:pt x="16695" y="22644"/>
                  <a:pt x="17198" y="22652"/>
                </a:cubicBezTo>
                <a:cubicBezTo>
                  <a:pt x="17285" y="22654"/>
                  <a:pt x="17373" y="22655"/>
                  <a:pt x="17461" y="22655"/>
                </a:cubicBezTo>
                <a:cubicBezTo>
                  <a:pt x="17893" y="22655"/>
                  <a:pt x="18328" y="22624"/>
                  <a:pt x="18712" y="22435"/>
                </a:cubicBezTo>
                <a:cubicBezTo>
                  <a:pt x="19199" y="22197"/>
                  <a:pt x="19543" y="21729"/>
                  <a:pt x="19743" y="21225"/>
                </a:cubicBezTo>
                <a:cubicBezTo>
                  <a:pt x="20175" y="20144"/>
                  <a:pt x="20058" y="19502"/>
                  <a:pt x="19471" y="18539"/>
                </a:cubicBezTo>
                <a:cubicBezTo>
                  <a:pt x="19100" y="17931"/>
                  <a:pt x="18689" y="17377"/>
                  <a:pt x="17911" y="17355"/>
                </a:cubicBezTo>
                <a:cubicBezTo>
                  <a:pt x="17893" y="17354"/>
                  <a:pt x="17875" y="17354"/>
                  <a:pt x="17857" y="17354"/>
                </a:cubicBezTo>
                <a:close/>
                <a:moveTo>
                  <a:pt x="9581" y="19330"/>
                </a:moveTo>
                <a:cubicBezTo>
                  <a:pt x="9138" y="19330"/>
                  <a:pt x="8734" y="19491"/>
                  <a:pt x="8263" y="19907"/>
                </a:cubicBezTo>
                <a:cubicBezTo>
                  <a:pt x="7685" y="20419"/>
                  <a:pt x="7275" y="21192"/>
                  <a:pt x="7275" y="21975"/>
                </a:cubicBezTo>
                <a:cubicBezTo>
                  <a:pt x="7270" y="22229"/>
                  <a:pt x="7302" y="22489"/>
                  <a:pt x="7412" y="22717"/>
                </a:cubicBezTo>
                <a:cubicBezTo>
                  <a:pt x="7636" y="23179"/>
                  <a:pt x="8154" y="23413"/>
                  <a:pt x="8675" y="23413"/>
                </a:cubicBezTo>
                <a:cubicBezTo>
                  <a:pt x="8887" y="23413"/>
                  <a:pt x="9099" y="23374"/>
                  <a:pt x="9293" y="23297"/>
                </a:cubicBezTo>
                <a:cubicBezTo>
                  <a:pt x="9963" y="23028"/>
                  <a:pt x="10435" y="22418"/>
                  <a:pt x="10785" y="21786"/>
                </a:cubicBezTo>
                <a:cubicBezTo>
                  <a:pt x="11046" y="21315"/>
                  <a:pt x="11262" y="20792"/>
                  <a:pt x="11226" y="20254"/>
                </a:cubicBezTo>
                <a:cubicBezTo>
                  <a:pt x="11212" y="20055"/>
                  <a:pt x="11155" y="19844"/>
                  <a:pt x="11003" y="19716"/>
                </a:cubicBezTo>
                <a:cubicBezTo>
                  <a:pt x="10911" y="19636"/>
                  <a:pt x="10791" y="19596"/>
                  <a:pt x="10675" y="19558"/>
                </a:cubicBezTo>
                <a:cubicBezTo>
                  <a:pt x="10260" y="19419"/>
                  <a:pt x="9910" y="19330"/>
                  <a:pt x="9581" y="19330"/>
                </a:cubicBezTo>
                <a:close/>
                <a:moveTo>
                  <a:pt x="3009" y="20258"/>
                </a:moveTo>
                <a:cubicBezTo>
                  <a:pt x="1601" y="20258"/>
                  <a:pt x="75" y="21908"/>
                  <a:pt x="730" y="23251"/>
                </a:cubicBezTo>
                <a:cubicBezTo>
                  <a:pt x="947" y="23694"/>
                  <a:pt x="1482" y="23894"/>
                  <a:pt x="1975" y="23912"/>
                </a:cubicBezTo>
                <a:cubicBezTo>
                  <a:pt x="1998" y="23913"/>
                  <a:pt x="2021" y="23913"/>
                  <a:pt x="2044" y="23913"/>
                </a:cubicBezTo>
                <a:cubicBezTo>
                  <a:pt x="3659" y="23913"/>
                  <a:pt x="5744" y="21834"/>
                  <a:pt x="3943" y="20551"/>
                </a:cubicBezTo>
                <a:cubicBezTo>
                  <a:pt x="3657" y="20347"/>
                  <a:pt x="3336" y="20258"/>
                  <a:pt x="3009" y="20258"/>
                </a:cubicBezTo>
                <a:close/>
                <a:moveTo>
                  <a:pt x="24847" y="22402"/>
                </a:moveTo>
                <a:cubicBezTo>
                  <a:pt x="23854" y="22402"/>
                  <a:pt x="22292" y="24050"/>
                  <a:pt x="22892" y="25047"/>
                </a:cubicBezTo>
                <a:cubicBezTo>
                  <a:pt x="23079" y="25359"/>
                  <a:pt x="23498" y="25419"/>
                  <a:pt x="23862" y="25424"/>
                </a:cubicBezTo>
                <a:cubicBezTo>
                  <a:pt x="23884" y="25424"/>
                  <a:pt x="23907" y="25424"/>
                  <a:pt x="23930" y="25424"/>
                </a:cubicBezTo>
                <a:cubicBezTo>
                  <a:pt x="24424" y="25424"/>
                  <a:pt x="24940" y="25362"/>
                  <a:pt x="25335" y="25071"/>
                </a:cubicBezTo>
                <a:cubicBezTo>
                  <a:pt x="26447" y="24251"/>
                  <a:pt x="26482" y="22432"/>
                  <a:pt x="24863" y="22402"/>
                </a:cubicBezTo>
                <a:cubicBezTo>
                  <a:pt x="24857" y="22402"/>
                  <a:pt x="24852" y="22402"/>
                  <a:pt x="24847" y="2240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51"/>
          <p:cNvGrpSpPr/>
          <p:nvPr/>
        </p:nvGrpSpPr>
        <p:grpSpPr>
          <a:xfrm>
            <a:off x="295100" y="-568550"/>
            <a:ext cx="840000" cy="1669350"/>
            <a:chOff x="295100" y="-568550"/>
            <a:chExt cx="840000" cy="1669350"/>
          </a:xfrm>
        </p:grpSpPr>
        <p:sp>
          <p:nvSpPr>
            <p:cNvPr id="1221" name="Google Shape;1221;p51"/>
            <p:cNvSpPr/>
            <p:nvPr/>
          </p:nvSpPr>
          <p:spPr>
            <a:xfrm rot="10800000">
              <a:off x="587375" y="734900"/>
              <a:ext cx="267125" cy="365900"/>
            </a:xfrm>
            <a:custGeom>
              <a:avLst/>
              <a:gdLst/>
              <a:ahLst/>
              <a:cxnLst/>
              <a:rect l="l" t="t" r="r" b="b"/>
              <a:pathLst>
                <a:path w="10685" h="14636" extrusionOk="0">
                  <a:moveTo>
                    <a:pt x="5642" y="1"/>
                  </a:moveTo>
                  <a:cubicBezTo>
                    <a:pt x="2415" y="4207"/>
                    <a:pt x="433" y="9353"/>
                    <a:pt x="0" y="14636"/>
                  </a:cubicBezTo>
                  <a:cubicBezTo>
                    <a:pt x="3929" y="14331"/>
                    <a:pt x="7422" y="14114"/>
                    <a:pt x="10685" y="13963"/>
                  </a:cubicBezTo>
                  <a:cubicBezTo>
                    <a:pt x="10415" y="11483"/>
                    <a:pt x="10064" y="8998"/>
                    <a:pt x="9326" y="6614"/>
                  </a:cubicBezTo>
                  <a:cubicBezTo>
                    <a:pt x="8573" y="4182"/>
                    <a:pt x="7398" y="1844"/>
                    <a:pt x="5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1"/>
            <p:cNvSpPr/>
            <p:nvPr/>
          </p:nvSpPr>
          <p:spPr>
            <a:xfrm rot="10800000">
              <a:off x="858775" y="714775"/>
              <a:ext cx="276325" cy="198175"/>
            </a:xfrm>
            <a:custGeom>
              <a:avLst/>
              <a:gdLst/>
              <a:ahLst/>
              <a:cxnLst/>
              <a:rect l="l" t="t" r="r" b="b"/>
              <a:pathLst>
                <a:path w="11053" h="7927" extrusionOk="0">
                  <a:moveTo>
                    <a:pt x="831" y="1"/>
                  </a:moveTo>
                  <a:cubicBezTo>
                    <a:pt x="553" y="1"/>
                    <a:pt x="275" y="32"/>
                    <a:pt x="1" y="104"/>
                  </a:cubicBezTo>
                  <a:cubicBezTo>
                    <a:pt x="210" y="2702"/>
                    <a:pt x="828" y="5488"/>
                    <a:pt x="1972" y="7926"/>
                  </a:cubicBezTo>
                  <a:cubicBezTo>
                    <a:pt x="5267" y="7613"/>
                    <a:pt x="8269" y="7352"/>
                    <a:pt x="11052" y="7135"/>
                  </a:cubicBezTo>
                  <a:cubicBezTo>
                    <a:pt x="9139" y="4477"/>
                    <a:pt x="6575" y="2290"/>
                    <a:pt x="3648" y="822"/>
                  </a:cubicBezTo>
                  <a:cubicBezTo>
                    <a:pt x="2769" y="382"/>
                    <a:pt x="1796" y="1"/>
                    <a:pt x="8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1"/>
            <p:cNvSpPr/>
            <p:nvPr/>
          </p:nvSpPr>
          <p:spPr>
            <a:xfrm rot="10800000">
              <a:off x="295100" y="751825"/>
              <a:ext cx="289450" cy="192875"/>
            </a:xfrm>
            <a:custGeom>
              <a:avLst/>
              <a:gdLst/>
              <a:ahLst/>
              <a:cxnLst/>
              <a:rect l="l" t="t" r="r" b="b"/>
              <a:pathLst>
                <a:path w="11578" h="7715" extrusionOk="0">
                  <a:moveTo>
                    <a:pt x="11197" y="0"/>
                  </a:moveTo>
                  <a:lnTo>
                    <a:pt x="11197" y="0"/>
                  </a:lnTo>
                  <a:cubicBezTo>
                    <a:pt x="6633" y="924"/>
                    <a:pt x="2492" y="3780"/>
                    <a:pt x="0" y="7715"/>
                  </a:cubicBezTo>
                  <a:cubicBezTo>
                    <a:pt x="3724" y="7544"/>
                    <a:pt x="7149" y="7459"/>
                    <a:pt x="10587" y="7429"/>
                  </a:cubicBezTo>
                  <a:cubicBezTo>
                    <a:pt x="11354" y="5042"/>
                    <a:pt x="11578" y="2478"/>
                    <a:pt x="111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1"/>
            <p:cNvSpPr/>
            <p:nvPr/>
          </p:nvSpPr>
          <p:spPr>
            <a:xfrm rot="10800000">
              <a:off x="319875" y="-568550"/>
              <a:ext cx="765950" cy="1327575"/>
            </a:xfrm>
            <a:custGeom>
              <a:avLst/>
              <a:gdLst/>
              <a:ahLst/>
              <a:cxnLst/>
              <a:rect l="l" t="t" r="r" b="b"/>
              <a:pathLst>
                <a:path w="30638" h="53103" extrusionOk="0">
                  <a:moveTo>
                    <a:pt x="30638" y="1"/>
                  </a:moveTo>
                  <a:cubicBezTo>
                    <a:pt x="27200" y="32"/>
                    <a:pt x="23775" y="117"/>
                    <a:pt x="20052" y="287"/>
                  </a:cubicBezTo>
                  <a:cubicBezTo>
                    <a:pt x="20019" y="339"/>
                    <a:pt x="19986" y="391"/>
                    <a:pt x="19953" y="444"/>
                  </a:cubicBezTo>
                  <a:lnTo>
                    <a:pt x="19938" y="292"/>
                  </a:lnTo>
                  <a:cubicBezTo>
                    <a:pt x="16675" y="443"/>
                    <a:pt x="13182" y="660"/>
                    <a:pt x="9253" y="965"/>
                  </a:cubicBezTo>
                  <a:cubicBezTo>
                    <a:pt x="9246" y="1041"/>
                    <a:pt x="9241" y="1118"/>
                    <a:pt x="9235" y="1194"/>
                  </a:cubicBezTo>
                  <a:cubicBezTo>
                    <a:pt x="9185" y="1122"/>
                    <a:pt x="9133" y="1050"/>
                    <a:pt x="9081" y="978"/>
                  </a:cubicBezTo>
                  <a:cubicBezTo>
                    <a:pt x="6298" y="1195"/>
                    <a:pt x="3296" y="1456"/>
                    <a:pt x="1" y="1769"/>
                  </a:cubicBezTo>
                  <a:cubicBezTo>
                    <a:pt x="336" y="2485"/>
                    <a:pt x="717" y="3171"/>
                    <a:pt x="1146" y="3812"/>
                  </a:cubicBezTo>
                  <a:cubicBezTo>
                    <a:pt x="3505" y="7335"/>
                    <a:pt x="7719" y="9887"/>
                    <a:pt x="11829" y="10737"/>
                  </a:cubicBezTo>
                  <a:cubicBezTo>
                    <a:pt x="12666" y="10910"/>
                    <a:pt x="13510" y="11016"/>
                    <a:pt x="14352" y="11059"/>
                  </a:cubicBezTo>
                  <a:cubicBezTo>
                    <a:pt x="14529" y="17025"/>
                    <a:pt x="14448" y="22997"/>
                    <a:pt x="14323" y="28965"/>
                  </a:cubicBezTo>
                  <a:cubicBezTo>
                    <a:pt x="14176" y="36018"/>
                    <a:pt x="14013" y="43070"/>
                    <a:pt x="13857" y="50124"/>
                  </a:cubicBezTo>
                  <a:lnTo>
                    <a:pt x="13792" y="53087"/>
                  </a:lnTo>
                  <a:cubicBezTo>
                    <a:pt x="14266" y="53092"/>
                    <a:pt x="14735" y="53098"/>
                    <a:pt x="15199" y="53102"/>
                  </a:cubicBezTo>
                  <a:cubicBezTo>
                    <a:pt x="15289" y="48999"/>
                    <a:pt x="15381" y="44895"/>
                    <a:pt x="15471" y="40791"/>
                  </a:cubicBezTo>
                  <a:cubicBezTo>
                    <a:pt x="15627" y="33730"/>
                    <a:pt x="15835" y="26666"/>
                    <a:pt x="15863" y="19602"/>
                  </a:cubicBezTo>
                  <a:cubicBezTo>
                    <a:pt x="15874" y="16758"/>
                    <a:pt x="15846" y="13914"/>
                    <a:pt x="15762" y="11071"/>
                  </a:cubicBezTo>
                  <a:cubicBezTo>
                    <a:pt x="20777" y="10905"/>
                    <a:pt x="25592" y="8493"/>
                    <a:pt x="28534" y="4269"/>
                  </a:cubicBezTo>
                  <a:cubicBezTo>
                    <a:pt x="29444" y="2962"/>
                    <a:pt x="30151" y="1517"/>
                    <a:pt x="30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History Subject for High School: Paleolithic Period by Slidesgo">
  <a:themeElements>
    <a:clrScheme name="Simple Light">
      <a:dk1>
        <a:srgbClr val="3F2B2B"/>
      </a:dk1>
      <a:lt1>
        <a:srgbClr val="E7E7D5"/>
      </a:lt1>
      <a:dk2>
        <a:srgbClr val="F4F4F4"/>
      </a:dk2>
      <a:lt2>
        <a:srgbClr val="FDE093"/>
      </a:lt2>
      <a:accent1>
        <a:srgbClr val="ECA646"/>
      </a:accent1>
      <a:accent2>
        <a:srgbClr val="FDD1C2"/>
      </a:accent2>
      <a:accent3>
        <a:srgbClr val="FF8473"/>
      </a:accent3>
      <a:accent4>
        <a:srgbClr val="C0D6C6"/>
      </a:accent4>
      <a:accent5>
        <a:srgbClr val="75927D"/>
      </a:accent5>
      <a:accent6>
        <a:srgbClr val="644A4A"/>
      </a:accent6>
      <a:hlink>
        <a:srgbClr val="4934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1587</Words>
  <Application>Microsoft Office PowerPoint</Application>
  <PresentationFormat>全屏显示(16:9)</PresentationFormat>
  <Paragraphs>290</Paragraphs>
  <Slides>52</Slides>
  <Notes>52</Notes>
  <HiddenSlides>0</HiddenSlides>
  <MMClips>0</MMClips>
  <ScaleCrop>false</ScaleCrop>
  <HeadingPairs>
    <vt:vector size="6" baseType="variant">
      <vt:variant>
        <vt:lpstr>已用的字体</vt:lpstr>
      </vt:variant>
      <vt:variant>
        <vt:i4>12</vt:i4>
      </vt:variant>
      <vt:variant>
        <vt:lpstr>主题</vt:lpstr>
      </vt:variant>
      <vt:variant>
        <vt:i4>3</vt:i4>
      </vt:variant>
      <vt:variant>
        <vt:lpstr>幻灯片标题</vt:lpstr>
      </vt:variant>
      <vt:variant>
        <vt:i4>52</vt:i4>
      </vt:variant>
    </vt:vector>
  </HeadingPairs>
  <TitlesOfParts>
    <vt:vector size="67" baseType="lpstr">
      <vt:lpstr>Montserrat SemiBold</vt:lpstr>
      <vt:lpstr>Calibri</vt:lpstr>
      <vt:lpstr>Proxima Nova Semibold</vt:lpstr>
      <vt:lpstr>Montserrat</vt:lpstr>
      <vt:lpstr>Amiko SemiBold</vt:lpstr>
      <vt:lpstr>Proxima Nova</vt:lpstr>
      <vt:lpstr>Amatic SC</vt:lpstr>
      <vt:lpstr>Amiko</vt:lpstr>
      <vt:lpstr>Montserrat Medium</vt:lpstr>
      <vt:lpstr>Roboto Medium</vt:lpstr>
      <vt:lpstr>Bebas Neue</vt:lpstr>
      <vt:lpstr>Arial</vt:lpstr>
      <vt:lpstr>History Subject for High School: Paleolithic Period by Slidesgo</vt:lpstr>
      <vt:lpstr>Slidesgo Final Pages</vt:lpstr>
      <vt:lpstr>1_Slidesgo Final Pages</vt:lpstr>
      <vt:lpstr>History Subject for High School: </vt:lpstr>
      <vt:lpstr>01</vt:lpstr>
      <vt:lpstr>Whoa!</vt:lpstr>
      <vt:lpstr>Overview</vt:lpstr>
      <vt:lpstr>Introduction</vt:lpstr>
      <vt:lpstr>A bit of history</vt:lpstr>
      <vt:lpstr>What is the Stone Age?</vt:lpstr>
      <vt:lpstr>Stone Age vs Iron Age</vt:lpstr>
      <vt:lpstr>Stone Age periods</vt:lpstr>
      <vt:lpstr>Features of the Paleolithic Period</vt:lpstr>
      <vt:lpstr>Hominization</vt:lpstr>
      <vt:lpstr>Hominization process</vt:lpstr>
      <vt:lpstr>Awesome words</vt:lpstr>
      <vt:lpstr>—Someone Famous </vt:lpstr>
      <vt:lpstr>A picture is worth a thousand words</vt:lpstr>
      <vt:lpstr>A picture always reinforces the concept</vt:lpstr>
      <vt:lpstr>2.5+ million</vt:lpstr>
      <vt:lpstr>4 million</vt:lpstr>
      <vt:lpstr>45%</vt:lpstr>
      <vt:lpstr>Computer mockup</vt:lpstr>
      <vt:lpstr>Tablet mockup</vt:lpstr>
      <vt:lpstr>Phone mockup</vt:lpstr>
      <vt:lpstr>Paleolithic stages</vt:lpstr>
      <vt:lpstr>Paleolithic prehistoric sites</vt:lpstr>
      <vt:lpstr>Paleolithic Period timeline</vt:lpstr>
      <vt:lpstr>Stone drawing scenes</vt:lpstr>
      <vt:lpstr>Hominids data table</vt:lpstr>
      <vt:lpstr>Most common type of art</vt:lpstr>
      <vt:lpstr>Our team</vt:lpstr>
      <vt:lpstr>Activity 1: short answers</vt:lpstr>
      <vt:lpstr>Activity 2: ABC test</vt:lpstr>
      <vt:lpstr>Activity 3: true or false?</vt:lpstr>
      <vt:lpstr>Activity 4: complete the table</vt:lpstr>
      <vt:lpstr>Activity 5: reflect and answer</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History Subject for High School: </dc:title>
  <cp:lastModifiedBy>刘 龙</cp:lastModifiedBy>
  <cp:revision>1</cp:revision>
  <dcterms:modified xsi:type="dcterms:W3CDTF">2023-04-02T11:21:46Z</dcterms:modified>
</cp:coreProperties>
</file>