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2" r:id="rId2"/>
    <p:sldId id="271" r:id="rId3"/>
    <p:sldId id="256" r:id="rId4"/>
    <p:sldId id="257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62" r:id="rId17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48D479F8-154C-48B4-AD5C-8FFD62CCAB60}"/>
    <pc:docChg chg="undo custSel modSld">
      <pc:chgData name="shaul azulai" userId="7b173d9d3ae8ed16" providerId="LiveId" clId="{48D479F8-154C-48B4-AD5C-8FFD62CCAB60}" dt="2023-07-05T06:03:24.120" v="47" actId="2711"/>
      <pc:docMkLst>
        <pc:docMk/>
      </pc:docMkLst>
      <pc:sldChg chg="modSp mod">
        <pc:chgData name="shaul azulai" userId="7b173d9d3ae8ed16" providerId="LiveId" clId="{48D479F8-154C-48B4-AD5C-8FFD62CCAB60}" dt="2023-07-05T06:02:21.413" v="42" actId="255"/>
        <pc:sldMkLst>
          <pc:docMk/>
          <pc:sldMk cId="3432940204" sldId="258"/>
        </pc:sldMkLst>
        <pc:spChg chg="mod">
          <ac:chgData name="shaul azulai" userId="7b173d9d3ae8ed16" providerId="LiveId" clId="{48D479F8-154C-48B4-AD5C-8FFD62CCAB60}" dt="2023-07-05T06:02:21.413" v="42" actId="255"/>
          <ac:spMkLst>
            <pc:docMk/>
            <pc:sldMk cId="3432940204" sldId="258"/>
            <ac:spMk id="4" creationId="{00000000-0000-0000-0000-000000000000}"/>
          </ac:spMkLst>
        </pc:spChg>
      </pc:sldChg>
      <pc:sldChg chg="modSp mod">
        <pc:chgData name="shaul azulai" userId="7b173d9d3ae8ed16" providerId="LiveId" clId="{48D479F8-154C-48B4-AD5C-8FFD62CCAB60}" dt="2023-07-05T06:03:24.120" v="47" actId="2711"/>
        <pc:sldMkLst>
          <pc:docMk/>
          <pc:sldMk cId="4114956479" sldId="262"/>
        </pc:sldMkLst>
        <pc:spChg chg="mod">
          <ac:chgData name="shaul azulai" userId="7b173d9d3ae8ed16" providerId="LiveId" clId="{48D479F8-154C-48B4-AD5C-8FFD62CCAB60}" dt="2023-07-05T06:03:24.120" v="47" actId="2711"/>
          <ac:spMkLst>
            <pc:docMk/>
            <pc:sldMk cId="4114956479" sldId="262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350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355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021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53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862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3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871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703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839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685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56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1144-F799-48A8-8DD8-DFCD8BC7832F}" type="datetimeFigureOut">
              <a:rPr lang="he-IL" smtClean="0"/>
              <a:t>כ'/תשרי/תשפ"ד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57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angrybirds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4F29A41-E7F3-BA0F-AC68-AB817D33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5617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5CF60175-5F02-9ED4-A13D-D42D02631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 descr="תמונה שמכילה טקסט, אומנות קליפיפם, שפן, פוסטר&#10;&#10;התיאור נוצר באופן אוטומטי">
            <a:extLst>
              <a:ext uri="{FF2B5EF4-FFF2-40B4-BE49-F238E27FC236}">
                <a16:creationId xmlns:a16="http://schemas.microsoft.com/office/drawing/2014/main" id="{9F02DB52-44B4-40EB-D793-8BABCF7FB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465">
            <a:off x="3369371" y="1176715"/>
            <a:ext cx="2761663" cy="3954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B516E473-A27D-77A9-5548-9F7E0B2A4C56}"/>
              </a:ext>
            </a:extLst>
          </p:cNvPr>
          <p:cNvSpPr txBox="1">
            <a:spLocks/>
          </p:cNvSpPr>
          <p:nvPr/>
        </p:nvSpPr>
        <p:spPr>
          <a:xfrm>
            <a:off x="5868144" y="-27384"/>
            <a:ext cx="3654576" cy="4738711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2ADF73-42EF-80A9-C2E4-1D43B30C48B8}"/>
              </a:ext>
            </a:extLst>
          </p:cNvPr>
          <p:cNvSpPr/>
          <p:nvPr/>
        </p:nvSpPr>
        <p:spPr>
          <a:xfrm>
            <a:off x="4750202" y="6014658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A45D5089-E79B-5113-B3C4-5DF073D31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0571" y="5029304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03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9+4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13-4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8+7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15-7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5+7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11-9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/>
              <a:t>4 </a:t>
            </a:r>
            <a:endParaRPr lang="he-IL" dirty="0"/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Angry Birds Music 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702940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4" y="476672"/>
            <a:ext cx="9147089" cy="57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3173225" y="2564904"/>
            <a:ext cx="2797561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יִישַׁר כּוֹחַ!</a:t>
            </a:r>
          </a:p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נִצַּחְתֶּם</a:t>
            </a:r>
            <a:endParaRPr lang="he-I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49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47392" r="38526" b="35811"/>
          <a:stretch/>
        </p:blipFill>
        <p:spPr bwMode="auto">
          <a:xfrm>
            <a:off x="3420315" y="3212976"/>
            <a:ext cx="2303813" cy="115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5654259"/>
            <a:ext cx="403244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תבנית מאת סהר אלון</a:t>
            </a: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מבוסס על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גירסת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הדמו של המשחק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הרישמי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  <a:hlinkClick r:id="rId3"/>
              </a:rPr>
              <a:t>http://download.angrybirds.com/</a:t>
            </a:r>
            <a:endParaRPr 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0548444385</a:t>
            </a:r>
          </a:p>
        </p:txBody>
      </p:sp>
    </p:spTree>
    <p:extLst>
      <p:ext uri="{BB962C8B-B14F-4D97-AF65-F5344CB8AC3E}">
        <p14:creationId xmlns:p14="http://schemas.microsoft.com/office/powerpoint/2010/main" val="153771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11-5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7"/>
          <a:stretch/>
        </p:blipFill>
        <p:spPr bwMode="auto">
          <a:xfrm>
            <a:off x="-3796" y="6298305"/>
            <a:ext cx="9147795" cy="55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0" t="8206" r="6759" b="50000"/>
          <a:stretch/>
        </p:blipFill>
        <p:spPr bwMode="auto">
          <a:xfrm>
            <a:off x="6966266" y="3107084"/>
            <a:ext cx="2358261" cy="391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קבוצה 6"/>
          <p:cNvGrpSpPr/>
          <p:nvPr/>
        </p:nvGrpSpPr>
        <p:grpSpPr>
          <a:xfrm>
            <a:off x="-12998" y="0"/>
            <a:ext cx="9221094" cy="1909292"/>
            <a:chOff x="-90092" y="734813"/>
            <a:chExt cx="9221094" cy="190929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5473402" y="764704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1815802" y="744910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92" y="734813"/>
              <a:ext cx="1905894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קבוצה 10"/>
          <p:cNvGrpSpPr/>
          <p:nvPr/>
        </p:nvGrpSpPr>
        <p:grpSpPr>
          <a:xfrm>
            <a:off x="4986" y="1678230"/>
            <a:ext cx="9203111" cy="961530"/>
            <a:chOff x="4986" y="0"/>
            <a:chExt cx="9203111" cy="961530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483969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קבוצה 41"/>
          <p:cNvGrpSpPr/>
          <p:nvPr/>
        </p:nvGrpSpPr>
        <p:grpSpPr>
          <a:xfrm>
            <a:off x="68263" y="2348880"/>
            <a:ext cx="9075736" cy="961530"/>
            <a:chOff x="4986" y="0"/>
            <a:chExt cx="9075736" cy="961530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356594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7+6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404900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14 </a:t>
            </a:r>
          </a:p>
        </p:txBody>
      </p:sp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177643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 </a:t>
            </a:r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53705" y="3107084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72606" y="3812710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0521" y="48921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9059" y="3898503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70985" y="3287887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42709 -0.30226 0.47934 -0.30226 C 0.5441 -0.30573 0.61702 -0.32169 0.6507 -0.29 L 0.65209 -0.28839 L 0.82865 -0.20004 " pathEditMode="relative" rAng="0" ptsTypes="FffFA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-158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78 -0.33741 0.28525 -0.38182 0.35087 -0.39569 C 0.41719 -0.4098 0.52118 -0.43894 0.60018 -0.4216 C 0.67917 -0.40425 0.75573 -0.33418 0.82483 -0.29186 C 0.89375 -0.24953 0.97639 -0.17553 1.0132 -0.1672 C 1.05 -0.15888 1.03872 -0.22618 1.04566 -0.24167 " pathEditMode="relative" rAng="0" ptsTypes="FffaaaF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219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09618 -0.05296 C 0.12275 -0.06498 0.14046 -0.09412 0.1625 -0.10152 C 0.21233 -0.11424 0.29862 -0.14246 0.39497 -0.12927 C 0.41997 -0.12927 0.72657 -0.01295 0.74046 -0.02197 C 0.74046 -0.02173 0.58976 0.10431 0.58976 0.10454 " pathEditMode="relative" rAng="0" ptsTypes="FfaffF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12-3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8+4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1217368" y="1137189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3498368" y="1137189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4005064"/>
            <a:ext cx="1705722" cy="130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793 0.18906 -0.08071 0.19583 -0.08209 C 0.20295 -0.08279 0.19427 -0.08071 0.20764 -0.08209 C 0.22101 -0.08348 0.25313 -0.09065 0.27639 -0.09088 C 0.29965 -0.09111 0.32396 -0.08441 0.34774 -0.08395 L 0.41927 -0.08741 C 0.44879 -0.08788 0.48559 -0.09158 0.52448 -0.08741 C 0.56337 -0.08325 0.62622 -0.06822 0.65295 -0.06313 " pathEditMode="relative" rAng="0" ptsTypes="Ffafa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9" y="-4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92137E-6 L -0.03264 -0.25508 C -0.03594 -0.31012 -0.08073 -0.33418 -0.08073 -0.3573 C -0.10243 -0.37742 -0.13993 -0.3758 -0.16233 -0.37627 C -0.1375 -0.37627 -0.31059 -0.37465 -0.21545 -0.36077 C -0.12969 -0.32793 -0.19462 -0.33834 -0.19462 -0.33811 " pathEditMode="relative" rAng="0" ptsTypes="Ff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-188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64 0.16337 -0.20675 C 0.17413 -0.22086 0.19028 -0.23959 0.19722 -0.25 C 0.18872 -0.24028 0.19722 -0.25925 0.20504 -0.26896 C 0.21285 -0.27867 0.20017 -0.28399 0.24392 -0.30874 C 0.28767 -0.33348 0.40469 -0.41258 0.46719 -0.41766 C 0.53004 -0.42275 0.65504 -0.44195 0.62049 -0.33996 L 0.25955 0.19473 " pathEditMode="relative" rAng="0" ptsTypes="FAfa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43" y="-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11-7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3491880" y="1166053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30054" y="1151621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 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3921936"/>
            <a:ext cx="1725116" cy="138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1" t="46830" r="31988" b="39710"/>
          <a:stretch/>
        </p:blipFill>
        <p:spPr bwMode="auto">
          <a:xfrm>
            <a:off x="6228184" y="3212976"/>
            <a:ext cx="1459554" cy="1084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839 0.18941 -0.08186 0.19583 -0.08556 C 0.20295 -0.08626 0.19392 -0.08926 0.20625 -0.09597 C 0.21858 -0.10268 0.24879 -0.11517 0.26997 -0.12534 C 0.29115 -0.13552 0.30781 -0.14384 0.33351 -0.15656 L 0.42448 -0.20143 C 0.4632 -0.21484 0.50886 -0.23543 0.56597 -0.23774 C 0.62309 -0.24005 0.72535 -0.21993 0.76736 -0.2153 " pathEditMode="relative" rAng="0" ptsTypes="FfafaaFaaF">
                                      <p:cBhvr>
                                        <p:cTn id="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68" y="-120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92137E-6 L 0.19722 0.00255 L 0.24392 0.01134 L 0.26476 0.01989 L 0.28542 0.03377 L 0.54392 0.15149 C 0.53976 0.15912 0.33594 0.10639 0.25955 0.08742 C 0.18247 0.07355 0.15399 0.08025 0.08281 0.06846 C 0.01146 0.05667 -0.12691 0.09043 -0.16771 0.01642 C -0.20851 -0.05758 -0.15417 -0.31336 -0.16215 -0.37627 C -0.1375 -0.37627 -0.31059 -0.37465 -0.21545 -0.36077 C -0.12951 -0.32793 -0.19444 -0.33834 -0.19444 -0.33811 " pathEditMode="relative" rAng="0" ptsTypes="FAAAAfaa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-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87 0.16337 -0.20721 C 0.17413 -0.22132 0.19028 -0.23982 0.19705 -0.25 C 0.18854 -0.24028 0.19705 -0.25948 0.20504 -0.26942 C 0.21285 -0.2789 0.20452 -0.2826 0.24392 -0.30874 C 0.28333 -0.33487 0.40365 -0.40379 0.44132 -0.42645 C 0.47899 -0.44912 0.44097 -0.43732 0.46997 -0.44542 C 0.49896 -0.45351 0.56615 -0.4808 0.61528 -0.47479 C 0.66441 -0.46877 0.71285 -0.39754 0.76476 -0.40911 L 0.92708 -0.54394 " pathEditMode="relative" rAng="0" ptsTypes="FAfaafaa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9+8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12-8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102</Words>
  <Application>Microsoft Office PowerPoint</Application>
  <PresentationFormat>‫הצגה על המסך (4:3)</PresentationFormat>
  <Paragraphs>58</Paragraphs>
  <Slides>16</Slides>
  <Notes>0</Notes>
  <HiddenSlides>0</HiddenSlides>
  <MMClips>15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1" baseType="lpstr">
      <vt:lpstr>Arial</vt:lpstr>
      <vt:lpstr>BN Bilbo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סהר</dc:creator>
  <cp:lastModifiedBy>shaul azulai</cp:lastModifiedBy>
  <cp:revision>25</cp:revision>
  <dcterms:created xsi:type="dcterms:W3CDTF">2011-07-13T07:01:59Z</dcterms:created>
  <dcterms:modified xsi:type="dcterms:W3CDTF">2023-10-05T06:38:48Z</dcterms:modified>
</cp:coreProperties>
</file>