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675" r:id="rId2"/>
  </p:sldMasterIdLst>
  <p:notesMasterIdLst>
    <p:notesMasterId r:id="rId36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7" r:id="rId21"/>
    <p:sldId id="279" r:id="rId22"/>
    <p:sldId id="280" r:id="rId23"/>
    <p:sldId id="281" r:id="rId24"/>
    <p:sldId id="282" r:id="rId25"/>
    <p:sldId id="283" r:id="rId26"/>
    <p:sldId id="284" r:id="rId27"/>
    <p:sldId id="285" r:id="rId28"/>
    <p:sldId id="286" r:id="rId29"/>
    <p:sldId id="287" r:id="rId30"/>
    <p:sldId id="288" r:id="rId31"/>
    <p:sldId id="289" r:id="rId32"/>
    <p:sldId id="290" r:id="rId33"/>
    <p:sldId id="291" r:id="rId34"/>
    <p:sldId id="307" r:id="rId35"/>
  </p:sldIdLst>
  <p:sldSz cx="9144000" cy="5143500" type="screen16x9"/>
  <p:notesSz cx="6858000" cy="9144000"/>
  <p:embeddedFontLst>
    <p:embeddedFont>
      <p:font typeface="Montserrat" panose="02010600030101010101" charset="-122"/>
      <p:regular r:id="rId37"/>
      <p:bold r:id="rId38"/>
      <p:italic r:id="rId39"/>
      <p:boldItalic r:id="rId40"/>
    </p:embeddedFont>
    <p:embeddedFont>
      <p:font typeface="Amatic SC" panose="02010600030101010101" charset="-79"/>
      <p:regular r:id="rId41"/>
      <p:bold r:id="rId42"/>
    </p:embeddedFont>
    <p:embeddedFont>
      <p:font typeface="Calibri" panose="020F0502020204030204" pitchFamily="34" charset="0"/>
      <p:regular r:id="rId43"/>
      <p:bold r:id="rId44"/>
      <p:italic r:id="rId45"/>
      <p:boldItalic r:id="rId46"/>
    </p:embeddedFont>
    <p:embeddedFont>
      <p:font typeface="EB Garamond" panose="02010600030101010101" charset="0"/>
      <p:regular r:id="rId47"/>
      <p:bold r:id="rId48"/>
      <p:italic r:id="rId49"/>
      <p:boldItalic r:id="rId50"/>
    </p:embeddedFont>
    <p:embeddedFont>
      <p:font typeface="Lato" panose="02010600030101010101" charset="0"/>
      <p:regular r:id="rId51"/>
      <p:bold r:id="rId52"/>
      <p:italic r:id="rId53"/>
      <p:boldItalic r:id="rId54"/>
    </p:embeddedFont>
    <p:embeddedFont>
      <p:font typeface="Merriweather" panose="02010600030101010101" charset="0"/>
      <p:regular r:id="rId55"/>
      <p:bold r:id="rId56"/>
      <p:italic r:id="rId57"/>
      <p:boldItalic r:id="rId58"/>
    </p:embeddedFont>
    <p:embeddedFont>
      <p:font typeface="Proxima Nova" panose="02010600030101010101" charset="0"/>
      <p:regular r:id="rId59"/>
      <p:bold r:id="rId60"/>
      <p:italic r:id="rId61"/>
      <p:boldItalic r:id="rId62"/>
    </p:embeddedFont>
    <p:embeddedFont>
      <p:font typeface="Proxima Nova Semibold" panose="02010600030101010101" charset="0"/>
      <p:regular r:id="rId63"/>
      <p:bold r:id="rId64"/>
      <p:boldItalic r:id="rId65"/>
    </p:embeddedFont>
    <p:embeddedFont>
      <p:font typeface="Roboto Medium" panose="02010600030101010101" charset="0"/>
      <p:regular r:id="rId66"/>
      <p:bold r:id="rId67"/>
      <p:italic r:id="rId68"/>
      <p:boldItalic r:id="rId69"/>
    </p:embeddedFont>
    <p:embeddedFont>
      <p:font typeface="Source Sans Pro SemiBold" panose="020B0603030403020204" pitchFamily="34" charset="0"/>
      <p:bold r:id="rId70"/>
      <p:boldItalic r:id="rId7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120DD80-5324-4E42-B7B3-EEEDC2EA16E0}">
  <a:tblStyle styleId="{A120DD80-5324-4E42-B7B3-EEEDC2EA16E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63" Type="http://schemas.openxmlformats.org/officeDocument/2006/relationships/font" Target="fonts/font27.fntdata"/><Relationship Id="rId68" Type="http://schemas.openxmlformats.org/officeDocument/2006/relationships/font" Target="fonts/font3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font" Target="fonts/font17.fntdata"/><Relationship Id="rId58" Type="http://schemas.openxmlformats.org/officeDocument/2006/relationships/font" Target="fonts/font22.fntdata"/><Relationship Id="rId66" Type="http://schemas.openxmlformats.org/officeDocument/2006/relationships/font" Target="fonts/font30.fntdata"/><Relationship Id="rId74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font" Target="fonts/font25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56" Type="http://schemas.openxmlformats.org/officeDocument/2006/relationships/font" Target="fonts/font20.fntdata"/><Relationship Id="rId64" Type="http://schemas.openxmlformats.org/officeDocument/2006/relationships/font" Target="fonts/font28.fntdata"/><Relationship Id="rId69" Type="http://schemas.openxmlformats.org/officeDocument/2006/relationships/font" Target="fonts/font33.fntdata"/><Relationship Id="rId8" Type="http://schemas.openxmlformats.org/officeDocument/2006/relationships/slide" Target="slides/slide6.xml"/><Relationship Id="rId51" Type="http://schemas.openxmlformats.org/officeDocument/2006/relationships/font" Target="fonts/font15.fntdata"/><Relationship Id="rId72" Type="http://schemas.openxmlformats.org/officeDocument/2006/relationships/presProps" Target="presProp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59" Type="http://schemas.openxmlformats.org/officeDocument/2006/relationships/font" Target="fonts/font23.fntdata"/><Relationship Id="rId67" Type="http://schemas.openxmlformats.org/officeDocument/2006/relationships/font" Target="fonts/font31.fntdata"/><Relationship Id="rId20" Type="http://schemas.openxmlformats.org/officeDocument/2006/relationships/slide" Target="slides/slide18.xml"/><Relationship Id="rId41" Type="http://schemas.openxmlformats.org/officeDocument/2006/relationships/font" Target="fonts/font5.fntdata"/><Relationship Id="rId54" Type="http://schemas.openxmlformats.org/officeDocument/2006/relationships/font" Target="fonts/font18.fntdata"/><Relationship Id="rId62" Type="http://schemas.openxmlformats.org/officeDocument/2006/relationships/font" Target="fonts/font26.fntdata"/><Relationship Id="rId70" Type="http://schemas.openxmlformats.org/officeDocument/2006/relationships/font" Target="fonts/font34.fntdata"/><Relationship Id="rId75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notesMaster" Target="notesMasters/notesMaster1.xml"/><Relationship Id="rId49" Type="http://schemas.openxmlformats.org/officeDocument/2006/relationships/font" Target="fonts/font13.fntdata"/><Relationship Id="rId57" Type="http://schemas.openxmlformats.org/officeDocument/2006/relationships/font" Target="fonts/font21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8.fntdata"/><Relationship Id="rId52" Type="http://schemas.openxmlformats.org/officeDocument/2006/relationships/font" Target="fonts/font16.fntdata"/><Relationship Id="rId60" Type="http://schemas.openxmlformats.org/officeDocument/2006/relationships/font" Target="fonts/font24.fntdata"/><Relationship Id="rId65" Type="http://schemas.openxmlformats.org/officeDocument/2006/relationships/font" Target="fonts/font29.fntdata"/><Relationship Id="rId73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font" Target="fonts/font3.fntdata"/><Relationship Id="rId34" Type="http://schemas.openxmlformats.org/officeDocument/2006/relationships/slide" Target="slides/slide32.xml"/><Relationship Id="rId50" Type="http://schemas.openxmlformats.org/officeDocument/2006/relationships/font" Target="fonts/font14.fntdata"/><Relationship Id="rId55" Type="http://schemas.openxmlformats.org/officeDocument/2006/relationships/font" Target="fonts/font19.fntdata"/><Relationship Id="rId7" Type="http://schemas.openxmlformats.org/officeDocument/2006/relationships/slide" Target="slides/slide5.xml"/><Relationship Id="rId71" Type="http://schemas.openxmlformats.org/officeDocument/2006/relationships/font" Target="fonts/font3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g87123c87f5_2_4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" name="Google Shape;202;g87123c87f5_2_4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" name="Google Shape;762;g85a29a8b84_7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3" name="Google Shape;763;g85a29a8b84_7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g8536714042_1_5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2" name="Google Shape;832;g8536714042_1_5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Google Shape;900;g8536714042_1_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1" name="Google Shape;901;g8536714042_1_4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" name="Google Shape;969;g87123c87f5_9_1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0" name="Google Shape;970;g87123c87f5_9_1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" name="Google Shape;1015;g85693593d5_1_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6" name="Google Shape;1016;g85693593d5_1_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87123c87f5_9_2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" name="Google Shape;1085;g87123c87f5_9_2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" name="Google Shape;1153;g85693593d5_1_6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4" name="Google Shape;1154;g85693593d5_1_6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2" name="Google Shape;1222;g86dfe78f70_3_306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3" name="Google Shape;1223;g86dfe78f70_3_306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4" name="Google Shape;1244;g87123c87f5_0_8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5" name="Google Shape;1245;g87123c87f5_0_8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g87123c87f5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6" name="Google Shape;1356;g87123c87f5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g86dfe78f70_3_307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5" name="Google Shape;255;g86dfe78f70_3_307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6" name="Google Shape;1386;g87123c87f5_0_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7" name="Google Shape;1387;g87123c87f5_0_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5" name="Google Shape;1725;g87123c87f5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26" name="Google Shape;1726;g87123c87f5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2" name="Google Shape;4512;g87123c87f5_0_3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13" name="Google Shape;4513;g87123c87f5_0_3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1" name="Google Shape;4931;g87123c87f5_0_35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32" name="Google Shape;4932;g87123c87f5_0_35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1" name="Google Shape;5101;g87123c87f5_0_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02" name="Google Shape;5102;g87123c87f5_0_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6" name="Google Shape;5506;g87123c87f5_0_4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07" name="Google Shape;5507;g87123c87f5_0_4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6" name="Google Shape;5886;g87123c87f5_0_45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87" name="Google Shape;5887;g87123c87f5_0_45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0" name="Google Shape;6300;g87123c87f5_0_49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01" name="Google Shape;6301;g87123c87f5_0_49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1" name="Google Shape;6661;g87123c87f5_0_53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62" name="Google Shape;6662;g87123c87f5_0_53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1" name="Google Shape;7171;g87123c87f5_0_58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72" name="Google Shape;7172;g87123c87f5_0_58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g87123c87f5_9_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2" name="Google Shape;272;g87123c87f5_9_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1" name="Google Shape;7791;g87123c87f5_0_64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92" name="Google Shape;7792;g87123c87f5_0_64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5" name="Google Shape;8385;g87123c87f5_0_70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86" name="Google Shape;8386;g87123c87f5_0_70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6" name="Google Shape;8706;g87123c87f5_0_73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07" name="Google Shape;8707;g87123c87f5_0_73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86dfe78f70_9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86dfe78f70_9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g6b628f12ae_0_3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4" name="Google Shape;324;g6b628f12ae_0_3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g87123c87f5_9_1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9" name="Google Shape;509;g87123c87f5_9_1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g87123c87f5_2_4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6" name="Google Shape;556;g87123c87f5_2_4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g8536714042_1_1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5" name="Google Shape;625;g8536714042_1_1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g8536714042_1_3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4" name="Google Shape;694;g8536714042_1_3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3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 rot="207">
            <a:off x="2087675" y="3581099"/>
            <a:ext cx="4972500" cy="48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432613" y="4005342"/>
            <a:ext cx="4287900" cy="3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title" idx="2"/>
          </p:nvPr>
        </p:nvSpPr>
        <p:spPr>
          <a:xfrm rot="634">
            <a:off x="3760625" y="1499150"/>
            <a:ext cx="1626600" cy="98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" name="Google Shape;12;p2"/>
          <p:cNvSpPr/>
          <p:nvPr/>
        </p:nvSpPr>
        <p:spPr>
          <a:xfrm rot="5400000" flipH="1">
            <a:off x="8157035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rot="5400000">
            <a:off x="7004443" y="2999571"/>
            <a:ext cx="2167727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 rot="-5400000">
            <a:off x="436269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-5400000" flipH="1">
            <a:off x="-19032" y="2999571"/>
            <a:ext cx="2167727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6">
    <p:bg>
      <p:bgPr>
        <a:solidFill>
          <a:schemeClr val="accent3"/>
        </a:solid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13"/>
          <p:cNvSpPr txBox="1">
            <a:spLocks noGrp="1"/>
          </p:cNvSpPr>
          <p:nvPr>
            <p:ph type="title"/>
          </p:nvPr>
        </p:nvSpPr>
        <p:spPr>
          <a:xfrm rot="228">
            <a:off x="2308800" y="3498977"/>
            <a:ext cx="4526400" cy="6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title" idx="2" hasCustomPrompt="1"/>
          </p:nvPr>
        </p:nvSpPr>
        <p:spPr>
          <a:xfrm>
            <a:off x="2923675" y="1164175"/>
            <a:ext cx="3296700" cy="159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10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54" name="Google Shape;54;p13"/>
          <p:cNvSpPr txBox="1">
            <a:spLocks noGrp="1"/>
          </p:cNvSpPr>
          <p:nvPr>
            <p:ph type="subTitle" idx="1"/>
          </p:nvPr>
        </p:nvSpPr>
        <p:spPr>
          <a:xfrm>
            <a:off x="2430050" y="4003510"/>
            <a:ext cx="4287900" cy="3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5" name="Google Shape;55;p13"/>
          <p:cNvSpPr/>
          <p:nvPr/>
        </p:nvSpPr>
        <p:spPr>
          <a:xfrm rot="5400000" flipH="1">
            <a:off x="5956161" y="1949485"/>
            <a:ext cx="4264293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13"/>
          <p:cNvSpPr/>
          <p:nvPr/>
        </p:nvSpPr>
        <p:spPr>
          <a:xfrm rot="-5400000" flipH="1">
            <a:off x="-1074730" y="1949104"/>
            <a:ext cx="4268796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s">
  <p:cSld name="CUSTOM_15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4"/>
          <p:cNvSpPr txBox="1">
            <a:spLocks noGrp="1"/>
          </p:cNvSpPr>
          <p:nvPr>
            <p:ph type="title"/>
          </p:nvPr>
        </p:nvSpPr>
        <p:spPr>
          <a:xfrm>
            <a:off x="615900" y="270794"/>
            <a:ext cx="7912200" cy="82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subTitle" idx="1"/>
          </p:nvPr>
        </p:nvSpPr>
        <p:spPr>
          <a:xfrm>
            <a:off x="6087274" y="3660213"/>
            <a:ext cx="2173500" cy="35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2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title" idx="2" hasCustomPrompt="1"/>
          </p:nvPr>
        </p:nvSpPr>
        <p:spPr>
          <a:xfrm>
            <a:off x="1253023" y="2040175"/>
            <a:ext cx="1417500" cy="10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" name="Google Shape;61;p14"/>
          <p:cNvSpPr txBox="1">
            <a:spLocks noGrp="1"/>
          </p:cNvSpPr>
          <p:nvPr>
            <p:ph type="title" idx="3" hasCustomPrompt="1"/>
          </p:nvPr>
        </p:nvSpPr>
        <p:spPr>
          <a:xfrm>
            <a:off x="3786075" y="2044825"/>
            <a:ext cx="1562100" cy="103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2" name="Google Shape;62;p14"/>
          <p:cNvSpPr txBox="1">
            <a:spLocks noGrp="1"/>
          </p:cNvSpPr>
          <p:nvPr>
            <p:ph type="title" idx="4" hasCustomPrompt="1"/>
          </p:nvPr>
        </p:nvSpPr>
        <p:spPr>
          <a:xfrm>
            <a:off x="6349975" y="2044825"/>
            <a:ext cx="1651200" cy="103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3" name="Google Shape;63;p14"/>
          <p:cNvSpPr txBox="1">
            <a:spLocks noGrp="1"/>
          </p:cNvSpPr>
          <p:nvPr>
            <p:ph type="subTitle" idx="5"/>
          </p:nvPr>
        </p:nvSpPr>
        <p:spPr>
          <a:xfrm>
            <a:off x="806175" y="3230400"/>
            <a:ext cx="2304300" cy="45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6"/>
          </p:nvPr>
        </p:nvSpPr>
        <p:spPr>
          <a:xfrm>
            <a:off x="3419675" y="3230400"/>
            <a:ext cx="2304300" cy="45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subTitle" idx="7"/>
          </p:nvPr>
        </p:nvSpPr>
        <p:spPr>
          <a:xfrm>
            <a:off x="875024" y="3660213"/>
            <a:ext cx="2173500" cy="35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2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8"/>
          </p:nvPr>
        </p:nvSpPr>
        <p:spPr>
          <a:xfrm>
            <a:off x="3481151" y="3660213"/>
            <a:ext cx="2173500" cy="35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2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7" name="Google Shape;67;p14"/>
          <p:cNvSpPr txBox="1">
            <a:spLocks noGrp="1"/>
          </p:cNvSpPr>
          <p:nvPr>
            <p:ph type="subTitle" idx="9"/>
          </p:nvPr>
        </p:nvSpPr>
        <p:spPr>
          <a:xfrm>
            <a:off x="6023425" y="3230400"/>
            <a:ext cx="2304300" cy="45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9pPr>
          </a:lstStyle>
          <a:p>
            <a:endParaRPr/>
          </a:p>
        </p:txBody>
      </p:sp>
      <p:sp>
        <p:nvSpPr>
          <p:cNvPr id="68" name="Google Shape;68;p14"/>
          <p:cNvSpPr/>
          <p:nvPr/>
        </p:nvSpPr>
        <p:spPr>
          <a:xfrm rot="10800000">
            <a:off x="-85550" y="4168005"/>
            <a:ext cx="9248759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69;p14"/>
          <p:cNvSpPr/>
          <p:nvPr/>
        </p:nvSpPr>
        <p:spPr>
          <a:xfrm rot="5400000" flipH="1">
            <a:off x="8154808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14"/>
          <p:cNvSpPr/>
          <p:nvPr/>
        </p:nvSpPr>
        <p:spPr>
          <a:xfrm rot="-5400000">
            <a:off x="427396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TITLE_ONLY_1_3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5"/>
          <p:cNvSpPr txBox="1">
            <a:spLocks noGrp="1"/>
          </p:cNvSpPr>
          <p:nvPr>
            <p:ph type="title"/>
          </p:nvPr>
        </p:nvSpPr>
        <p:spPr>
          <a:xfrm>
            <a:off x="614302" y="398936"/>
            <a:ext cx="7915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title" idx="2"/>
          </p:nvPr>
        </p:nvSpPr>
        <p:spPr>
          <a:xfrm>
            <a:off x="1097475" y="2011477"/>
            <a:ext cx="1993200" cy="31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subTitle" idx="1"/>
          </p:nvPr>
        </p:nvSpPr>
        <p:spPr>
          <a:xfrm>
            <a:off x="1186867" y="2293024"/>
            <a:ext cx="1903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title" idx="3"/>
          </p:nvPr>
        </p:nvSpPr>
        <p:spPr>
          <a:xfrm>
            <a:off x="6097150" y="2028980"/>
            <a:ext cx="1949400" cy="31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subTitle" idx="4"/>
          </p:nvPr>
        </p:nvSpPr>
        <p:spPr>
          <a:xfrm>
            <a:off x="6097139" y="2310537"/>
            <a:ext cx="1903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title" idx="5"/>
          </p:nvPr>
        </p:nvSpPr>
        <p:spPr>
          <a:xfrm>
            <a:off x="1097475" y="3517942"/>
            <a:ext cx="1993200" cy="31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5"/>
          <p:cNvSpPr txBox="1">
            <a:spLocks noGrp="1"/>
          </p:cNvSpPr>
          <p:nvPr>
            <p:ph type="subTitle" idx="6"/>
          </p:nvPr>
        </p:nvSpPr>
        <p:spPr>
          <a:xfrm>
            <a:off x="1186867" y="3799399"/>
            <a:ext cx="1903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5"/>
          <p:cNvSpPr txBox="1">
            <a:spLocks noGrp="1"/>
          </p:cNvSpPr>
          <p:nvPr>
            <p:ph type="title" idx="7"/>
          </p:nvPr>
        </p:nvSpPr>
        <p:spPr>
          <a:xfrm>
            <a:off x="6097150" y="3517942"/>
            <a:ext cx="1949400" cy="31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15"/>
          <p:cNvSpPr txBox="1">
            <a:spLocks noGrp="1"/>
          </p:cNvSpPr>
          <p:nvPr>
            <p:ph type="subTitle" idx="8"/>
          </p:nvPr>
        </p:nvSpPr>
        <p:spPr>
          <a:xfrm>
            <a:off x="6097139" y="3799399"/>
            <a:ext cx="1903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81" name="Google Shape;81;p15"/>
          <p:cNvSpPr/>
          <p:nvPr/>
        </p:nvSpPr>
        <p:spPr>
          <a:xfrm rot="-5400000">
            <a:off x="426930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15"/>
          <p:cNvSpPr/>
          <p:nvPr/>
        </p:nvSpPr>
        <p:spPr>
          <a:xfrm rot="5400000">
            <a:off x="8157035" y="4156536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+ Credits">
  <p:cSld name="SECTION_HEADER_1_1_1_2">
    <p:bg>
      <p:bgPr>
        <a:solidFill>
          <a:schemeClr val="accent3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6"/>
          <p:cNvSpPr txBox="1">
            <a:spLocks noGrp="1"/>
          </p:cNvSpPr>
          <p:nvPr>
            <p:ph type="title"/>
          </p:nvPr>
        </p:nvSpPr>
        <p:spPr>
          <a:xfrm>
            <a:off x="2106775" y="622087"/>
            <a:ext cx="4930200" cy="8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5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subTitle" idx="1"/>
          </p:nvPr>
        </p:nvSpPr>
        <p:spPr>
          <a:xfrm>
            <a:off x="3069850" y="1474375"/>
            <a:ext cx="2993100" cy="116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6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6" name="Google Shape;86;p16"/>
          <p:cNvSpPr txBox="1"/>
          <p:nvPr/>
        </p:nvSpPr>
        <p:spPr>
          <a:xfrm>
            <a:off x="2017700" y="3742375"/>
            <a:ext cx="5108700" cy="50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/>
              </a:rPr>
              <a:t>Slidesgo</a:t>
            </a: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/>
              </a:rPr>
              <a:t>Flaticon</a:t>
            </a: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000" b="1">
                <a:solidFill>
                  <a:schemeClr val="lt1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/>
              </a:rPr>
              <a:t>Freepik</a:t>
            </a:r>
            <a:r>
              <a:rPr lang="en" sz="1000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. </a:t>
            </a:r>
            <a:endParaRPr sz="1000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endParaRPr sz="800" b="1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87" name="Google Shape;87;p16"/>
          <p:cNvSpPr/>
          <p:nvPr/>
        </p:nvSpPr>
        <p:spPr>
          <a:xfrm rot="-5400000" flipH="1">
            <a:off x="-784904" y="2239030"/>
            <a:ext cx="3689144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16"/>
          <p:cNvSpPr/>
          <p:nvPr/>
        </p:nvSpPr>
        <p:spPr>
          <a:xfrm rot="5400000" flipH="1">
            <a:off x="8157035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16"/>
          <p:cNvSpPr/>
          <p:nvPr/>
        </p:nvSpPr>
        <p:spPr>
          <a:xfrm rot="10800000" flipH="1">
            <a:off x="8143121" y="4167986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1">
  <p:cSld name="CUSTOM_14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7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17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title"/>
          </p:nvPr>
        </p:nvSpPr>
        <p:spPr>
          <a:xfrm>
            <a:off x="917150" y="935425"/>
            <a:ext cx="4818600" cy="11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subTitle" idx="1"/>
          </p:nvPr>
        </p:nvSpPr>
        <p:spPr>
          <a:xfrm>
            <a:off x="917150" y="2672575"/>
            <a:ext cx="3694800" cy="44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title" idx="2"/>
          </p:nvPr>
        </p:nvSpPr>
        <p:spPr>
          <a:xfrm>
            <a:off x="917150" y="2222226"/>
            <a:ext cx="3506400" cy="3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1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17"/>
          <p:cNvSpPr/>
          <p:nvPr/>
        </p:nvSpPr>
        <p:spPr>
          <a:xfrm rot="-5400000">
            <a:off x="427396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2">
  <p:cSld name="CUSTOM_14_1"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18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18"/>
          <p:cNvSpPr/>
          <p:nvPr/>
        </p:nvSpPr>
        <p:spPr>
          <a:xfrm rot="5400000" flipH="1">
            <a:off x="8157035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title"/>
          </p:nvPr>
        </p:nvSpPr>
        <p:spPr>
          <a:xfrm>
            <a:off x="3389200" y="935425"/>
            <a:ext cx="4818600" cy="11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subTitle" idx="1"/>
          </p:nvPr>
        </p:nvSpPr>
        <p:spPr>
          <a:xfrm>
            <a:off x="4513000" y="2672575"/>
            <a:ext cx="3694800" cy="44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20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title" idx="2"/>
          </p:nvPr>
        </p:nvSpPr>
        <p:spPr>
          <a:xfrm>
            <a:off x="4701400" y="2222226"/>
            <a:ext cx="3506400" cy="3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18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3">
  <p:cSld name="CUSTOM_14_1_1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9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19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19"/>
          <p:cNvSpPr txBox="1">
            <a:spLocks noGrp="1"/>
          </p:cNvSpPr>
          <p:nvPr>
            <p:ph type="subTitle" idx="1"/>
          </p:nvPr>
        </p:nvSpPr>
        <p:spPr>
          <a:xfrm>
            <a:off x="2784450" y="2893475"/>
            <a:ext cx="3574800" cy="5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07" name="Google Shape;107;p19"/>
          <p:cNvSpPr txBox="1">
            <a:spLocks noGrp="1"/>
          </p:cNvSpPr>
          <p:nvPr>
            <p:ph type="title"/>
          </p:nvPr>
        </p:nvSpPr>
        <p:spPr>
          <a:xfrm>
            <a:off x="2818800" y="2416366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1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08" name="Google Shape;108;p19"/>
          <p:cNvSpPr/>
          <p:nvPr/>
        </p:nvSpPr>
        <p:spPr>
          <a:xfrm rot="-5400000">
            <a:off x="427396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19"/>
          <p:cNvSpPr/>
          <p:nvPr/>
        </p:nvSpPr>
        <p:spPr>
          <a:xfrm rot="5400000" flipH="1">
            <a:off x="8157035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19"/>
          <p:cNvSpPr txBox="1">
            <a:spLocks noGrp="1"/>
          </p:cNvSpPr>
          <p:nvPr>
            <p:ph type="title" idx="2"/>
          </p:nvPr>
        </p:nvSpPr>
        <p:spPr>
          <a:xfrm>
            <a:off x="882450" y="1506850"/>
            <a:ext cx="7370700" cy="7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4">
  <p:cSld name="CUSTOM_1_1">
    <p:bg>
      <p:bgPr>
        <a:solidFill>
          <a:schemeClr val="lt2"/>
        </a:solid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0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20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20"/>
          <p:cNvSpPr txBox="1">
            <a:spLocks noGrp="1"/>
          </p:cNvSpPr>
          <p:nvPr>
            <p:ph type="title"/>
          </p:nvPr>
        </p:nvSpPr>
        <p:spPr>
          <a:xfrm>
            <a:off x="1481400" y="1506850"/>
            <a:ext cx="6172800" cy="7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5" name="Google Shape;115;p20"/>
          <p:cNvSpPr txBox="1">
            <a:spLocks noGrp="1"/>
          </p:cNvSpPr>
          <p:nvPr>
            <p:ph type="subTitle" idx="1"/>
          </p:nvPr>
        </p:nvSpPr>
        <p:spPr>
          <a:xfrm>
            <a:off x="2784450" y="2893475"/>
            <a:ext cx="3574800" cy="5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16" name="Google Shape;116;p20"/>
          <p:cNvSpPr txBox="1">
            <a:spLocks noGrp="1"/>
          </p:cNvSpPr>
          <p:nvPr>
            <p:ph type="title" idx="2"/>
          </p:nvPr>
        </p:nvSpPr>
        <p:spPr>
          <a:xfrm>
            <a:off x="2818800" y="2416366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1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17" name="Google Shape;117;p20"/>
          <p:cNvSpPr/>
          <p:nvPr/>
        </p:nvSpPr>
        <p:spPr>
          <a:xfrm rot="10800000" flipH="1">
            <a:off x="8157035" y="416801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20"/>
          <p:cNvSpPr/>
          <p:nvPr/>
        </p:nvSpPr>
        <p:spPr>
          <a:xfrm rot="-5400000">
            <a:off x="427396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5">
  <p:cSld name="CUSTOM_1_1_2">
    <p:bg>
      <p:bgPr>
        <a:solidFill>
          <a:schemeClr val="lt2"/>
        </a:solidFill>
        <a:effectLst/>
      </p:bgPr>
    </p:bg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21"/>
          <p:cNvSpPr txBox="1">
            <a:spLocks noGrp="1"/>
          </p:cNvSpPr>
          <p:nvPr>
            <p:ph type="subTitle" idx="1"/>
          </p:nvPr>
        </p:nvSpPr>
        <p:spPr>
          <a:xfrm>
            <a:off x="2494000" y="2555375"/>
            <a:ext cx="4168500" cy="55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21"/>
          <p:cNvSpPr txBox="1">
            <a:spLocks noGrp="1"/>
          </p:cNvSpPr>
          <p:nvPr>
            <p:ph type="title"/>
          </p:nvPr>
        </p:nvSpPr>
        <p:spPr>
          <a:xfrm>
            <a:off x="2825195" y="2078254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1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22" name="Google Shape;122;p21"/>
          <p:cNvSpPr/>
          <p:nvPr/>
        </p:nvSpPr>
        <p:spPr>
          <a:xfrm rot="5400000" flipH="1">
            <a:off x="8157035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21"/>
          <p:cNvSpPr/>
          <p:nvPr/>
        </p:nvSpPr>
        <p:spPr>
          <a:xfrm rot="-5400000" flipH="1">
            <a:off x="426930" y="4156536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" name="Google Shape;124;p21"/>
          <p:cNvGrpSpPr/>
          <p:nvPr/>
        </p:nvGrpSpPr>
        <p:grpSpPr>
          <a:xfrm rot="-9900187" flipH="1">
            <a:off x="7456088" y="3152083"/>
            <a:ext cx="1225704" cy="1730113"/>
            <a:chOff x="7292129" y="1371597"/>
            <a:chExt cx="393171" cy="555001"/>
          </a:xfrm>
        </p:grpSpPr>
        <p:sp>
          <p:nvSpPr>
            <p:cNvPr id="125" name="Google Shape;125;p21"/>
            <p:cNvSpPr/>
            <p:nvPr/>
          </p:nvSpPr>
          <p:spPr>
            <a:xfrm>
              <a:off x="7356351" y="1452945"/>
              <a:ext cx="96334" cy="43131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1"/>
            <p:cNvSpPr/>
            <p:nvPr/>
          </p:nvSpPr>
          <p:spPr>
            <a:xfrm>
              <a:off x="7403139" y="1391514"/>
              <a:ext cx="63896" cy="81609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1"/>
            <p:cNvSpPr/>
            <p:nvPr/>
          </p:nvSpPr>
          <p:spPr>
            <a:xfrm>
              <a:off x="7453012" y="1516498"/>
              <a:ext cx="91224" cy="49922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1"/>
            <p:cNvSpPr/>
            <p:nvPr/>
          </p:nvSpPr>
          <p:spPr>
            <a:xfrm>
              <a:off x="7504942" y="1459997"/>
              <a:ext cx="59439" cy="88661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1"/>
            <p:cNvSpPr/>
            <p:nvPr/>
          </p:nvSpPr>
          <p:spPr>
            <a:xfrm>
              <a:off x="7528858" y="1597601"/>
              <a:ext cx="74132" cy="71112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1"/>
            <p:cNvSpPr/>
            <p:nvPr/>
          </p:nvSpPr>
          <p:spPr>
            <a:xfrm>
              <a:off x="7588966" y="1560216"/>
              <a:ext cx="45775" cy="97721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1"/>
            <p:cNvSpPr/>
            <p:nvPr/>
          </p:nvSpPr>
          <p:spPr>
            <a:xfrm>
              <a:off x="7576657" y="1710749"/>
              <a:ext cx="62198" cy="85200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1"/>
            <p:cNvSpPr/>
            <p:nvPr/>
          </p:nvSpPr>
          <p:spPr>
            <a:xfrm>
              <a:off x="7636782" y="1692286"/>
              <a:ext cx="42706" cy="98342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1"/>
            <p:cNvSpPr/>
            <p:nvPr/>
          </p:nvSpPr>
          <p:spPr>
            <a:xfrm>
              <a:off x="7580771" y="1826918"/>
              <a:ext cx="48175" cy="96873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1"/>
            <p:cNvSpPr/>
            <p:nvPr/>
          </p:nvSpPr>
          <p:spPr>
            <a:xfrm>
              <a:off x="7626873" y="1836746"/>
              <a:ext cx="58427" cy="89853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1"/>
            <p:cNvSpPr/>
            <p:nvPr/>
          </p:nvSpPr>
          <p:spPr>
            <a:xfrm>
              <a:off x="7292129" y="1371597"/>
              <a:ext cx="87127" cy="55880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" name="Google Shape;136;p21"/>
          <p:cNvGrpSpPr/>
          <p:nvPr/>
        </p:nvGrpSpPr>
        <p:grpSpPr>
          <a:xfrm rot="899813" flipH="1">
            <a:off x="451582" y="251956"/>
            <a:ext cx="1225704" cy="1730113"/>
            <a:chOff x="7292129" y="1371597"/>
            <a:chExt cx="393171" cy="555001"/>
          </a:xfrm>
        </p:grpSpPr>
        <p:sp>
          <p:nvSpPr>
            <p:cNvPr id="137" name="Google Shape;137;p21"/>
            <p:cNvSpPr/>
            <p:nvPr/>
          </p:nvSpPr>
          <p:spPr>
            <a:xfrm>
              <a:off x="7356351" y="1452945"/>
              <a:ext cx="96334" cy="43131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1"/>
            <p:cNvSpPr/>
            <p:nvPr/>
          </p:nvSpPr>
          <p:spPr>
            <a:xfrm>
              <a:off x="7403139" y="1391514"/>
              <a:ext cx="63896" cy="81609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1"/>
            <p:cNvSpPr/>
            <p:nvPr/>
          </p:nvSpPr>
          <p:spPr>
            <a:xfrm>
              <a:off x="7453012" y="1516498"/>
              <a:ext cx="91224" cy="49922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1"/>
            <p:cNvSpPr/>
            <p:nvPr/>
          </p:nvSpPr>
          <p:spPr>
            <a:xfrm>
              <a:off x="7504942" y="1459997"/>
              <a:ext cx="59439" cy="88661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1"/>
            <p:cNvSpPr/>
            <p:nvPr/>
          </p:nvSpPr>
          <p:spPr>
            <a:xfrm>
              <a:off x="7528858" y="1597601"/>
              <a:ext cx="74132" cy="71112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1"/>
            <p:cNvSpPr/>
            <p:nvPr/>
          </p:nvSpPr>
          <p:spPr>
            <a:xfrm>
              <a:off x="7588966" y="1560216"/>
              <a:ext cx="45775" cy="97721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1"/>
            <p:cNvSpPr/>
            <p:nvPr/>
          </p:nvSpPr>
          <p:spPr>
            <a:xfrm>
              <a:off x="7576657" y="1710749"/>
              <a:ext cx="62198" cy="85200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1"/>
            <p:cNvSpPr/>
            <p:nvPr/>
          </p:nvSpPr>
          <p:spPr>
            <a:xfrm>
              <a:off x="7636782" y="1692286"/>
              <a:ext cx="42706" cy="98342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1"/>
            <p:cNvSpPr/>
            <p:nvPr/>
          </p:nvSpPr>
          <p:spPr>
            <a:xfrm>
              <a:off x="7580771" y="1826918"/>
              <a:ext cx="48175" cy="96873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1"/>
            <p:cNvSpPr/>
            <p:nvPr/>
          </p:nvSpPr>
          <p:spPr>
            <a:xfrm>
              <a:off x="7626873" y="1836746"/>
              <a:ext cx="58427" cy="89853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1"/>
            <p:cNvSpPr/>
            <p:nvPr/>
          </p:nvSpPr>
          <p:spPr>
            <a:xfrm>
              <a:off x="7292129" y="1371597"/>
              <a:ext cx="87127" cy="55880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" name="Google Shape;148;p21"/>
          <p:cNvSpPr txBox="1">
            <a:spLocks noGrp="1"/>
          </p:cNvSpPr>
          <p:nvPr>
            <p:ph type="title" idx="2"/>
          </p:nvPr>
        </p:nvSpPr>
        <p:spPr>
          <a:xfrm>
            <a:off x="2122245" y="838114"/>
            <a:ext cx="4904100" cy="10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56">
          <p15:clr>
            <a:srgbClr val="FA7B17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6">
  <p:cSld name="CUSTOM_1_1_1">
    <p:bg>
      <p:bgPr>
        <a:solidFill>
          <a:schemeClr val="lt2"/>
        </a:solidFill>
        <a:effectLst/>
      </p:bgPr>
    </p:bg>
    <p:spTree>
      <p:nvGrpSpPr>
        <p:cNvPr id="1" name="Shape 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Google Shape;150;p22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22"/>
          <p:cNvSpPr/>
          <p:nvPr/>
        </p:nvSpPr>
        <p:spPr>
          <a:xfrm rot="-5400000" flipH="1">
            <a:off x="427393" y="415654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22"/>
          <p:cNvSpPr/>
          <p:nvPr/>
        </p:nvSpPr>
        <p:spPr>
          <a:xfrm rot="-5400000">
            <a:off x="427396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22"/>
          <p:cNvSpPr txBox="1">
            <a:spLocks noGrp="1"/>
          </p:cNvSpPr>
          <p:nvPr>
            <p:ph type="title"/>
          </p:nvPr>
        </p:nvSpPr>
        <p:spPr>
          <a:xfrm>
            <a:off x="917150" y="935425"/>
            <a:ext cx="4818600" cy="11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54" name="Google Shape;154;p22"/>
          <p:cNvSpPr txBox="1">
            <a:spLocks noGrp="1"/>
          </p:cNvSpPr>
          <p:nvPr>
            <p:ph type="subTitle" idx="1"/>
          </p:nvPr>
        </p:nvSpPr>
        <p:spPr>
          <a:xfrm>
            <a:off x="917150" y="2672575"/>
            <a:ext cx="3694800" cy="44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55" name="Google Shape;155;p22"/>
          <p:cNvSpPr txBox="1">
            <a:spLocks noGrp="1"/>
          </p:cNvSpPr>
          <p:nvPr>
            <p:ph type="title" idx="2"/>
          </p:nvPr>
        </p:nvSpPr>
        <p:spPr>
          <a:xfrm>
            <a:off x="917150" y="2222226"/>
            <a:ext cx="3506400" cy="3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1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3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3"/>
          <p:cNvSpPr txBox="1">
            <a:spLocks noGrp="1"/>
          </p:cNvSpPr>
          <p:nvPr>
            <p:ph type="title"/>
          </p:nvPr>
        </p:nvSpPr>
        <p:spPr>
          <a:xfrm rot="228">
            <a:off x="2308800" y="3498977"/>
            <a:ext cx="4526400" cy="6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4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8" name="Google Shape;18;p3"/>
          <p:cNvSpPr txBox="1">
            <a:spLocks noGrp="1"/>
          </p:cNvSpPr>
          <p:nvPr>
            <p:ph type="title" idx="2" hasCustomPrompt="1"/>
          </p:nvPr>
        </p:nvSpPr>
        <p:spPr>
          <a:xfrm>
            <a:off x="2923675" y="1164175"/>
            <a:ext cx="3296700" cy="1595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100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9" name="Google Shape;19;p3"/>
          <p:cNvSpPr txBox="1">
            <a:spLocks noGrp="1"/>
          </p:cNvSpPr>
          <p:nvPr>
            <p:ph type="subTitle" idx="1"/>
          </p:nvPr>
        </p:nvSpPr>
        <p:spPr>
          <a:xfrm>
            <a:off x="2430050" y="4003510"/>
            <a:ext cx="4287900" cy="3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" name="Google Shape;20;p3"/>
          <p:cNvSpPr/>
          <p:nvPr/>
        </p:nvSpPr>
        <p:spPr>
          <a:xfrm rot="-5400000">
            <a:off x="-1072478" y="1949485"/>
            <a:ext cx="4264293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3"/>
          <p:cNvSpPr/>
          <p:nvPr/>
        </p:nvSpPr>
        <p:spPr>
          <a:xfrm rot="5400000">
            <a:off x="5953909" y="1949104"/>
            <a:ext cx="4268796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7">
  <p:cSld name="CUSTOM_19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23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23"/>
          <p:cNvSpPr/>
          <p:nvPr/>
        </p:nvSpPr>
        <p:spPr>
          <a:xfrm>
            <a:off x="0" y="0"/>
            <a:ext cx="9143760" cy="5143572"/>
          </a:xfrm>
          <a:custGeom>
            <a:avLst/>
            <a:gdLst/>
            <a:ahLst/>
            <a:cxnLst/>
            <a:rect l="l" t="t" r="r" b="b"/>
            <a:pathLst>
              <a:path w="210795" h="150276" extrusionOk="0">
                <a:moveTo>
                  <a:pt x="1" y="0"/>
                </a:moveTo>
                <a:lnTo>
                  <a:pt x="210795" y="0"/>
                </a:lnTo>
                <a:lnTo>
                  <a:pt x="210795" y="150276"/>
                </a:lnTo>
                <a:lnTo>
                  <a:pt x="1" y="150276"/>
                </a:lnTo>
                <a:close/>
              </a:path>
            </a:pathLst>
          </a:custGeom>
          <a:solidFill>
            <a:srgbClr val="EEEEEE">
              <a:alpha val="2500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23"/>
          <p:cNvSpPr txBox="1">
            <a:spLocks noGrp="1"/>
          </p:cNvSpPr>
          <p:nvPr>
            <p:ph type="title"/>
          </p:nvPr>
        </p:nvSpPr>
        <p:spPr>
          <a:xfrm>
            <a:off x="1481400" y="735423"/>
            <a:ext cx="6172800" cy="12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60" name="Google Shape;160;p23"/>
          <p:cNvSpPr txBox="1">
            <a:spLocks noGrp="1"/>
          </p:cNvSpPr>
          <p:nvPr>
            <p:ph type="subTitle" idx="1"/>
          </p:nvPr>
        </p:nvSpPr>
        <p:spPr>
          <a:xfrm>
            <a:off x="2784450" y="2527101"/>
            <a:ext cx="3574800" cy="5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12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100"/>
              <a:buNone/>
              <a:defRPr sz="21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61" name="Google Shape;161;p23"/>
          <p:cNvSpPr txBox="1">
            <a:spLocks noGrp="1"/>
          </p:cNvSpPr>
          <p:nvPr>
            <p:ph type="title" idx="2"/>
          </p:nvPr>
        </p:nvSpPr>
        <p:spPr>
          <a:xfrm>
            <a:off x="2818800" y="2049992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1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62" name="Google Shape;162;p23"/>
          <p:cNvSpPr/>
          <p:nvPr/>
        </p:nvSpPr>
        <p:spPr>
          <a:xfrm rot="10800000">
            <a:off x="438866" y="416801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23"/>
          <p:cNvSpPr/>
          <p:nvPr/>
        </p:nvSpPr>
        <p:spPr>
          <a:xfrm rot="5400000" flipH="1">
            <a:off x="8168505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sign 7">
  <p:cSld name="CUSTOM_18">
    <p:bg>
      <p:bgPr>
        <a:solidFill>
          <a:schemeClr val="accent3"/>
        </a:solidFill>
        <a:effectLst/>
      </p:bgPr>
    </p:bg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24"/>
          <p:cNvSpPr/>
          <p:nvPr/>
        </p:nvSpPr>
        <p:spPr>
          <a:xfrm rot="-5400000">
            <a:off x="-39131" y="912908"/>
            <a:ext cx="2191147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24"/>
          <p:cNvSpPr/>
          <p:nvPr/>
        </p:nvSpPr>
        <p:spPr>
          <a:xfrm rot="5400000">
            <a:off x="7043428" y="3039611"/>
            <a:ext cx="2088008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solidFill>
            <a:schemeClr val="accent2"/>
          </a:solidFill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24"/>
          <p:cNvSpPr txBox="1">
            <a:spLocks noGrp="1"/>
          </p:cNvSpPr>
          <p:nvPr>
            <p:ph type="title"/>
          </p:nvPr>
        </p:nvSpPr>
        <p:spPr>
          <a:xfrm>
            <a:off x="2122245" y="838114"/>
            <a:ext cx="4904100" cy="10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200"/>
              <a:buNone/>
              <a:defRPr sz="4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8" name="Google Shape;168;p24"/>
          <p:cNvSpPr txBox="1">
            <a:spLocks noGrp="1"/>
          </p:cNvSpPr>
          <p:nvPr>
            <p:ph type="subTitle" idx="1"/>
          </p:nvPr>
        </p:nvSpPr>
        <p:spPr>
          <a:xfrm>
            <a:off x="2494000" y="2555375"/>
            <a:ext cx="4168500" cy="55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12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100"/>
              <a:buNone/>
              <a:defRPr sz="21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69" name="Google Shape;169;p24"/>
          <p:cNvSpPr txBox="1">
            <a:spLocks noGrp="1"/>
          </p:cNvSpPr>
          <p:nvPr>
            <p:ph type="title" idx="2"/>
          </p:nvPr>
        </p:nvSpPr>
        <p:spPr>
          <a:xfrm>
            <a:off x="2825195" y="2078254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1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200"/>
              <a:buNone/>
              <a:defRPr sz="42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170" name="Google Shape;170;p24"/>
          <p:cNvGrpSpPr/>
          <p:nvPr/>
        </p:nvGrpSpPr>
        <p:grpSpPr>
          <a:xfrm rot="-899813">
            <a:off x="7456088" y="251956"/>
            <a:ext cx="1225704" cy="1730113"/>
            <a:chOff x="7292129" y="1371597"/>
            <a:chExt cx="393171" cy="555001"/>
          </a:xfrm>
        </p:grpSpPr>
        <p:sp>
          <p:nvSpPr>
            <p:cNvPr id="171" name="Google Shape;171;p24"/>
            <p:cNvSpPr/>
            <p:nvPr/>
          </p:nvSpPr>
          <p:spPr>
            <a:xfrm>
              <a:off x="7356351" y="1452945"/>
              <a:ext cx="96334" cy="43131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4"/>
            <p:cNvSpPr/>
            <p:nvPr/>
          </p:nvSpPr>
          <p:spPr>
            <a:xfrm>
              <a:off x="7403139" y="1391514"/>
              <a:ext cx="63896" cy="81609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4"/>
            <p:cNvSpPr/>
            <p:nvPr/>
          </p:nvSpPr>
          <p:spPr>
            <a:xfrm>
              <a:off x="7453012" y="1516498"/>
              <a:ext cx="91224" cy="49922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4"/>
            <p:cNvSpPr/>
            <p:nvPr/>
          </p:nvSpPr>
          <p:spPr>
            <a:xfrm>
              <a:off x="7504942" y="1459997"/>
              <a:ext cx="59439" cy="88661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4"/>
            <p:cNvSpPr/>
            <p:nvPr/>
          </p:nvSpPr>
          <p:spPr>
            <a:xfrm>
              <a:off x="7528858" y="1597601"/>
              <a:ext cx="74132" cy="71112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4"/>
            <p:cNvSpPr/>
            <p:nvPr/>
          </p:nvSpPr>
          <p:spPr>
            <a:xfrm>
              <a:off x="7588966" y="1560216"/>
              <a:ext cx="45775" cy="97721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4"/>
            <p:cNvSpPr/>
            <p:nvPr/>
          </p:nvSpPr>
          <p:spPr>
            <a:xfrm>
              <a:off x="7576657" y="1710749"/>
              <a:ext cx="62198" cy="85200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4"/>
            <p:cNvSpPr/>
            <p:nvPr/>
          </p:nvSpPr>
          <p:spPr>
            <a:xfrm>
              <a:off x="7636782" y="1692286"/>
              <a:ext cx="42706" cy="98342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4"/>
            <p:cNvSpPr/>
            <p:nvPr/>
          </p:nvSpPr>
          <p:spPr>
            <a:xfrm>
              <a:off x="7580771" y="1826918"/>
              <a:ext cx="48175" cy="96873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4"/>
            <p:cNvSpPr/>
            <p:nvPr/>
          </p:nvSpPr>
          <p:spPr>
            <a:xfrm>
              <a:off x="7626873" y="1836746"/>
              <a:ext cx="58427" cy="89853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4"/>
            <p:cNvSpPr/>
            <p:nvPr/>
          </p:nvSpPr>
          <p:spPr>
            <a:xfrm>
              <a:off x="7292129" y="1371597"/>
              <a:ext cx="87127" cy="55880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" name="Google Shape;182;p24"/>
          <p:cNvGrpSpPr/>
          <p:nvPr/>
        </p:nvGrpSpPr>
        <p:grpSpPr>
          <a:xfrm rot="9900187">
            <a:off x="451582" y="3152083"/>
            <a:ext cx="1225704" cy="1730113"/>
            <a:chOff x="7292129" y="1371597"/>
            <a:chExt cx="393171" cy="555001"/>
          </a:xfrm>
        </p:grpSpPr>
        <p:sp>
          <p:nvSpPr>
            <p:cNvPr id="183" name="Google Shape;183;p24"/>
            <p:cNvSpPr/>
            <p:nvPr/>
          </p:nvSpPr>
          <p:spPr>
            <a:xfrm>
              <a:off x="7356351" y="1452945"/>
              <a:ext cx="96334" cy="43131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4"/>
            <p:cNvSpPr/>
            <p:nvPr/>
          </p:nvSpPr>
          <p:spPr>
            <a:xfrm>
              <a:off x="7403139" y="1391514"/>
              <a:ext cx="63896" cy="81609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4"/>
            <p:cNvSpPr/>
            <p:nvPr/>
          </p:nvSpPr>
          <p:spPr>
            <a:xfrm>
              <a:off x="7453012" y="1516498"/>
              <a:ext cx="91224" cy="49922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4"/>
            <p:cNvSpPr/>
            <p:nvPr/>
          </p:nvSpPr>
          <p:spPr>
            <a:xfrm>
              <a:off x="7504942" y="1459997"/>
              <a:ext cx="59439" cy="88661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4"/>
            <p:cNvSpPr/>
            <p:nvPr/>
          </p:nvSpPr>
          <p:spPr>
            <a:xfrm>
              <a:off x="7528858" y="1597601"/>
              <a:ext cx="74132" cy="71112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4"/>
            <p:cNvSpPr/>
            <p:nvPr/>
          </p:nvSpPr>
          <p:spPr>
            <a:xfrm>
              <a:off x="7588966" y="1560216"/>
              <a:ext cx="45775" cy="97721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4"/>
            <p:cNvSpPr/>
            <p:nvPr/>
          </p:nvSpPr>
          <p:spPr>
            <a:xfrm>
              <a:off x="7576657" y="1710749"/>
              <a:ext cx="62198" cy="85200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4"/>
            <p:cNvSpPr/>
            <p:nvPr/>
          </p:nvSpPr>
          <p:spPr>
            <a:xfrm>
              <a:off x="7636782" y="1692286"/>
              <a:ext cx="42706" cy="98342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4"/>
            <p:cNvSpPr/>
            <p:nvPr/>
          </p:nvSpPr>
          <p:spPr>
            <a:xfrm>
              <a:off x="7580771" y="1826918"/>
              <a:ext cx="48175" cy="96873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4"/>
            <p:cNvSpPr/>
            <p:nvPr/>
          </p:nvSpPr>
          <p:spPr>
            <a:xfrm>
              <a:off x="7626873" y="1836746"/>
              <a:ext cx="58427" cy="89853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4"/>
            <p:cNvSpPr/>
            <p:nvPr/>
          </p:nvSpPr>
          <p:spPr>
            <a:xfrm>
              <a:off x="7292129" y="1371597"/>
              <a:ext cx="87127" cy="55880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3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7">
    <p:bg>
      <p:bgPr>
        <a:solidFill>
          <a:schemeClr val="accent3"/>
        </a:solidFill>
        <a:effectLst/>
      </p:bgPr>
    </p:bg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882450" y="565577"/>
            <a:ext cx="7379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7"/>
          <p:cNvSpPr txBox="1">
            <a:spLocks noGrp="1"/>
          </p:cNvSpPr>
          <p:nvPr>
            <p:ph type="title"/>
          </p:nvPr>
        </p:nvSpPr>
        <p:spPr>
          <a:xfrm>
            <a:off x="787850" y="1622900"/>
            <a:ext cx="4082700" cy="7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Font typeface="Source Sans Pro SemiBold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" name="Google Shape;37;p7"/>
          <p:cNvSpPr txBox="1">
            <a:spLocks noGrp="1"/>
          </p:cNvSpPr>
          <p:nvPr>
            <p:ph type="subTitle" idx="1"/>
          </p:nvPr>
        </p:nvSpPr>
        <p:spPr>
          <a:xfrm flipH="1">
            <a:off x="787850" y="2330200"/>
            <a:ext cx="3885600" cy="11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38" name="Google Shape;38;p7"/>
          <p:cNvSpPr/>
          <p:nvPr/>
        </p:nvSpPr>
        <p:spPr>
          <a:xfrm flipH="1">
            <a:off x="438319" y="438600"/>
            <a:ext cx="4133679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7"/>
          <p:cNvSpPr/>
          <p:nvPr/>
        </p:nvSpPr>
        <p:spPr>
          <a:xfrm rot="-5400000" flipH="1">
            <a:off x="427393" y="415654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8"/>
          <p:cNvSpPr txBox="1">
            <a:spLocks noGrp="1"/>
          </p:cNvSpPr>
          <p:nvPr>
            <p:ph type="title"/>
          </p:nvPr>
        </p:nvSpPr>
        <p:spPr>
          <a:xfrm>
            <a:off x="5592800" y="859975"/>
            <a:ext cx="2934000" cy="219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9"/>
          <p:cNvSpPr txBox="1">
            <a:spLocks noGrp="1"/>
          </p:cNvSpPr>
          <p:nvPr>
            <p:ph type="subTitle" idx="1"/>
          </p:nvPr>
        </p:nvSpPr>
        <p:spPr>
          <a:xfrm>
            <a:off x="1282975" y="2647950"/>
            <a:ext cx="2776800" cy="119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1282975" y="1481250"/>
            <a:ext cx="2776800" cy="1090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0"/>
          <p:cNvSpPr txBox="1">
            <a:spLocks noGrp="1"/>
          </p:cNvSpPr>
          <p:nvPr>
            <p:ph type="body" idx="1"/>
          </p:nvPr>
        </p:nvSpPr>
        <p:spPr>
          <a:xfrm>
            <a:off x="2214850" y="1483125"/>
            <a:ext cx="4714200" cy="142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000"/>
              <a:buFont typeface="Montserrat"/>
              <a:buNone/>
              <a:defRPr sz="4000" b="1">
                <a:solidFill>
                  <a:schemeClr val="dk1"/>
                </a:solidFill>
                <a:latin typeface="EB Garamond"/>
                <a:ea typeface="EB Garamond"/>
                <a:cs typeface="EB Garamond"/>
                <a:sym typeface="EB Garamond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1"/>
          <p:cNvSpPr txBox="1">
            <a:spLocks noGrp="1"/>
          </p:cNvSpPr>
          <p:nvPr>
            <p:ph type="title" hasCustomPrompt="1"/>
          </p:nvPr>
        </p:nvSpPr>
        <p:spPr>
          <a:xfrm>
            <a:off x="1862150" y="1707650"/>
            <a:ext cx="5419500" cy="13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49" name="Google Shape;49;p11"/>
          <p:cNvSpPr txBox="1">
            <a:spLocks noGrp="1"/>
          </p:cNvSpPr>
          <p:nvPr>
            <p:ph type="subTitle" idx="1"/>
          </p:nvPr>
        </p:nvSpPr>
        <p:spPr>
          <a:xfrm>
            <a:off x="1084750" y="2986750"/>
            <a:ext cx="6974400" cy="449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4775" y="349513"/>
            <a:ext cx="7714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4200"/>
              <a:buFont typeface="Merriweather"/>
              <a:buNone/>
              <a:defRPr sz="4200" b="1">
                <a:solidFill>
                  <a:schemeClr val="accen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B Garamond"/>
              <a:buNone/>
              <a:defRPr sz="28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B Garamond"/>
              <a:buNone/>
              <a:defRPr sz="28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B Garamond"/>
              <a:buNone/>
              <a:defRPr sz="28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B Garamond"/>
              <a:buNone/>
              <a:defRPr sz="28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B Garamond"/>
              <a:buNone/>
              <a:defRPr sz="28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B Garamond"/>
              <a:buNone/>
              <a:defRPr sz="28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B Garamond"/>
              <a:buNone/>
              <a:defRPr sz="28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EB Garamond"/>
              <a:buNone/>
              <a:defRPr sz="2800" b="1">
                <a:solidFill>
                  <a:schemeClr val="accent2"/>
                </a:solidFill>
                <a:latin typeface="EB Garamond"/>
                <a:ea typeface="EB Garamond"/>
                <a:cs typeface="EB Garamond"/>
                <a:sym typeface="EB Garamon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08350" y="1202925"/>
            <a:ext cx="7727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●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Lato"/>
              <a:buChar char="○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Lato"/>
              <a:buChar char="■"/>
              <a:defRPr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4" r:id="rId5"/>
    <p:sldLayoutId id="2147483655" r:id="rId6"/>
    <p:sldLayoutId id="2147483656" r:id="rId7"/>
    <p:sldLayoutId id="2147483657" r:id="rId8"/>
    <p:sldLayoutId id="2147483658" r:id="rId9"/>
    <p:sldLayoutId id="2147483659" r:id="rId10"/>
    <p:sldLayoutId id="2147483660" r:id="rId11"/>
    <p:sldLayoutId id="2147483661" r:id="rId12"/>
    <p:sldLayoutId id="2147483662" r:id="rId13"/>
    <p:sldLayoutId id="2147483663" r:id="rId14"/>
    <p:sldLayoutId id="2147483664" r:id="rId15"/>
    <p:sldLayoutId id="2147483665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98" name="Google Shape;198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jpg"/><Relationship Id="rId3" Type="http://schemas.openxmlformats.org/officeDocument/2006/relationships/hyperlink" Target="https://www.freepik.com/free-photo/simple-clean-brushes-white-background_5299112.htm/?utm_source=slidesgo_template&amp;utm_medium=referral-link&amp;utm_campaign=sg_resources&amp;utm_content=freepik" TargetMode="External"/><Relationship Id="rId7" Type="http://schemas.openxmlformats.org/officeDocument/2006/relationships/hyperlink" Target="https://www.freepik.com/free-photo/rolled-blueprints-table_1466772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.jpg"/><Relationship Id="rId5" Type="http://schemas.openxmlformats.org/officeDocument/2006/relationships/hyperlink" Target="https://www.freepik.com/free-photo/crop-alumnus-with-books-cap_1639963.htm/?utm_source=slidesgo_template&amp;utm_medium=referral-link&amp;utm_campaign=sg_resources&amp;utm_content=freepik" TargetMode="External"/><Relationship Id="rId10" Type="http://schemas.openxmlformats.org/officeDocument/2006/relationships/image" Target="../media/image13.jpg"/><Relationship Id="rId4" Type="http://schemas.openxmlformats.org/officeDocument/2006/relationships/image" Target="../media/image10.jpg"/><Relationship Id="rId9" Type="http://schemas.openxmlformats.org/officeDocument/2006/relationships/hyperlink" Target="https://www.freepik.com/free-photo/plant-with-its-root-white-background_2533021.htm/?utm_source=slidesgo_template&amp;utm_medium=referral-link&amp;utm_campaign=sg_resources&amp;utm_content=freepik" TargetMode="Externa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Merriweather" TargetMode="Externa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4.xml"/><Relationship Id="rId4" Type="http://schemas.openxmlformats.org/officeDocument/2006/relationships/hyperlink" Target="https://fonts.google.com/specimen/Lato" TargetMode="Externa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4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4.xml"/><Relationship Id="rId4" Type="http://schemas.openxmlformats.org/officeDocument/2006/relationships/hyperlink" Target="https://www.greatppt.com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04" name="Google Shape;204;p29"/>
          <p:cNvCxnSpPr/>
          <p:nvPr/>
        </p:nvCxnSpPr>
        <p:spPr>
          <a:xfrm>
            <a:off x="4223194" y="2325333"/>
            <a:ext cx="706500" cy="0"/>
          </a:xfrm>
          <a:prstGeom prst="straightConnector1">
            <a:avLst/>
          </a:prstGeom>
          <a:noFill/>
          <a:ln w="38100" cap="flat" cmpd="sng">
            <a:solidFill>
              <a:srgbClr val="C0AD7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5" name="Google Shape;205;p29"/>
          <p:cNvSpPr txBox="1">
            <a:spLocks noGrp="1"/>
          </p:cNvSpPr>
          <p:nvPr>
            <p:ph type="title" idx="2"/>
          </p:nvPr>
        </p:nvSpPr>
        <p:spPr>
          <a:xfrm rot="634">
            <a:off x="3763144" y="1252733"/>
            <a:ext cx="1626600" cy="98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700"/>
              <a:t>HIGH</a:t>
            </a:r>
            <a:endParaRPr sz="37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/>
              <a:t>SCHOOL</a:t>
            </a:r>
            <a:endParaRPr sz="2500"/>
          </a:p>
        </p:txBody>
      </p:sp>
      <p:sp>
        <p:nvSpPr>
          <p:cNvPr id="206" name="Google Shape;206;p29"/>
          <p:cNvSpPr txBox="1">
            <a:spLocks noGrp="1"/>
          </p:cNvSpPr>
          <p:nvPr>
            <p:ph type="title"/>
          </p:nvPr>
        </p:nvSpPr>
        <p:spPr>
          <a:xfrm rot="207">
            <a:off x="2087675" y="3381279"/>
            <a:ext cx="4972500" cy="4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/>
              <a:t>END OF THE YEAR - AWARDS -</a:t>
            </a:r>
            <a:endParaRPr sz="3800" dirty="0"/>
          </a:p>
        </p:txBody>
      </p:sp>
      <p:sp>
        <p:nvSpPr>
          <p:cNvPr id="207" name="Google Shape;207;p29"/>
          <p:cNvSpPr txBox="1">
            <a:spLocks noGrp="1"/>
          </p:cNvSpPr>
          <p:nvPr>
            <p:ph type="subTitle" idx="1"/>
          </p:nvPr>
        </p:nvSpPr>
        <p:spPr>
          <a:xfrm>
            <a:off x="2432613" y="4233942"/>
            <a:ext cx="4287900" cy="3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Here is where your presentation begins</a:t>
            </a:r>
            <a:endParaRPr/>
          </a:p>
        </p:txBody>
      </p:sp>
      <p:grpSp>
        <p:nvGrpSpPr>
          <p:cNvPr id="208" name="Google Shape;208;p29"/>
          <p:cNvGrpSpPr/>
          <p:nvPr/>
        </p:nvGrpSpPr>
        <p:grpSpPr>
          <a:xfrm>
            <a:off x="3395250" y="623702"/>
            <a:ext cx="2362388" cy="2189636"/>
            <a:chOff x="7471350" y="2994400"/>
            <a:chExt cx="1466775" cy="1359600"/>
          </a:xfrm>
        </p:grpSpPr>
        <p:sp>
          <p:nvSpPr>
            <p:cNvPr id="209" name="Google Shape;209;p29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9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9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9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9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9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9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9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9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9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9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9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9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9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9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9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9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9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9"/>
            <p:cNvSpPr/>
            <p:nvPr/>
          </p:nvSpPr>
          <p:spPr>
            <a:xfrm>
              <a:off x="7940575" y="2994400"/>
              <a:ext cx="133400" cy="85575"/>
            </a:xfrm>
            <a:custGeom>
              <a:avLst/>
              <a:gdLst/>
              <a:ahLst/>
              <a:cxnLst/>
              <a:rect l="l" t="t" r="r" b="b"/>
              <a:pathLst>
                <a:path w="5336" h="3423" extrusionOk="0">
                  <a:moveTo>
                    <a:pt x="4697" y="0"/>
                  </a:moveTo>
                  <a:cubicBezTo>
                    <a:pt x="4175" y="0"/>
                    <a:pt x="3134" y="94"/>
                    <a:pt x="2072" y="728"/>
                  </a:cubicBezTo>
                  <a:cubicBezTo>
                    <a:pt x="565" y="1648"/>
                    <a:pt x="63" y="3050"/>
                    <a:pt x="63" y="3050"/>
                  </a:cubicBezTo>
                  <a:cubicBezTo>
                    <a:pt x="0" y="3218"/>
                    <a:pt x="84" y="3385"/>
                    <a:pt x="272" y="3406"/>
                  </a:cubicBezTo>
                  <a:cubicBezTo>
                    <a:pt x="272" y="3406"/>
                    <a:pt x="402" y="3422"/>
                    <a:pt x="623" y="3422"/>
                  </a:cubicBezTo>
                  <a:cubicBezTo>
                    <a:pt x="1151" y="3422"/>
                    <a:pt x="2202" y="3329"/>
                    <a:pt x="3264" y="2695"/>
                  </a:cubicBezTo>
                  <a:cubicBezTo>
                    <a:pt x="4750" y="1795"/>
                    <a:pt x="5273" y="393"/>
                    <a:pt x="5273" y="393"/>
                  </a:cubicBezTo>
                  <a:cubicBezTo>
                    <a:pt x="5336" y="205"/>
                    <a:pt x="5231" y="58"/>
                    <a:pt x="5043" y="16"/>
                  </a:cubicBezTo>
                  <a:cubicBezTo>
                    <a:pt x="5043" y="16"/>
                    <a:pt x="4915" y="0"/>
                    <a:pt x="4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9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9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9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9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9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9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9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9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9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9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9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9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9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9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9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9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9"/>
            <p:cNvSpPr/>
            <p:nvPr/>
          </p:nvSpPr>
          <p:spPr>
            <a:xfrm>
              <a:off x="8336025" y="2994400"/>
              <a:ext cx="133425" cy="85575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9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9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" name="Google Shape;765;p39"/>
          <p:cNvSpPr txBox="1">
            <a:spLocks noGrp="1"/>
          </p:cNvSpPr>
          <p:nvPr>
            <p:ph type="title" idx="2"/>
          </p:nvPr>
        </p:nvSpPr>
        <p:spPr>
          <a:xfrm>
            <a:off x="882450" y="1506850"/>
            <a:ext cx="7370700" cy="7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PLASTIC ARTS AWARD</a:t>
            </a:r>
            <a:endParaRPr/>
          </a:p>
        </p:txBody>
      </p:sp>
      <p:sp>
        <p:nvSpPr>
          <p:cNvPr id="766" name="Google Shape;766;p39"/>
          <p:cNvSpPr txBox="1">
            <a:spLocks noGrp="1"/>
          </p:cNvSpPr>
          <p:nvPr>
            <p:ph type="title"/>
          </p:nvPr>
        </p:nvSpPr>
        <p:spPr>
          <a:xfrm>
            <a:off x="2818800" y="2416366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Tony Smith</a:t>
            </a:r>
            <a:endParaRPr sz="1800"/>
          </a:p>
        </p:txBody>
      </p:sp>
      <p:sp>
        <p:nvSpPr>
          <p:cNvPr id="767" name="Google Shape;767;p39"/>
          <p:cNvSpPr txBox="1">
            <a:spLocks noGrp="1"/>
          </p:cNvSpPr>
          <p:nvPr>
            <p:ph type="subTitle" idx="1"/>
          </p:nvPr>
        </p:nvSpPr>
        <p:spPr>
          <a:xfrm>
            <a:off x="2784450" y="2893475"/>
            <a:ext cx="3574800" cy="5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grpSp>
        <p:nvGrpSpPr>
          <p:cNvPr id="768" name="Google Shape;768;p39"/>
          <p:cNvGrpSpPr/>
          <p:nvPr/>
        </p:nvGrpSpPr>
        <p:grpSpPr>
          <a:xfrm>
            <a:off x="4072897" y="438605"/>
            <a:ext cx="880065" cy="918537"/>
            <a:chOff x="7471350" y="3024900"/>
            <a:chExt cx="1466775" cy="1531150"/>
          </a:xfrm>
        </p:grpSpPr>
        <p:sp>
          <p:nvSpPr>
            <p:cNvPr id="769" name="Google Shape;769;p39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accent2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9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accent2"/>
            </a:solidFill>
            <a:ln w="37675" cap="flat" cmpd="sng">
              <a:solidFill>
                <a:srgbClr val="E5E2E1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9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extrusionOk="0">
                  <a:moveTo>
                    <a:pt x="0" y="0"/>
                  </a:moveTo>
                  <a:lnTo>
                    <a:pt x="0" y="29754"/>
                  </a:lnTo>
                  <a:lnTo>
                    <a:pt x="5692" y="29754"/>
                  </a:lnTo>
                  <a:lnTo>
                    <a:pt x="5692" y="16907"/>
                  </a:lnTo>
                  <a:lnTo>
                    <a:pt x="13726" y="16907"/>
                  </a:lnTo>
                  <a:lnTo>
                    <a:pt x="13726" y="29754"/>
                  </a:lnTo>
                  <a:lnTo>
                    <a:pt x="19396" y="29754"/>
                  </a:lnTo>
                  <a:lnTo>
                    <a:pt x="19396" y="0"/>
                  </a:lnTo>
                  <a:lnTo>
                    <a:pt x="13726" y="0"/>
                  </a:lnTo>
                  <a:lnTo>
                    <a:pt x="13726" y="11864"/>
                  </a:lnTo>
                  <a:lnTo>
                    <a:pt x="5692" y="11864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9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9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9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9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9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9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9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9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9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9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9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9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9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9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9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9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9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9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9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9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9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9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9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9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9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9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9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9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9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9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9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9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9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9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9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9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9"/>
            <p:cNvSpPr/>
            <p:nvPr/>
          </p:nvSpPr>
          <p:spPr>
            <a:xfrm>
              <a:off x="8555578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8" y="1"/>
                  </a:moveTo>
                  <a:lnTo>
                    <a:pt x="2470" y="2239"/>
                  </a:lnTo>
                  <a:lnTo>
                    <a:pt x="1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8" y="5629"/>
                  </a:lnTo>
                  <a:lnTo>
                    <a:pt x="5755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7" y="2239"/>
                  </a:lnTo>
                  <a:lnTo>
                    <a:pt x="35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9"/>
            <p:cNvSpPr/>
            <p:nvPr/>
          </p:nvSpPr>
          <p:spPr>
            <a:xfrm>
              <a:off x="7670272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7" y="1"/>
                  </a:moveTo>
                  <a:lnTo>
                    <a:pt x="2469" y="2239"/>
                  </a:lnTo>
                  <a:lnTo>
                    <a:pt x="0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7" y="5629"/>
                  </a:lnTo>
                  <a:lnTo>
                    <a:pt x="5754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6" y="2239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9"/>
            <p:cNvSpPr/>
            <p:nvPr/>
          </p:nvSpPr>
          <p:spPr>
            <a:xfrm>
              <a:off x="7849025" y="4371875"/>
              <a:ext cx="45550" cy="45575"/>
            </a:xfrm>
            <a:custGeom>
              <a:avLst/>
              <a:gdLst/>
              <a:ahLst/>
              <a:cxnLst/>
              <a:rect l="l" t="t" r="r" b="b"/>
              <a:pathLst>
                <a:path w="1822" h="1823" extrusionOk="0">
                  <a:moveTo>
                    <a:pt x="892" y="1"/>
                  </a:moveTo>
                  <a:cubicBezTo>
                    <a:pt x="859" y="1"/>
                    <a:pt x="826" y="3"/>
                    <a:pt x="796" y="9"/>
                  </a:cubicBezTo>
                  <a:cubicBezTo>
                    <a:pt x="670" y="30"/>
                    <a:pt x="566" y="72"/>
                    <a:pt x="461" y="114"/>
                  </a:cubicBezTo>
                  <a:cubicBezTo>
                    <a:pt x="356" y="177"/>
                    <a:pt x="273" y="260"/>
                    <a:pt x="189" y="365"/>
                  </a:cubicBezTo>
                  <a:cubicBezTo>
                    <a:pt x="105" y="470"/>
                    <a:pt x="63" y="574"/>
                    <a:pt x="22" y="679"/>
                  </a:cubicBezTo>
                  <a:cubicBezTo>
                    <a:pt x="1" y="804"/>
                    <a:pt x="1" y="909"/>
                    <a:pt x="1" y="1035"/>
                  </a:cubicBezTo>
                  <a:cubicBezTo>
                    <a:pt x="22" y="1139"/>
                    <a:pt x="63" y="1265"/>
                    <a:pt x="105" y="1369"/>
                  </a:cubicBezTo>
                  <a:cubicBezTo>
                    <a:pt x="168" y="1453"/>
                    <a:pt x="252" y="1558"/>
                    <a:pt x="356" y="1641"/>
                  </a:cubicBezTo>
                  <a:cubicBezTo>
                    <a:pt x="440" y="1704"/>
                    <a:pt x="566" y="1767"/>
                    <a:pt x="670" y="1788"/>
                  </a:cubicBezTo>
                  <a:cubicBezTo>
                    <a:pt x="744" y="1812"/>
                    <a:pt x="810" y="1823"/>
                    <a:pt x="878" y="1823"/>
                  </a:cubicBezTo>
                  <a:cubicBezTo>
                    <a:pt x="926" y="1823"/>
                    <a:pt x="974" y="1817"/>
                    <a:pt x="1026" y="1809"/>
                  </a:cubicBezTo>
                  <a:cubicBezTo>
                    <a:pt x="1131" y="1809"/>
                    <a:pt x="1256" y="1767"/>
                    <a:pt x="1361" y="1704"/>
                  </a:cubicBezTo>
                  <a:cubicBezTo>
                    <a:pt x="1465" y="1662"/>
                    <a:pt x="1549" y="1579"/>
                    <a:pt x="1633" y="1474"/>
                  </a:cubicBezTo>
                  <a:cubicBezTo>
                    <a:pt x="1696" y="1369"/>
                    <a:pt x="1758" y="1265"/>
                    <a:pt x="1779" y="1160"/>
                  </a:cubicBezTo>
                  <a:cubicBezTo>
                    <a:pt x="1821" y="1035"/>
                    <a:pt x="1821" y="909"/>
                    <a:pt x="1800" y="804"/>
                  </a:cubicBezTo>
                  <a:cubicBezTo>
                    <a:pt x="1800" y="679"/>
                    <a:pt x="1758" y="574"/>
                    <a:pt x="1696" y="470"/>
                  </a:cubicBezTo>
                  <a:cubicBezTo>
                    <a:pt x="1633" y="365"/>
                    <a:pt x="1570" y="281"/>
                    <a:pt x="1465" y="198"/>
                  </a:cubicBezTo>
                  <a:cubicBezTo>
                    <a:pt x="1361" y="114"/>
                    <a:pt x="1256" y="72"/>
                    <a:pt x="1131" y="30"/>
                  </a:cubicBezTo>
                  <a:cubicBezTo>
                    <a:pt x="1057" y="15"/>
                    <a:pt x="972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9"/>
            <p:cNvSpPr/>
            <p:nvPr/>
          </p:nvSpPr>
          <p:spPr>
            <a:xfrm>
              <a:off x="7917025" y="4421925"/>
              <a:ext cx="59675" cy="69850"/>
            </a:xfrm>
            <a:custGeom>
              <a:avLst/>
              <a:gdLst/>
              <a:ahLst/>
              <a:cxnLst/>
              <a:rect l="l" t="t" r="r" b="b"/>
              <a:pathLst>
                <a:path w="2387" h="2794" extrusionOk="0">
                  <a:moveTo>
                    <a:pt x="1371" y="0"/>
                  </a:moveTo>
                  <a:cubicBezTo>
                    <a:pt x="1319" y="0"/>
                    <a:pt x="1267" y="6"/>
                    <a:pt x="1214" y="16"/>
                  </a:cubicBezTo>
                  <a:cubicBezTo>
                    <a:pt x="1110" y="16"/>
                    <a:pt x="1026" y="58"/>
                    <a:pt x="942" y="121"/>
                  </a:cubicBezTo>
                  <a:cubicBezTo>
                    <a:pt x="859" y="183"/>
                    <a:pt x="775" y="288"/>
                    <a:pt x="712" y="393"/>
                  </a:cubicBezTo>
                  <a:cubicBezTo>
                    <a:pt x="649" y="539"/>
                    <a:pt x="608" y="665"/>
                    <a:pt x="608" y="769"/>
                  </a:cubicBezTo>
                  <a:cubicBezTo>
                    <a:pt x="628" y="895"/>
                    <a:pt x="649" y="999"/>
                    <a:pt x="691" y="1104"/>
                  </a:cubicBezTo>
                  <a:cubicBezTo>
                    <a:pt x="754" y="1209"/>
                    <a:pt x="817" y="1313"/>
                    <a:pt x="880" y="1397"/>
                  </a:cubicBezTo>
                  <a:cubicBezTo>
                    <a:pt x="942" y="1502"/>
                    <a:pt x="1026" y="1585"/>
                    <a:pt x="1089" y="1669"/>
                  </a:cubicBezTo>
                  <a:cubicBezTo>
                    <a:pt x="1131" y="1753"/>
                    <a:pt x="1193" y="1836"/>
                    <a:pt x="1214" y="1899"/>
                  </a:cubicBezTo>
                  <a:cubicBezTo>
                    <a:pt x="1235" y="1983"/>
                    <a:pt x="1235" y="2067"/>
                    <a:pt x="1193" y="2129"/>
                  </a:cubicBezTo>
                  <a:cubicBezTo>
                    <a:pt x="1152" y="2213"/>
                    <a:pt x="1110" y="2255"/>
                    <a:pt x="1026" y="2255"/>
                  </a:cubicBezTo>
                  <a:cubicBezTo>
                    <a:pt x="1009" y="2260"/>
                    <a:pt x="992" y="2263"/>
                    <a:pt x="975" y="2263"/>
                  </a:cubicBezTo>
                  <a:cubicBezTo>
                    <a:pt x="927" y="2263"/>
                    <a:pt x="872" y="2244"/>
                    <a:pt x="796" y="2213"/>
                  </a:cubicBezTo>
                  <a:cubicBezTo>
                    <a:pt x="691" y="2150"/>
                    <a:pt x="628" y="2067"/>
                    <a:pt x="587" y="1962"/>
                  </a:cubicBezTo>
                  <a:cubicBezTo>
                    <a:pt x="566" y="1857"/>
                    <a:pt x="566" y="1753"/>
                    <a:pt x="587" y="1627"/>
                  </a:cubicBezTo>
                  <a:lnTo>
                    <a:pt x="22" y="1481"/>
                  </a:lnTo>
                  <a:lnTo>
                    <a:pt x="22" y="1481"/>
                  </a:lnTo>
                  <a:cubicBezTo>
                    <a:pt x="1" y="1669"/>
                    <a:pt x="22" y="1836"/>
                    <a:pt x="43" y="1962"/>
                  </a:cubicBezTo>
                  <a:cubicBezTo>
                    <a:pt x="64" y="2087"/>
                    <a:pt x="105" y="2192"/>
                    <a:pt x="147" y="2276"/>
                  </a:cubicBezTo>
                  <a:cubicBezTo>
                    <a:pt x="189" y="2380"/>
                    <a:pt x="252" y="2443"/>
                    <a:pt x="336" y="2506"/>
                  </a:cubicBezTo>
                  <a:cubicBezTo>
                    <a:pt x="398" y="2569"/>
                    <a:pt x="482" y="2611"/>
                    <a:pt x="566" y="2652"/>
                  </a:cubicBezTo>
                  <a:cubicBezTo>
                    <a:pt x="691" y="2715"/>
                    <a:pt x="796" y="2757"/>
                    <a:pt x="921" y="2778"/>
                  </a:cubicBezTo>
                  <a:cubicBezTo>
                    <a:pt x="974" y="2788"/>
                    <a:pt x="1026" y="2794"/>
                    <a:pt x="1078" y="2794"/>
                  </a:cubicBezTo>
                  <a:cubicBezTo>
                    <a:pt x="1131" y="2794"/>
                    <a:pt x="1183" y="2788"/>
                    <a:pt x="1235" y="2778"/>
                  </a:cubicBezTo>
                  <a:cubicBezTo>
                    <a:pt x="1340" y="2757"/>
                    <a:pt x="1445" y="2715"/>
                    <a:pt x="1528" y="2631"/>
                  </a:cubicBezTo>
                  <a:cubicBezTo>
                    <a:pt x="1612" y="2569"/>
                    <a:pt x="1696" y="2464"/>
                    <a:pt x="1758" y="2359"/>
                  </a:cubicBezTo>
                  <a:cubicBezTo>
                    <a:pt x="1821" y="2234"/>
                    <a:pt x="1842" y="2108"/>
                    <a:pt x="1842" y="2004"/>
                  </a:cubicBezTo>
                  <a:cubicBezTo>
                    <a:pt x="1842" y="1899"/>
                    <a:pt x="1800" y="1774"/>
                    <a:pt x="1758" y="1690"/>
                  </a:cubicBezTo>
                  <a:cubicBezTo>
                    <a:pt x="1696" y="1585"/>
                    <a:pt x="1654" y="1481"/>
                    <a:pt x="1570" y="1376"/>
                  </a:cubicBezTo>
                  <a:cubicBezTo>
                    <a:pt x="1507" y="1292"/>
                    <a:pt x="1445" y="1188"/>
                    <a:pt x="1382" y="1104"/>
                  </a:cubicBezTo>
                  <a:cubicBezTo>
                    <a:pt x="1319" y="1020"/>
                    <a:pt x="1277" y="958"/>
                    <a:pt x="1235" y="874"/>
                  </a:cubicBezTo>
                  <a:cubicBezTo>
                    <a:pt x="1214" y="811"/>
                    <a:pt x="1214" y="727"/>
                    <a:pt x="1256" y="665"/>
                  </a:cubicBezTo>
                  <a:cubicBezTo>
                    <a:pt x="1277" y="602"/>
                    <a:pt x="1340" y="560"/>
                    <a:pt x="1403" y="560"/>
                  </a:cubicBezTo>
                  <a:cubicBezTo>
                    <a:pt x="1429" y="551"/>
                    <a:pt x="1455" y="546"/>
                    <a:pt x="1481" y="546"/>
                  </a:cubicBezTo>
                  <a:cubicBezTo>
                    <a:pt x="1517" y="546"/>
                    <a:pt x="1554" y="556"/>
                    <a:pt x="1591" y="581"/>
                  </a:cubicBezTo>
                  <a:cubicBezTo>
                    <a:pt x="1675" y="623"/>
                    <a:pt x="1737" y="686"/>
                    <a:pt x="1779" y="769"/>
                  </a:cubicBezTo>
                  <a:cubicBezTo>
                    <a:pt x="1821" y="874"/>
                    <a:pt x="1821" y="978"/>
                    <a:pt x="1800" y="1104"/>
                  </a:cubicBezTo>
                  <a:lnTo>
                    <a:pt x="2365" y="1167"/>
                  </a:lnTo>
                  <a:cubicBezTo>
                    <a:pt x="2386" y="958"/>
                    <a:pt x="2365" y="748"/>
                    <a:pt x="2281" y="560"/>
                  </a:cubicBezTo>
                  <a:cubicBezTo>
                    <a:pt x="2198" y="372"/>
                    <a:pt x="2051" y="225"/>
                    <a:pt x="1842" y="121"/>
                  </a:cubicBezTo>
                  <a:cubicBezTo>
                    <a:pt x="1737" y="79"/>
                    <a:pt x="1633" y="37"/>
                    <a:pt x="1528" y="16"/>
                  </a:cubicBezTo>
                  <a:cubicBezTo>
                    <a:pt x="1476" y="6"/>
                    <a:pt x="1424" y="0"/>
                    <a:pt x="1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9"/>
            <p:cNvSpPr/>
            <p:nvPr/>
          </p:nvSpPr>
          <p:spPr>
            <a:xfrm>
              <a:off x="7969350" y="4418650"/>
              <a:ext cx="51275" cy="93125"/>
            </a:xfrm>
            <a:custGeom>
              <a:avLst/>
              <a:gdLst/>
              <a:ahLst/>
              <a:cxnLst/>
              <a:rect l="l" t="t" r="r" b="b"/>
              <a:pathLst>
                <a:path w="2051" h="3725" extrusionOk="0">
                  <a:moveTo>
                    <a:pt x="1465" y="1"/>
                  </a:moveTo>
                  <a:lnTo>
                    <a:pt x="1256" y="524"/>
                  </a:lnTo>
                  <a:lnTo>
                    <a:pt x="1841" y="775"/>
                  </a:lnTo>
                  <a:lnTo>
                    <a:pt x="2051" y="252"/>
                  </a:lnTo>
                  <a:lnTo>
                    <a:pt x="1465" y="1"/>
                  </a:lnTo>
                  <a:close/>
                  <a:moveTo>
                    <a:pt x="1067" y="963"/>
                  </a:moveTo>
                  <a:lnTo>
                    <a:pt x="0" y="3474"/>
                  </a:lnTo>
                  <a:lnTo>
                    <a:pt x="586" y="3725"/>
                  </a:lnTo>
                  <a:lnTo>
                    <a:pt x="1653" y="1214"/>
                  </a:lnTo>
                  <a:lnTo>
                    <a:pt x="1067" y="9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9"/>
            <p:cNvSpPr/>
            <p:nvPr/>
          </p:nvSpPr>
          <p:spPr>
            <a:xfrm>
              <a:off x="8004400" y="4455275"/>
              <a:ext cx="63300" cy="79525"/>
            </a:xfrm>
            <a:custGeom>
              <a:avLst/>
              <a:gdLst/>
              <a:ahLst/>
              <a:cxnLst/>
              <a:rect l="l" t="t" r="r" b="b"/>
              <a:pathLst>
                <a:path w="2532" h="3181" extrusionOk="0">
                  <a:moveTo>
                    <a:pt x="837" y="0"/>
                  </a:moveTo>
                  <a:lnTo>
                    <a:pt x="0" y="2595"/>
                  </a:lnTo>
                  <a:lnTo>
                    <a:pt x="586" y="2783"/>
                  </a:lnTo>
                  <a:lnTo>
                    <a:pt x="1235" y="816"/>
                  </a:lnTo>
                  <a:cubicBezTo>
                    <a:pt x="1318" y="774"/>
                    <a:pt x="1402" y="753"/>
                    <a:pt x="1486" y="712"/>
                  </a:cubicBezTo>
                  <a:cubicBezTo>
                    <a:pt x="1527" y="701"/>
                    <a:pt x="1564" y="696"/>
                    <a:pt x="1598" y="696"/>
                  </a:cubicBezTo>
                  <a:cubicBezTo>
                    <a:pt x="1632" y="696"/>
                    <a:pt x="1663" y="701"/>
                    <a:pt x="1695" y="712"/>
                  </a:cubicBezTo>
                  <a:cubicBezTo>
                    <a:pt x="1779" y="733"/>
                    <a:pt x="1820" y="774"/>
                    <a:pt x="1841" y="837"/>
                  </a:cubicBezTo>
                  <a:cubicBezTo>
                    <a:pt x="1862" y="900"/>
                    <a:pt x="1862" y="984"/>
                    <a:pt x="1820" y="1067"/>
                  </a:cubicBezTo>
                  <a:lnTo>
                    <a:pt x="1214" y="2992"/>
                  </a:lnTo>
                  <a:lnTo>
                    <a:pt x="1799" y="3181"/>
                  </a:lnTo>
                  <a:lnTo>
                    <a:pt x="2448" y="1193"/>
                  </a:lnTo>
                  <a:cubicBezTo>
                    <a:pt x="2532" y="963"/>
                    <a:pt x="2532" y="774"/>
                    <a:pt x="2469" y="649"/>
                  </a:cubicBezTo>
                  <a:cubicBezTo>
                    <a:pt x="2427" y="502"/>
                    <a:pt x="2302" y="419"/>
                    <a:pt x="2113" y="356"/>
                  </a:cubicBezTo>
                  <a:cubicBezTo>
                    <a:pt x="2040" y="331"/>
                    <a:pt x="1966" y="321"/>
                    <a:pt x="1893" y="321"/>
                  </a:cubicBezTo>
                  <a:cubicBezTo>
                    <a:pt x="1841" y="321"/>
                    <a:pt x="1789" y="326"/>
                    <a:pt x="1737" y="335"/>
                  </a:cubicBezTo>
                  <a:cubicBezTo>
                    <a:pt x="1590" y="377"/>
                    <a:pt x="1465" y="419"/>
                    <a:pt x="1318" y="481"/>
                  </a:cubicBezTo>
                  <a:lnTo>
                    <a:pt x="1423" y="18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9"/>
            <p:cNvSpPr/>
            <p:nvPr/>
          </p:nvSpPr>
          <p:spPr>
            <a:xfrm>
              <a:off x="8072400" y="4476000"/>
              <a:ext cx="56500" cy="71175"/>
            </a:xfrm>
            <a:custGeom>
              <a:avLst/>
              <a:gdLst/>
              <a:ahLst/>
              <a:cxnLst/>
              <a:rect l="l" t="t" r="r" b="b"/>
              <a:pathLst>
                <a:path w="2260" h="2847" extrusionOk="0">
                  <a:moveTo>
                    <a:pt x="1145" y="0"/>
                  </a:moveTo>
                  <a:cubicBezTo>
                    <a:pt x="949" y="0"/>
                    <a:pt x="779" y="47"/>
                    <a:pt x="649" y="134"/>
                  </a:cubicBezTo>
                  <a:cubicBezTo>
                    <a:pt x="439" y="259"/>
                    <a:pt x="293" y="489"/>
                    <a:pt x="230" y="845"/>
                  </a:cubicBezTo>
                  <a:lnTo>
                    <a:pt x="84" y="1598"/>
                  </a:lnTo>
                  <a:cubicBezTo>
                    <a:pt x="0" y="1954"/>
                    <a:pt x="42" y="2226"/>
                    <a:pt x="188" y="2435"/>
                  </a:cubicBezTo>
                  <a:cubicBezTo>
                    <a:pt x="314" y="2624"/>
                    <a:pt x="544" y="2749"/>
                    <a:pt x="858" y="2812"/>
                  </a:cubicBezTo>
                  <a:cubicBezTo>
                    <a:pt x="971" y="2834"/>
                    <a:pt x="1075" y="2846"/>
                    <a:pt x="1173" y="2846"/>
                  </a:cubicBezTo>
                  <a:cubicBezTo>
                    <a:pt x="1347" y="2846"/>
                    <a:pt x="1498" y="2809"/>
                    <a:pt x="1632" y="2728"/>
                  </a:cubicBezTo>
                  <a:cubicBezTo>
                    <a:pt x="1841" y="2603"/>
                    <a:pt x="1988" y="2352"/>
                    <a:pt x="2051" y="1996"/>
                  </a:cubicBezTo>
                  <a:lnTo>
                    <a:pt x="1423" y="1870"/>
                  </a:lnTo>
                  <a:lnTo>
                    <a:pt x="1402" y="2038"/>
                  </a:lnTo>
                  <a:cubicBezTo>
                    <a:pt x="1381" y="2142"/>
                    <a:pt x="1318" y="2205"/>
                    <a:pt x="1256" y="2247"/>
                  </a:cubicBezTo>
                  <a:cubicBezTo>
                    <a:pt x="1206" y="2271"/>
                    <a:pt x="1150" y="2282"/>
                    <a:pt x="1091" y="2282"/>
                  </a:cubicBezTo>
                  <a:cubicBezTo>
                    <a:pt x="1049" y="2282"/>
                    <a:pt x="1006" y="2277"/>
                    <a:pt x="963" y="2268"/>
                  </a:cubicBezTo>
                  <a:cubicBezTo>
                    <a:pt x="858" y="2247"/>
                    <a:pt x="774" y="2205"/>
                    <a:pt x="711" y="2142"/>
                  </a:cubicBezTo>
                  <a:cubicBezTo>
                    <a:pt x="670" y="2080"/>
                    <a:pt x="649" y="1996"/>
                    <a:pt x="670" y="1891"/>
                  </a:cubicBezTo>
                  <a:lnTo>
                    <a:pt x="879" y="824"/>
                  </a:lnTo>
                  <a:cubicBezTo>
                    <a:pt x="900" y="720"/>
                    <a:pt x="942" y="636"/>
                    <a:pt x="1025" y="594"/>
                  </a:cubicBezTo>
                  <a:cubicBezTo>
                    <a:pt x="1085" y="579"/>
                    <a:pt x="1144" y="564"/>
                    <a:pt x="1210" y="564"/>
                  </a:cubicBezTo>
                  <a:cubicBezTo>
                    <a:pt x="1238" y="564"/>
                    <a:pt x="1267" y="567"/>
                    <a:pt x="1297" y="573"/>
                  </a:cubicBezTo>
                  <a:cubicBezTo>
                    <a:pt x="1423" y="594"/>
                    <a:pt x="1507" y="636"/>
                    <a:pt x="1548" y="699"/>
                  </a:cubicBezTo>
                  <a:cubicBezTo>
                    <a:pt x="1611" y="761"/>
                    <a:pt x="1632" y="866"/>
                    <a:pt x="1611" y="971"/>
                  </a:cubicBezTo>
                  <a:lnTo>
                    <a:pt x="1590" y="1075"/>
                  </a:lnTo>
                  <a:lnTo>
                    <a:pt x="2197" y="1201"/>
                  </a:lnTo>
                  <a:cubicBezTo>
                    <a:pt x="2260" y="866"/>
                    <a:pt x="2218" y="594"/>
                    <a:pt x="2092" y="406"/>
                  </a:cubicBezTo>
                  <a:cubicBezTo>
                    <a:pt x="1946" y="217"/>
                    <a:pt x="1716" y="92"/>
                    <a:pt x="1423" y="29"/>
                  </a:cubicBezTo>
                  <a:cubicBezTo>
                    <a:pt x="1326" y="10"/>
                    <a:pt x="1233" y="0"/>
                    <a:pt x="1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9"/>
            <p:cNvSpPr/>
            <p:nvPr/>
          </p:nvSpPr>
          <p:spPr>
            <a:xfrm>
              <a:off x="8139350" y="4485075"/>
              <a:ext cx="52850" cy="70975"/>
            </a:xfrm>
            <a:custGeom>
              <a:avLst/>
              <a:gdLst/>
              <a:ahLst/>
              <a:cxnLst/>
              <a:rect l="l" t="t" r="r" b="b"/>
              <a:pathLst>
                <a:path w="2114" h="2839" extrusionOk="0">
                  <a:moveTo>
                    <a:pt x="1066" y="518"/>
                  </a:moveTo>
                  <a:cubicBezTo>
                    <a:pt x="1086" y="518"/>
                    <a:pt x="1108" y="520"/>
                    <a:pt x="1130" y="524"/>
                  </a:cubicBezTo>
                  <a:cubicBezTo>
                    <a:pt x="1256" y="524"/>
                    <a:pt x="1339" y="566"/>
                    <a:pt x="1402" y="649"/>
                  </a:cubicBezTo>
                  <a:cubicBezTo>
                    <a:pt x="1444" y="733"/>
                    <a:pt x="1465" y="817"/>
                    <a:pt x="1465" y="942"/>
                  </a:cubicBezTo>
                  <a:lnTo>
                    <a:pt x="1444" y="1089"/>
                  </a:lnTo>
                  <a:lnTo>
                    <a:pt x="712" y="1026"/>
                  </a:lnTo>
                  <a:lnTo>
                    <a:pt x="733" y="880"/>
                  </a:lnTo>
                  <a:cubicBezTo>
                    <a:pt x="733" y="754"/>
                    <a:pt x="774" y="670"/>
                    <a:pt x="837" y="608"/>
                  </a:cubicBezTo>
                  <a:cubicBezTo>
                    <a:pt x="889" y="556"/>
                    <a:pt x="969" y="518"/>
                    <a:pt x="1066" y="518"/>
                  </a:cubicBezTo>
                  <a:close/>
                  <a:moveTo>
                    <a:pt x="1172" y="1"/>
                  </a:moveTo>
                  <a:cubicBezTo>
                    <a:pt x="1026" y="1"/>
                    <a:pt x="879" y="1"/>
                    <a:pt x="754" y="43"/>
                  </a:cubicBezTo>
                  <a:cubicBezTo>
                    <a:pt x="628" y="85"/>
                    <a:pt x="523" y="126"/>
                    <a:pt x="419" y="210"/>
                  </a:cubicBezTo>
                  <a:cubicBezTo>
                    <a:pt x="335" y="294"/>
                    <a:pt x="251" y="377"/>
                    <a:pt x="189" y="503"/>
                  </a:cubicBezTo>
                  <a:cubicBezTo>
                    <a:pt x="126" y="608"/>
                    <a:pt x="105" y="733"/>
                    <a:pt x="84" y="901"/>
                  </a:cubicBezTo>
                  <a:lnTo>
                    <a:pt x="21" y="1779"/>
                  </a:lnTo>
                  <a:cubicBezTo>
                    <a:pt x="0" y="1926"/>
                    <a:pt x="21" y="2072"/>
                    <a:pt x="63" y="2198"/>
                  </a:cubicBezTo>
                  <a:cubicBezTo>
                    <a:pt x="84" y="2323"/>
                    <a:pt x="147" y="2428"/>
                    <a:pt x="230" y="2512"/>
                  </a:cubicBezTo>
                  <a:cubicBezTo>
                    <a:pt x="314" y="2595"/>
                    <a:pt x="419" y="2679"/>
                    <a:pt x="523" y="2742"/>
                  </a:cubicBezTo>
                  <a:cubicBezTo>
                    <a:pt x="649" y="2784"/>
                    <a:pt x="795" y="2826"/>
                    <a:pt x="942" y="2826"/>
                  </a:cubicBezTo>
                  <a:cubicBezTo>
                    <a:pt x="1006" y="2834"/>
                    <a:pt x="1067" y="2838"/>
                    <a:pt x="1126" y="2838"/>
                  </a:cubicBezTo>
                  <a:cubicBezTo>
                    <a:pt x="1356" y="2838"/>
                    <a:pt x="1545" y="2775"/>
                    <a:pt x="1695" y="2658"/>
                  </a:cubicBezTo>
                  <a:cubicBezTo>
                    <a:pt x="1863" y="2533"/>
                    <a:pt x="1967" y="2302"/>
                    <a:pt x="2009" y="2030"/>
                  </a:cubicBezTo>
                  <a:lnTo>
                    <a:pt x="1381" y="1968"/>
                  </a:lnTo>
                  <a:cubicBezTo>
                    <a:pt x="1381" y="2072"/>
                    <a:pt x="1339" y="2177"/>
                    <a:pt x="1277" y="2240"/>
                  </a:cubicBezTo>
                  <a:cubicBezTo>
                    <a:pt x="1225" y="2291"/>
                    <a:pt x="1145" y="2329"/>
                    <a:pt x="1048" y="2329"/>
                  </a:cubicBezTo>
                  <a:cubicBezTo>
                    <a:pt x="1028" y="2329"/>
                    <a:pt x="1006" y="2327"/>
                    <a:pt x="984" y="2323"/>
                  </a:cubicBezTo>
                  <a:cubicBezTo>
                    <a:pt x="879" y="2323"/>
                    <a:pt x="774" y="2282"/>
                    <a:pt x="712" y="2219"/>
                  </a:cubicBezTo>
                  <a:cubicBezTo>
                    <a:pt x="649" y="2135"/>
                    <a:pt x="628" y="2051"/>
                    <a:pt x="628" y="1905"/>
                  </a:cubicBezTo>
                  <a:lnTo>
                    <a:pt x="670" y="1549"/>
                  </a:lnTo>
                  <a:lnTo>
                    <a:pt x="2051" y="1654"/>
                  </a:lnTo>
                  <a:lnTo>
                    <a:pt x="2093" y="1026"/>
                  </a:lnTo>
                  <a:cubicBezTo>
                    <a:pt x="2114" y="880"/>
                    <a:pt x="2093" y="754"/>
                    <a:pt x="2051" y="629"/>
                  </a:cubicBezTo>
                  <a:cubicBezTo>
                    <a:pt x="2009" y="524"/>
                    <a:pt x="1946" y="419"/>
                    <a:pt x="1863" y="315"/>
                  </a:cubicBezTo>
                  <a:cubicBezTo>
                    <a:pt x="1779" y="231"/>
                    <a:pt x="1695" y="168"/>
                    <a:pt x="1570" y="105"/>
                  </a:cubicBezTo>
                  <a:cubicBezTo>
                    <a:pt x="1444" y="64"/>
                    <a:pt x="1318" y="22"/>
                    <a:pt x="1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9"/>
            <p:cNvSpPr/>
            <p:nvPr/>
          </p:nvSpPr>
          <p:spPr>
            <a:xfrm>
              <a:off x="8247100" y="4461025"/>
              <a:ext cx="38200" cy="93125"/>
            </a:xfrm>
            <a:custGeom>
              <a:avLst/>
              <a:gdLst/>
              <a:ahLst/>
              <a:cxnLst/>
              <a:rect l="l" t="t" r="r" b="b"/>
              <a:pathLst>
                <a:path w="1528" h="3725" extrusionOk="0">
                  <a:moveTo>
                    <a:pt x="1130" y="0"/>
                  </a:moveTo>
                  <a:lnTo>
                    <a:pt x="733" y="42"/>
                  </a:lnTo>
                  <a:cubicBezTo>
                    <a:pt x="691" y="105"/>
                    <a:pt x="670" y="147"/>
                    <a:pt x="628" y="210"/>
                  </a:cubicBezTo>
                  <a:cubicBezTo>
                    <a:pt x="607" y="251"/>
                    <a:pt x="566" y="314"/>
                    <a:pt x="503" y="356"/>
                  </a:cubicBezTo>
                  <a:cubicBezTo>
                    <a:pt x="461" y="419"/>
                    <a:pt x="398" y="461"/>
                    <a:pt x="314" y="503"/>
                  </a:cubicBezTo>
                  <a:cubicBezTo>
                    <a:pt x="231" y="544"/>
                    <a:pt x="126" y="586"/>
                    <a:pt x="1" y="628"/>
                  </a:cubicBezTo>
                  <a:lnTo>
                    <a:pt x="42" y="1026"/>
                  </a:lnTo>
                  <a:lnTo>
                    <a:pt x="586" y="963"/>
                  </a:lnTo>
                  <a:lnTo>
                    <a:pt x="900" y="3725"/>
                  </a:lnTo>
                  <a:lnTo>
                    <a:pt x="1528" y="366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9"/>
            <p:cNvSpPr/>
            <p:nvPr/>
          </p:nvSpPr>
          <p:spPr>
            <a:xfrm>
              <a:off x="8306725" y="4449825"/>
              <a:ext cx="69075" cy="93025"/>
            </a:xfrm>
            <a:custGeom>
              <a:avLst/>
              <a:gdLst/>
              <a:ahLst/>
              <a:cxnLst/>
              <a:rect l="l" t="t" r="r" b="b"/>
              <a:pathLst>
                <a:path w="2763" h="3721" extrusionOk="0">
                  <a:moveTo>
                    <a:pt x="1235" y="595"/>
                  </a:moveTo>
                  <a:cubicBezTo>
                    <a:pt x="1298" y="595"/>
                    <a:pt x="1340" y="637"/>
                    <a:pt x="1403" y="658"/>
                  </a:cubicBezTo>
                  <a:cubicBezTo>
                    <a:pt x="1445" y="699"/>
                    <a:pt x="1486" y="741"/>
                    <a:pt x="1528" y="783"/>
                  </a:cubicBezTo>
                  <a:cubicBezTo>
                    <a:pt x="1549" y="825"/>
                    <a:pt x="1591" y="888"/>
                    <a:pt x="1591" y="951"/>
                  </a:cubicBezTo>
                  <a:cubicBezTo>
                    <a:pt x="1612" y="1013"/>
                    <a:pt x="1612" y="1076"/>
                    <a:pt x="1612" y="1139"/>
                  </a:cubicBezTo>
                  <a:cubicBezTo>
                    <a:pt x="1591" y="1202"/>
                    <a:pt x="1570" y="1243"/>
                    <a:pt x="1549" y="1306"/>
                  </a:cubicBezTo>
                  <a:cubicBezTo>
                    <a:pt x="1507" y="1348"/>
                    <a:pt x="1466" y="1390"/>
                    <a:pt x="1424" y="1432"/>
                  </a:cubicBezTo>
                  <a:cubicBezTo>
                    <a:pt x="1382" y="1474"/>
                    <a:pt x="1319" y="1495"/>
                    <a:pt x="1256" y="1495"/>
                  </a:cubicBezTo>
                  <a:cubicBezTo>
                    <a:pt x="1194" y="1515"/>
                    <a:pt x="1131" y="1515"/>
                    <a:pt x="1068" y="1515"/>
                  </a:cubicBezTo>
                  <a:cubicBezTo>
                    <a:pt x="1005" y="1495"/>
                    <a:pt x="942" y="1474"/>
                    <a:pt x="901" y="1453"/>
                  </a:cubicBezTo>
                  <a:cubicBezTo>
                    <a:pt x="859" y="1411"/>
                    <a:pt x="817" y="1369"/>
                    <a:pt x="775" y="1327"/>
                  </a:cubicBezTo>
                  <a:cubicBezTo>
                    <a:pt x="733" y="1285"/>
                    <a:pt x="712" y="1223"/>
                    <a:pt x="691" y="1160"/>
                  </a:cubicBezTo>
                  <a:cubicBezTo>
                    <a:pt x="670" y="1097"/>
                    <a:pt x="670" y="1034"/>
                    <a:pt x="691" y="971"/>
                  </a:cubicBezTo>
                  <a:cubicBezTo>
                    <a:pt x="691" y="930"/>
                    <a:pt x="712" y="867"/>
                    <a:pt x="754" y="804"/>
                  </a:cubicBezTo>
                  <a:cubicBezTo>
                    <a:pt x="775" y="762"/>
                    <a:pt x="817" y="720"/>
                    <a:pt x="859" y="679"/>
                  </a:cubicBezTo>
                  <a:cubicBezTo>
                    <a:pt x="922" y="637"/>
                    <a:pt x="963" y="616"/>
                    <a:pt x="1047" y="595"/>
                  </a:cubicBezTo>
                  <a:close/>
                  <a:moveTo>
                    <a:pt x="1542" y="2039"/>
                  </a:moveTo>
                  <a:cubicBezTo>
                    <a:pt x="1645" y="2039"/>
                    <a:pt x="1738" y="2066"/>
                    <a:pt x="1821" y="2122"/>
                  </a:cubicBezTo>
                  <a:cubicBezTo>
                    <a:pt x="1926" y="2185"/>
                    <a:pt x="2010" y="2311"/>
                    <a:pt x="2051" y="2478"/>
                  </a:cubicBezTo>
                  <a:cubicBezTo>
                    <a:pt x="2093" y="2624"/>
                    <a:pt x="2072" y="2750"/>
                    <a:pt x="2030" y="2875"/>
                  </a:cubicBezTo>
                  <a:cubicBezTo>
                    <a:pt x="1968" y="2980"/>
                    <a:pt x="1842" y="3064"/>
                    <a:pt x="1633" y="3106"/>
                  </a:cubicBezTo>
                  <a:cubicBezTo>
                    <a:pt x="1559" y="3130"/>
                    <a:pt x="1491" y="3142"/>
                    <a:pt x="1430" y="3142"/>
                  </a:cubicBezTo>
                  <a:cubicBezTo>
                    <a:pt x="1336" y="3142"/>
                    <a:pt x="1257" y="3114"/>
                    <a:pt x="1194" y="3064"/>
                  </a:cubicBezTo>
                  <a:cubicBezTo>
                    <a:pt x="1089" y="3001"/>
                    <a:pt x="1005" y="2896"/>
                    <a:pt x="984" y="2729"/>
                  </a:cubicBezTo>
                  <a:cubicBezTo>
                    <a:pt x="942" y="2562"/>
                    <a:pt x="963" y="2415"/>
                    <a:pt x="1026" y="2290"/>
                  </a:cubicBezTo>
                  <a:cubicBezTo>
                    <a:pt x="1110" y="2185"/>
                    <a:pt x="1214" y="2101"/>
                    <a:pt x="1382" y="2059"/>
                  </a:cubicBezTo>
                  <a:cubicBezTo>
                    <a:pt x="1438" y="2046"/>
                    <a:pt x="1491" y="2039"/>
                    <a:pt x="1542" y="2039"/>
                  </a:cubicBezTo>
                  <a:close/>
                  <a:moveTo>
                    <a:pt x="1235" y="1"/>
                  </a:moveTo>
                  <a:cubicBezTo>
                    <a:pt x="1134" y="1"/>
                    <a:pt x="1023" y="20"/>
                    <a:pt x="901" y="51"/>
                  </a:cubicBezTo>
                  <a:cubicBezTo>
                    <a:pt x="754" y="72"/>
                    <a:pt x="608" y="134"/>
                    <a:pt x="482" y="197"/>
                  </a:cubicBezTo>
                  <a:cubicBezTo>
                    <a:pt x="357" y="281"/>
                    <a:pt x="252" y="365"/>
                    <a:pt x="189" y="469"/>
                  </a:cubicBezTo>
                  <a:cubicBezTo>
                    <a:pt x="105" y="574"/>
                    <a:pt x="43" y="679"/>
                    <a:pt x="22" y="825"/>
                  </a:cubicBezTo>
                  <a:cubicBezTo>
                    <a:pt x="1" y="951"/>
                    <a:pt x="1" y="1097"/>
                    <a:pt x="43" y="1264"/>
                  </a:cubicBezTo>
                  <a:cubicBezTo>
                    <a:pt x="85" y="1432"/>
                    <a:pt x="147" y="1557"/>
                    <a:pt x="252" y="1683"/>
                  </a:cubicBezTo>
                  <a:cubicBezTo>
                    <a:pt x="357" y="1808"/>
                    <a:pt x="482" y="1892"/>
                    <a:pt x="650" y="1934"/>
                  </a:cubicBezTo>
                  <a:cubicBezTo>
                    <a:pt x="482" y="2059"/>
                    <a:pt x="377" y="2185"/>
                    <a:pt x="336" y="2352"/>
                  </a:cubicBezTo>
                  <a:cubicBezTo>
                    <a:pt x="294" y="2520"/>
                    <a:pt x="294" y="2708"/>
                    <a:pt x="336" y="2896"/>
                  </a:cubicBezTo>
                  <a:cubicBezTo>
                    <a:pt x="377" y="3085"/>
                    <a:pt x="440" y="3231"/>
                    <a:pt x="545" y="3336"/>
                  </a:cubicBezTo>
                  <a:cubicBezTo>
                    <a:pt x="629" y="3461"/>
                    <a:pt x="733" y="3545"/>
                    <a:pt x="859" y="3608"/>
                  </a:cubicBezTo>
                  <a:cubicBezTo>
                    <a:pt x="984" y="3671"/>
                    <a:pt x="1131" y="3712"/>
                    <a:pt x="1298" y="3712"/>
                  </a:cubicBezTo>
                  <a:cubicBezTo>
                    <a:pt x="1337" y="3718"/>
                    <a:pt x="1378" y="3721"/>
                    <a:pt x="1420" y="3721"/>
                  </a:cubicBezTo>
                  <a:cubicBezTo>
                    <a:pt x="1534" y="3721"/>
                    <a:pt x="1657" y="3701"/>
                    <a:pt x="1779" y="3671"/>
                  </a:cubicBezTo>
                  <a:cubicBezTo>
                    <a:pt x="1947" y="3629"/>
                    <a:pt x="2093" y="3566"/>
                    <a:pt x="2219" y="3503"/>
                  </a:cubicBezTo>
                  <a:cubicBezTo>
                    <a:pt x="2365" y="3420"/>
                    <a:pt x="2470" y="3315"/>
                    <a:pt x="2554" y="3210"/>
                  </a:cubicBezTo>
                  <a:cubicBezTo>
                    <a:pt x="2637" y="3106"/>
                    <a:pt x="2700" y="2959"/>
                    <a:pt x="2721" y="2813"/>
                  </a:cubicBezTo>
                  <a:cubicBezTo>
                    <a:pt x="2763" y="2687"/>
                    <a:pt x="2742" y="2520"/>
                    <a:pt x="2700" y="2331"/>
                  </a:cubicBezTo>
                  <a:cubicBezTo>
                    <a:pt x="2658" y="2143"/>
                    <a:pt x="2574" y="1976"/>
                    <a:pt x="2470" y="1850"/>
                  </a:cubicBezTo>
                  <a:cubicBezTo>
                    <a:pt x="2365" y="1725"/>
                    <a:pt x="2198" y="1641"/>
                    <a:pt x="1989" y="1620"/>
                  </a:cubicBezTo>
                  <a:cubicBezTo>
                    <a:pt x="2114" y="1515"/>
                    <a:pt x="2198" y="1369"/>
                    <a:pt x="2240" y="1223"/>
                  </a:cubicBezTo>
                  <a:cubicBezTo>
                    <a:pt x="2261" y="1055"/>
                    <a:pt x="2261" y="909"/>
                    <a:pt x="2240" y="741"/>
                  </a:cubicBezTo>
                  <a:cubicBezTo>
                    <a:pt x="2198" y="574"/>
                    <a:pt x="2135" y="448"/>
                    <a:pt x="2051" y="344"/>
                  </a:cubicBezTo>
                  <a:cubicBezTo>
                    <a:pt x="1947" y="239"/>
                    <a:pt x="1863" y="155"/>
                    <a:pt x="1738" y="93"/>
                  </a:cubicBezTo>
                  <a:cubicBezTo>
                    <a:pt x="1612" y="30"/>
                    <a:pt x="1486" y="9"/>
                    <a:pt x="1340" y="9"/>
                  </a:cubicBezTo>
                  <a:cubicBezTo>
                    <a:pt x="1306" y="3"/>
                    <a:pt x="1271" y="1"/>
                    <a:pt x="1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9"/>
            <p:cNvSpPr/>
            <p:nvPr/>
          </p:nvSpPr>
          <p:spPr>
            <a:xfrm>
              <a:off x="8372125" y="4428975"/>
              <a:ext cx="73775" cy="92375"/>
            </a:xfrm>
            <a:custGeom>
              <a:avLst/>
              <a:gdLst/>
              <a:ahLst/>
              <a:cxnLst/>
              <a:rect l="l" t="t" r="r" b="b"/>
              <a:pathLst>
                <a:path w="2951" h="3695" extrusionOk="0">
                  <a:moveTo>
                    <a:pt x="1214" y="592"/>
                  </a:moveTo>
                  <a:cubicBezTo>
                    <a:pt x="1298" y="592"/>
                    <a:pt x="1360" y="613"/>
                    <a:pt x="1423" y="655"/>
                  </a:cubicBezTo>
                  <a:cubicBezTo>
                    <a:pt x="1486" y="676"/>
                    <a:pt x="1549" y="738"/>
                    <a:pt x="1611" y="822"/>
                  </a:cubicBezTo>
                  <a:cubicBezTo>
                    <a:pt x="1674" y="906"/>
                    <a:pt x="1716" y="1010"/>
                    <a:pt x="1779" y="1157"/>
                  </a:cubicBezTo>
                  <a:lnTo>
                    <a:pt x="1842" y="1345"/>
                  </a:lnTo>
                  <a:cubicBezTo>
                    <a:pt x="1800" y="1450"/>
                    <a:pt x="1737" y="1533"/>
                    <a:pt x="1674" y="1638"/>
                  </a:cubicBezTo>
                  <a:cubicBezTo>
                    <a:pt x="1611" y="1722"/>
                    <a:pt x="1528" y="1785"/>
                    <a:pt x="1423" y="1826"/>
                  </a:cubicBezTo>
                  <a:cubicBezTo>
                    <a:pt x="1360" y="1847"/>
                    <a:pt x="1292" y="1858"/>
                    <a:pt x="1224" y="1858"/>
                  </a:cubicBezTo>
                  <a:cubicBezTo>
                    <a:pt x="1156" y="1858"/>
                    <a:pt x="1088" y="1847"/>
                    <a:pt x="1026" y="1826"/>
                  </a:cubicBezTo>
                  <a:cubicBezTo>
                    <a:pt x="900" y="1764"/>
                    <a:pt x="795" y="1638"/>
                    <a:pt x="733" y="1450"/>
                  </a:cubicBezTo>
                  <a:cubicBezTo>
                    <a:pt x="649" y="1261"/>
                    <a:pt x="649" y="1094"/>
                    <a:pt x="670" y="948"/>
                  </a:cubicBezTo>
                  <a:cubicBezTo>
                    <a:pt x="712" y="801"/>
                    <a:pt x="816" y="717"/>
                    <a:pt x="984" y="655"/>
                  </a:cubicBezTo>
                  <a:cubicBezTo>
                    <a:pt x="1067" y="613"/>
                    <a:pt x="1151" y="592"/>
                    <a:pt x="1214" y="592"/>
                  </a:cubicBezTo>
                  <a:close/>
                  <a:moveTo>
                    <a:pt x="1295" y="1"/>
                  </a:moveTo>
                  <a:cubicBezTo>
                    <a:pt x="1135" y="1"/>
                    <a:pt x="963" y="37"/>
                    <a:pt x="774" y="111"/>
                  </a:cubicBezTo>
                  <a:cubicBezTo>
                    <a:pt x="586" y="173"/>
                    <a:pt x="440" y="278"/>
                    <a:pt x="314" y="383"/>
                  </a:cubicBezTo>
                  <a:cubicBezTo>
                    <a:pt x="189" y="508"/>
                    <a:pt x="105" y="634"/>
                    <a:pt x="63" y="759"/>
                  </a:cubicBezTo>
                  <a:cubicBezTo>
                    <a:pt x="21" y="906"/>
                    <a:pt x="0" y="1052"/>
                    <a:pt x="0" y="1220"/>
                  </a:cubicBezTo>
                  <a:cubicBezTo>
                    <a:pt x="21" y="1387"/>
                    <a:pt x="63" y="1554"/>
                    <a:pt x="126" y="1722"/>
                  </a:cubicBezTo>
                  <a:cubicBezTo>
                    <a:pt x="168" y="1847"/>
                    <a:pt x="251" y="1973"/>
                    <a:pt x="335" y="2077"/>
                  </a:cubicBezTo>
                  <a:cubicBezTo>
                    <a:pt x="419" y="2182"/>
                    <a:pt x="502" y="2266"/>
                    <a:pt x="607" y="2329"/>
                  </a:cubicBezTo>
                  <a:cubicBezTo>
                    <a:pt x="733" y="2391"/>
                    <a:pt x="858" y="2433"/>
                    <a:pt x="984" y="2454"/>
                  </a:cubicBezTo>
                  <a:cubicBezTo>
                    <a:pt x="1109" y="2454"/>
                    <a:pt x="1256" y="2433"/>
                    <a:pt x="1402" y="2370"/>
                  </a:cubicBezTo>
                  <a:cubicBezTo>
                    <a:pt x="1549" y="2329"/>
                    <a:pt x="1653" y="2245"/>
                    <a:pt x="1758" y="2161"/>
                  </a:cubicBezTo>
                  <a:cubicBezTo>
                    <a:pt x="1863" y="2057"/>
                    <a:pt x="1946" y="1952"/>
                    <a:pt x="2030" y="1826"/>
                  </a:cubicBezTo>
                  <a:lnTo>
                    <a:pt x="2155" y="2161"/>
                  </a:lnTo>
                  <a:cubicBezTo>
                    <a:pt x="2197" y="2287"/>
                    <a:pt x="2239" y="2412"/>
                    <a:pt x="2260" y="2517"/>
                  </a:cubicBezTo>
                  <a:cubicBezTo>
                    <a:pt x="2260" y="2601"/>
                    <a:pt x="2260" y="2684"/>
                    <a:pt x="2239" y="2768"/>
                  </a:cubicBezTo>
                  <a:cubicBezTo>
                    <a:pt x="2218" y="2831"/>
                    <a:pt x="2176" y="2893"/>
                    <a:pt x="2114" y="2935"/>
                  </a:cubicBezTo>
                  <a:cubicBezTo>
                    <a:pt x="2072" y="2977"/>
                    <a:pt x="1988" y="3019"/>
                    <a:pt x="1904" y="3061"/>
                  </a:cubicBezTo>
                  <a:cubicBezTo>
                    <a:pt x="1852" y="3082"/>
                    <a:pt x="1795" y="3092"/>
                    <a:pt x="1737" y="3092"/>
                  </a:cubicBezTo>
                  <a:cubicBezTo>
                    <a:pt x="1679" y="3092"/>
                    <a:pt x="1622" y="3082"/>
                    <a:pt x="1570" y="3061"/>
                  </a:cubicBezTo>
                  <a:cubicBezTo>
                    <a:pt x="1465" y="3019"/>
                    <a:pt x="1381" y="2935"/>
                    <a:pt x="1319" y="2831"/>
                  </a:cubicBezTo>
                  <a:lnTo>
                    <a:pt x="712" y="3061"/>
                  </a:lnTo>
                  <a:cubicBezTo>
                    <a:pt x="858" y="3354"/>
                    <a:pt x="1047" y="3542"/>
                    <a:pt x="1298" y="3626"/>
                  </a:cubicBezTo>
                  <a:cubicBezTo>
                    <a:pt x="1411" y="3673"/>
                    <a:pt x="1528" y="3695"/>
                    <a:pt x="1650" y="3695"/>
                  </a:cubicBezTo>
                  <a:cubicBezTo>
                    <a:pt x="1798" y="3695"/>
                    <a:pt x="1953" y="3662"/>
                    <a:pt x="2114" y="3605"/>
                  </a:cubicBezTo>
                  <a:cubicBezTo>
                    <a:pt x="2490" y="3458"/>
                    <a:pt x="2720" y="3249"/>
                    <a:pt x="2846" y="2956"/>
                  </a:cubicBezTo>
                  <a:cubicBezTo>
                    <a:pt x="2951" y="2684"/>
                    <a:pt x="2930" y="2349"/>
                    <a:pt x="2804" y="1994"/>
                  </a:cubicBezTo>
                  <a:lnTo>
                    <a:pt x="2365" y="843"/>
                  </a:lnTo>
                  <a:cubicBezTo>
                    <a:pt x="2218" y="487"/>
                    <a:pt x="2030" y="236"/>
                    <a:pt x="1737" y="111"/>
                  </a:cubicBezTo>
                  <a:cubicBezTo>
                    <a:pt x="1601" y="37"/>
                    <a:pt x="1455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9"/>
            <p:cNvSpPr/>
            <p:nvPr/>
          </p:nvSpPr>
          <p:spPr>
            <a:xfrm>
              <a:off x="8434900" y="4399950"/>
              <a:ext cx="77950" cy="91700"/>
            </a:xfrm>
            <a:custGeom>
              <a:avLst/>
              <a:gdLst/>
              <a:ahLst/>
              <a:cxnLst/>
              <a:rect l="l" t="t" r="r" b="b"/>
              <a:pathLst>
                <a:path w="3118" h="3668" extrusionOk="0">
                  <a:moveTo>
                    <a:pt x="1130" y="623"/>
                  </a:moveTo>
                  <a:cubicBezTo>
                    <a:pt x="1193" y="623"/>
                    <a:pt x="1235" y="623"/>
                    <a:pt x="1297" y="644"/>
                  </a:cubicBezTo>
                  <a:cubicBezTo>
                    <a:pt x="1360" y="665"/>
                    <a:pt x="1402" y="686"/>
                    <a:pt x="1444" y="728"/>
                  </a:cubicBezTo>
                  <a:cubicBezTo>
                    <a:pt x="1507" y="769"/>
                    <a:pt x="1528" y="811"/>
                    <a:pt x="1569" y="874"/>
                  </a:cubicBezTo>
                  <a:cubicBezTo>
                    <a:pt x="1590" y="937"/>
                    <a:pt x="1611" y="1000"/>
                    <a:pt x="1611" y="1062"/>
                  </a:cubicBezTo>
                  <a:cubicBezTo>
                    <a:pt x="1611" y="1104"/>
                    <a:pt x="1611" y="1167"/>
                    <a:pt x="1590" y="1230"/>
                  </a:cubicBezTo>
                  <a:cubicBezTo>
                    <a:pt x="1569" y="1293"/>
                    <a:pt x="1549" y="1334"/>
                    <a:pt x="1507" y="1376"/>
                  </a:cubicBezTo>
                  <a:cubicBezTo>
                    <a:pt x="1465" y="1439"/>
                    <a:pt x="1423" y="1481"/>
                    <a:pt x="1360" y="1502"/>
                  </a:cubicBezTo>
                  <a:cubicBezTo>
                    <a:pt x="1318" y="1523"/>
                    <a:pt x="1256" y="1544"/>
                    <a:pt x="1193" y="1544"/>
                  </a:cubicBezTo>
                  <a:cubicBezTo>
                    <a:pt x="1172" y="1551"/>
                    <a:pt x="1151" y="1553"/>
                    <a:pt x="1130" y="1553"/>
                  </a:cubicBezTo>
                  <a:cubicBezTo>
                    <a:pt x="1088" y="1553"/>
                    <a:pt x="1046" y="1544"/>
                    <a:pt x="1004" y="1544"/>
                  </a:cubicBezTo>
                  <a:cubicBezTo>
                    <a:pt x="963" y="1523"/>
                    <a:pt x="900" y="1481"/>
                    <a:pt x="858" y="1460"/>
                  </a:cubicBezTo>
                  <a:cubicBezTo>
                    <a:pt x="816" y="1418"/>
                    <a:pt x="774" y="1376"/>
                    <a:pt x="753" y="1313"/>
                  </a:cubicBezTo>
                  <a:cubicBezTo>
                    <a:pt x="712" y="1251"/>
                    <a:pt x="691" y="1188"/>
                    <a:pt x="691" y="1125"/>
                  </a:cubicBezTo>
                  <a:cubicBezTo>
                    <a:pt x="691" y="1062"/>
                    <a:pt x="691" y="1021"/>
                    <a:pt x="712" y="958"/>
                  </a:cubicBezTo>
                  <a:cubicBezTo>
                    <a:pt x="732" y="895"/>
                    <a:pt x="753" y="853"/>
                    <a:pt x="795" y="790"/>
                  </a:cubicBezTo>
                  <a:cubicBezTo>
                    <a:pt x="837" y="749"/>
                    <a:pt x="879" y="707"/>
                    <a:pt x="942" y="686"/>
                  </a:cubicBezTo>
                  <a:cubicBezTo>
                    <a:pt x="1004" y="644"/>
                    <a:pt x="1067" y="623"/>
                    <a:pt x="1130" y="623"/>
                  </a:cubicBezTo>
                  <a:close/>
                  <a:moveTo>
                    <a:pt x="1925" y="1920"/>
                  </a:moveTo>
                  <a:cubicBezTo>
                    <a:pt x="1974" y="1920"/>
                    <a:pt x="2023" y="1927"/>
                    <a:pt x="2072" y="1941"/>
                  </a:cubicBezTo>
                  <a:cubicBezTo>
                    <a:pt x="2197" y="2004"/>
                    <a:pt x="2302" y="2088"/>
                    <a:pt x="2385" y="2234"/>
                  </a:cubicBezTo>
                  <a:cubicBezTo>
                    <a:pt x="2448" y="2381"/>
                    <a:pt x="2469" y="2506"/>
                    <a:pt x="2448" y="2632"/>
                  </a:cubicBezTo>
                  <a:cubicBezTo>
                    <a:pt x="2427" y="2757"/>
                    <a:pt x="2323" y="2883"/>
                    <a:pt x="2134" y="2966"/>
                  </a:cubicBezTo>
                  <a:cubicBezTo>
                    <a:pt x="2017" y="3032"/>
                    <a:pt x="1915" y="3065"/>
                    <a:pt x="1825" y="3065"/>
                  </a:cubicBezTo>
                  <a:cubicBezTo>
                    <a:pt x="1771" y="3065"/>
                    <a:pt x="1721" y="3053"/>
                    <a:pt x="1674" y="3029"/>
                  </a:cubicBezTo>
                  <a:cubicBezTo>
                    <a:pt x="1569" y="2987"/>
                    <a:pt x="1465" y="2904"/>
                    <a:pt x="1402" y="2757"/>
                  </a:cubicBezTo>
                  <a:cubicBezTo>
                    <a:pt x="1318" y="2611"/>
                    <a:pt x="1297" y="2464"/>
                    <a:pt x="1339" y="2318"/>
                  </a:cubicBezTo>
                  <a:cubicBezTo>
                    <a:pt x="1381" y="2192"/>
                    <a:pt x="1486" y="2088"/>
                    <a:pt x="1632" y="2004"/>
                  </a:cubicBezTo>
                  <a:cubicBezTo>
                    <a:pt x="1730" y="1948"/>
                    <a:pt x="1827" y="1920"/>
                    <a:pt x="1925" y="1920"/>
                  </a:cubicBezTo>
                  <a:close/>
                  <a:moveTo>
                    <a:pt x="1295" y="1"/>
                  </a:moveTo>
                  <a:cubicBezTo>
                    <a:pt x="1229" y="1"/>
                    <a:pt x="1161" y="6"/>
                    <a:pt x="1088" y="16"/>
                  </a:cubicBezTo>
                  <a:cubicBezTo>
                    <a:pt x="942" y="37"/>
                    <a:pt x="816" y="100"/>
                    <a:pt x="670" y="163"/>
                  </a:cubicBezTo>
                  <a:cubicBezTo>
                    <a:pt x="523" y="246"/>
                    <a:pt x="398" y="330"/>
                    <a:pt x="314" y="435"/>
                  </a:cubicBezTo>
                  <a:cubicBezTo>
                    <a:pt x="209" y="518"/>
                    <a:pt x="126" y="644"/>
                    <a:pt x="63" y="749"/>
                  </a:cubicBezTo>
                  <a:cubicBezTo>
                    <a:pt x="21" y="874"/>
                    <a:pt x="0" y="1000"/>
                    <a:pt x="0" y="1146"/>
                  </a:cubicBezTo>
                  <a:cubicBezTo>
                    <a:pt x="0" y="1272"/>
                    <a:pt x="42" y="1418"/>
                    <a:pt x="126" y="1565"/>
                  </a:cubicBezTo>
                  <a:cubicBezTo>
                    <a:pt x="209" y="1711"/>
                    <a:pt x="314" y="1837"/>
                    <a:pt x="440" y="1920"/>
                  </a:cubicBezTo>
                  <a:cubicBezTo>
                    <a:pt x="565" y="2025"/>
                    <a:pt x="712" y="2067"/>
                    <a:pt x="879" y="2067"/>
                  </a:cubicBezTo>
                  <a:cubicBezTo>
                    <a:pt x="753" y="2213"/>
                    <a:pt x="670" y="2381"/>
                    <a:pt x="670" y="2548"/>
                  </a:cubicBezTo>
                  <a:cubicBezTo>
                    <a:pt x="670" y="2715"/>
                    <a:pt x="732" y="2904"/>
                    <a:pt x="816" y="3092"/>
                  </a:cubicBezTo>
                  <a:cubicBezTo>
                    <a:pt x="900" y="3238"/>
                    <a:pt x="1004" y="3364"/>
                    <a:pt x="1109" y="3469"/>
                  </a:cubicBezTo>
                  <a:cubicBezTo>
                    <a:pt x="1235" y="3552"/>
                    <a:pt x="1360" y="3615"/>
                    <a:pt x="1507" y="3636"/>
                  </a:cubicBezTo>
                  <a:cubicBezTo>
                    <a:pt x="1569" y="3657"/>
                    <a:pt x="1637" y="3667"/>
                    <a:pt x="1711" y="3667"/>
                  </a:cubicBezTo>
                  <a:cubicBezTo>
                    <a:pt x="1784" y="3667"/>
                    <a:pt x="1862" y="3657"/>
                    <a:pt x="1946" y="3636"/>
                  </a:cubicBezTo>
                  <a:cubicBezTo>
                    <a:pt x="2093" y="3615"/>
                    <a:pt x="2239" y="3552"/>
                    <a:pt x="2406" y="3490"/>
                  </a:cubicBezTo>
                  <a:cubicBezTo>
                    <a:pt x="2553" y="3406"/>
                    <a:pt x="2678" y="3301"/>
                    <a:pt x="2783" y="3197"/>
                  </a:cubicBezTo>
                  <a:cubicBezTo>
                    <a:pt x="2909" y="3092"/>
                    <a:pt x="2992" y="2966"/>
                    <a:pt x="3034" y="2841"/>
                  </a:cubicBezTo>
                  <a:cubicBezTo>
                    <a:pt x="3097" y="2715"/>
                    <a:pt x="3118" y="2569"/>
                    <a:pt x="3118" y="2422"/>
                  </a:cubicBezTo>
                  <a:cubicBezTo>
                    <a:pt x="3097" y="2276"/>
                    <a:pt x="3055" y="2109"/>
                    <a:pt x="2971" y="1962"/>
                  </a:cubicBezTo>
                  <a:cubicBezTo>
                    <a:pt x="2888" y="1774"/>
                    <a:pt x="2762" y="1627"/>
                    <a:pt x="2616" y="1544"/>
                  </a:cubicBezTo>
                  <a:cubicBezTo>
                    <a:pt x="2511" y="1456"/>
                    <a:pt x="2363" y="1413"/>
                    <a:pt x="2195" y="1413"/>
                  </a:cubicBezTo>
                  <a:cubicBezTo>
                    <a:pt x="2162" y="1413"/>
                    <a:pt x="2127" y="1415"/>
                    <a:pt x="2093" y="1418"/>
                  </a:cubicBezTo>
                  <a:cubicBezTo>
                    <a:pt x="2197" y="1293"/>
                    <a:pt x="2239" y="1146"/>
                    <a:pt x="2239" y="979"/>
                  </a:cubicBezTo>
                  <a:cubicBezTo>
                    <a:pt x="2239" y="811"/>
                    <a:pt x="2197" y="665"/>
                    <a:pt x="2113" y="518"/>
                  </a:cubicBezTo>
                  <a:cubicBezTo>
                    <a:pt x="2051" y="372"/>
                    <a:pt x="1946" y="267"/>
                    <a:pt x="1841" y="184"/>
                  </a:cubicBezTo>
                  <a:cubicBezTo>
                    <a:pt x="1737" y="79"/>
                    <a:pt x="1611" y="37"/>
                    <a:pt x="1486" y="16"/>
                  </a:cubicBezTo>
                  <a:cubicBezTo>
                    <a:pt x="1423" y="6"/>
                    <a:pt x="1360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9"/>
            <p:cNvSpPr/>
            <p:nvPr/>
          </p:nvSpPr>
          <p:spPr>
            <a:xfrm>
              <a:off x="8536375" y="4366125"/>
              <a:ext cx="45525" cy="45450"/>
            </a:xfrm>
            <a:custGeom>
              <a:avLst/>
              <a:gdLst/>
              <a:ahLst/>
              <a:cxnLst/>
              <a:rect l="l" t="t" r="r" b="b"/>
              <a:pathLst>
                <a:path w="1821" h="1818" extrusionOk="0">
                  <a:moveTo>
                    <a:pt x="908" y="1"/>
                  </a:moveTo>
                  <a:cubicBezTo>
                    <a:pt x="827" y="1"/>
                    <a:pt x="738" y="15"/>
                    <a:pt x="649" y="30"/>
                  </a:cubicBezTo>
                  <a:cubicBezTo>
                    <a:pt x="544" y="72"/>
                    <a:pt x="440" y="114"/>
                    <a:pt x="335" y="197"/>
                  </a:cubicBezTo>
                  <a:cubicBezTo>
                    <a:pt x="230" y="281"/>
                    <a:pt x="168" y="365"/>
                    <a:pt x="105" y="469"/>
                  </a:cubicBezTo>
                  <a:cubicBezTo>
                    <a:pt x="42" y="574"/>
                    <a:pt x="21" y="679"/>
                    <a:pt x="0" y="804"/>
                  </a:cubicBezTo>
                  <a:cubicBezTo>
                    <a:pt x="0" y="930"/>
                    <a:pt x="0" y="1034"/>
                    <a:pt x="42" y="1160"/>
                  </a:cubicBezTo>
                  <a:cubicBezTo>
                    <a:pt x="63" y="1265"/>
                    <a:pt x="126" y="1369"/>
                    <a:pt x="210" y="1474"/>
                  </a:cubicBezTo>
                  <a:cubicBezTo>
                    <a:pt x="272" y="1578"/>
                    <a:pt x="377" y="1641"/>
                    <a:pt x="482" y="1704"/>
                  </a:cubicBezTo>
                  <a:cubicBezTo>
                    <a:pt x="586" y="1767"/>
                    <a:pt x="691" y="1788"/>
                    <a:pt x="816" y="1809"/>
                  </a:cubicBezTo>
                  <a:cubicBezTo>
                    <a:pt x="847" y="1815"/>
                    <a:pt x="879" y="1817"/>
                    <a:pt x="913" y="1817"/>
                  </a:cubicBezTo>
                  <a:cubicBezTo>
                    <a:pt x="993" y="1817"/>
                    <a:pt x="1077" y="1802"/>
                    <a:pt x="1151" y="1788"/>
                  </a:cubicBezTo>
                  <a:cubicBezTo>
                    <a:pt x="1277" y="1746"/>
                    <a:pt x="1381" y="1683"/>
                    <a:pt x="1486" y="1620"/>
                  </a:cubicBezTo>
                  <a:cubicBezTo>
                    <a:pt x="1570" y="1537"/>
                    <a:pt x="1653" y="1432"/>
                    <a:pt x="1716" y="1327"/>
                  </a:cubicBezTo>
                  <a:cubicBezTo>
                    <a:pt x="1758" y="1223"/>
                    <a:pt x="1800" y="1118"/>
                    <a:pt x="1821" y="993"/>
                  </a:cubicBezTo>
                  <a:cubicBezTo>
                    <a:pt x="1821" y="888"/>
                    <a:pt x="1821" y="762"/>
                    <a:pt x="1779" y="658"/>
                  </a:cubicBezTo>
                  <a:cubicBezTo>
                    <a:pt x="1758" y="532"/>
                    <a:pt x="1695" y="428"/>
                    <a:pt x="1611" y="344"/>
                  </a:cubicBezTo>
                  <a:cubicBezTo>
                    <a:pt x="1549" y="239"/>
                    <a:pt x="1444" y="156"/>
                    <a:pt x="1339" y="114"/>
                  </a:cubicBezTo>
                  <a:cubicBezTo>
                    <a:pt x="1235" y="51"/>
                    <a:pt x="1130" y="9"/>
                    <a:pt x="1005" y="9"/>
                  </a:cubicBezTo>
                  <a:cubicBezTo>
                    <a:pt x="974" y="3"/>
                    <a:pt x="942" y="1"/>
                    <a:pt x="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1" name="Google Shape;821;p39"/>
          <p:cNvSpPr txBox="1">
            <a:spLocks noGrp="1"/>
          </p:cNvSpPr>
          <p:nvPr>
            <p:ph type="subTitle" idx="4294967295"/>
          </p:nvPr>
        </p:nvSpPr>
        <p:spPr>
          <a:xfrm>
            <a:off x="660117" y="2658367"/>
            <a:ext cx="1710000" cy="1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Richard Roe</a:t>
            </a:r>
            <a:endParaRPr sz="1200"/>
          </a:p>
        </p:txBody>
      </p:sp>
      <p:sp>
        <p:nvSpPr>
          <p:cNvPr id="822" name="Google Shape;822;p39"/>
          <p:cNvSpPr txBox="1">
            <a:spLocks noGrp="1"/>
          </p:cNvSpPr>
          <p:nvPr>
            <p:ph type="subTitle" idx="4294967295"/>
          </p:nvPr>
        </p:nvSpPr>
        <p:spPr>
          <a:xfrm>
            <a:off x="6779902" y="2659633"/>
            <a:ext cx="1710000" cy="1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Jane Doe</a:t>
            </a:r>
            <a:endParaRPr sz="1200"/>
          </a:p>
        </p:txBody>
      </p:sp>
      <p:sp>
        <p:nvSpPr>
          <p:cNvPr id="823" name="Google Shape;823;p39"/>
          <p:cNvSpPr txBox="1">
            <a:spLocks noGrp="1"/>
          </p:cNvSpPr>
          <p:nvPr>
            <p:ph type="subTitle" idx="4294967295"/>
          </p:nvPr>
        </p:nvSpPr>
        <p:spPr>
          <a:xfrm>
            <a:off x="600717" y="2904700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Principal</a:t>
            </a:r>
            <a:endParaRPr sz="1000"/>
          </a:p>
        </p:txBody>
      </p:sp>
      <p:sp>
        <p:nvSpPr>
          <p:cNvPr id="824" name="Google Shape;824;p39"/>
          <p:cNvSpPr txBox="1">
            <a:spLocks noGrp="1"/>
          </p:cNvSpPr>
          <p:nvPr>
            <p:ph type="subTitle" idx="4294967295"/>
          </p:nvPr>
        </p:nvSpPr>
        <p:spPr>
          <a:xfrm>
            <a:off x="6714475" y="2906483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Teacher </a:t>
            </a:r>
            <a:endParaRPr sz="1000"/>
          </a:p>
        </p:txBody>
      </p:sp>
      <p:sp>
        <p:nvSpPr>
          <p:cNvPr id="825" name="Google Shape;825;p39"/>
          <p:cNvSpPr/>
          <p:nvPr/>
        </p:nvSpPr>
        <p:spPr>
          <a:xfrm>
            <a:off x="7201661" y="2222060"/>
            <a:ext cx="854425" cy="332100"/>
          </a:xfrm>
          <a:custGeom>
            <a:avLst/>
            <a:gdLst/>
            <a:ahLst/>
            <a:cxnLst/>
            <a:rect l="l" t="t" r="r" b="b"/>
            <a:pathLst>
              <a:path w="34177" h="13284" extrusionOk="0">
                <a:moveTo>
                  <a:pt x="19340" y="4476"/>
                </a:moveTo>
                <a:lnTo>
                  <a:pt x="19340" y="4476"/>
                </a:lnTo>
                <a:cubicBezTo>
                  <a:pt x="19232" y="5154"/>
                  <a:pt x="18933" y="5860"/>
                  <a:pt x="18635" y="6484"/>
                </a:cubicBezTo>
                <a:cubicBezTo>
                  <a:pt x="18499" y="6809"/>
                  <a:pt x="18309" y="7135"/>
                  <a:pt x="18147" y="7433"/>
                </a:cubicBezTo>
                <a:cubicBezTo>
                  <a:pt x="17713" y="7541"/>
                  <a:pt x="17279" y="7677"/>
                  <a:pt x="16872" y="7785"/>
                </a:cubicBezTo>
                <a:cubicBezTo>
                  <a:pt x="16682" y="7785"/>
                  <a:pt x="16492" y="7758"/>
                  <a:pt x="16329" y="7758"/>
                </a:cubicBezTo>
                <a:cubicBezTo>
                  <a:pt x="16953" y="6456"/>
                  <a:pt x="17903" y="4883"/>
                  <a:pt x="19340" y="4476"/>
                </a:cubicBezTo>
                <a:close/>
                <a:moveTo>
                  <a:pt x="16091" y="272"/>
                </a:moveTo>
                <a:cubicBezTo>
                  <a:pt x="16221" y="272"/>
                  <a:pt x="16221" y="1278"/>
                  <a:pt x="16194" y="1411"/>
                </a:cubicBezTo>
                <a:cubicBezTo>
                  <a:pt x="16194" y="1873"/>
                  <a:pt x="16085" y="2306"/>
                  <a:pt x="15950" y="2740"/>
                </a:cubicBezTo>
                <a:cubicBezTo>
                  <a:pt x="15651" y="3717"/>
                  <a:pt x="15163" y="4612"/>
                  <a:pt x="14594" y="5426"/>
                </a:cubicBezTo>
                <a:cubicBezTo>
                  <a:pt x="14024" y="6294"/>
                  <a:pt x="13346" y="7107"/>
                  <a:pt x="12586" y="7840"/>
                </a:cubicBezTo>
                <a:cubicBezTo>
                  <a:pt x="12098" y="7867"/>
                  <a:pt x="11610" y="7921"/>
                  <a:pt x="11149" y="7975"/>
                </a:cubicBezTo>
                <a:cubicBezTo>
                  <a:pt x="11529" y="5995"/>
                  <a:pt x="12369" y="4070"/>
                  <a:pt x="13481" y="2442"/>
                </a:cubicBezTo>
                <a:cubicBezTo>
                  <a:pt x="14105" y="1547"/>
                  <a:pt x="14946" y="516"/>
                  <a:pt x="16085" y="272"/>
                </a:cubicBezTo>
                <a:cubicBezTo>
                  <a:pt x="16087" y="272"/>
                  <a:pt x="16089" y="272"/>
                  <a:pt x="16091" y="272"/>
                </a:cubicBezTo>
                <a:close/>
                <a:moveTo>
                  <a:pt x="20154" y="7785"/>
                </a:moveTo>
                <a:lnTo>
                  <a:pt x="20154" y="7785"/>
                </a:lnTo>
                <a:cubicBezTo>
                  <a:pt x="20127" y="7894"/>
                  <a:pt x="20127" y="8002"/>
                  <a:pt x="20100" y="8111"/>
                </a:cubicBezTo>
                <a:cubicBezTo>
                  <a:pt x="19910" y="8084"/>
                  <a:pt x="19720" y="8057"/>
                  <a:pt x="19530" y="8030"/>
                </a:cubicBezTo>
                <a:cubicBezTo>
                  <a:pt x="19747" y="7921"/>
                  <a:pt x="19937" y="7840"/>
                  <a:pt x="20154" y="7785"/>
                </a:cubicBezTo>
                <a:close/>
                <a:moveTo>
                  <a:pt x="12234" y="8165"/>
                </a:moveTo>
                <a:lnTo>
                  <a:pt x="12234" y="8165"/>
                </a:lnTo>
                <a:cubicBezTo>
                  <a:pt x="11854" y="8491"/>
                  <a:pt x="11447" y="8816"/>
                  <a:pt x="11013" y="9087"/>
                </a:cubicBezTo>
                <a:cubicBezTo>
                  <a:pt x="11013" y="9087"/>
                  <a:pt x="10986" y="9115"/>
                  <a:pt x="10959" y="9115"/>
                </a:cubicBezTo>
                <a:cubicBezTo>
                  <a:pt x="10959" y="8952"/>
                  <a:pt x="10986" y="8789"/>
                  <a:pt x="11013" y="8653"/>
                </a:cubicBezTo>
                <a:cubicBezTo>
                  <a:pt x="11040" y="8518"/>
                  <a:pt x="11067" y="8382"/>
                  <a:pt x="11067" y="8274"/>
                </a:cubicBezTo>
                <a:cubicBezTo>
                  <a:pt x="11474" y="8219"/>
                  <a:pt x="11854" y="8192"/>
                  <a:pt x="12234" y="8165"/>
                </a:cubicBezTo>
                <a:close/>
                <a:moveTo>
                  <a:pt x="15841" y="8030"/>
                </a:moveTo>
                <a:cubicBezTo>
                  <a:pt x="15841" y="8030"/>
                  <a:pt x="15841" y="8057"/>
                  <a:pt x="15841" y="8057"/>
                </a:cubicBezTo>
                <a:cubicBezTo>
                  <a:pt x="14214" y="8491"/>
                  <a:pt x="12613" y="8925"/>
                  <a:pt x="10986" y="9359"/>
                </a:cubicBezTo>
                <a:cubicBezTo>
                  <a:pt x="11420" y="9087"/>
                  <a:pt x="11800" y="8789"/>
                  <a:pt x="12152" y="8491"/>
                </a:cubicBezTo>
                <a:cubicBezTo>
                  <a:pt x="12288" y="8382"/>
                  <a:pt x="12424" y="8247"/>
                  <a:pt x="12559" y="8138"/>
                </a:cubicBezTo>
                <a:cubicBezTo>
                  <a:pt x="12695" y="8111"/>
                  <a:pt x="12830" y="8111"/>
                  <a:pt x="12966" y="8111"/>
                </a:cubicBezTo>
                <a:cubicBezTo>
                  <a:pt x="13915" y="8057"/>
                  <a:pt x="14865" y="8030"/>
                  <a:pt x="15841" y="8030"/>
                </a:cubicBezTo>
                <a:close/>
                <a:moveTo>
                  <a:pt x="10796" y="8301"/>
                </a:moveTo>
                <a:lnTo>
                  <a:pt x="10796" y="8301"/>
                </a:lnTo>
                <a:cubicBezTo>
                  <a:pt x="10715" y="8626"/>
                  <a:pt x="10688" y="8952"/>
                  <a:pt x="10661" y="9304"/>
                </a:cubicBezTo>
                <a:cubicBezTo>
                  <a:pt x="10444" y="9413"/>
                  <a:pt x="10254" y="9521"/>
                  <a:pt x="10037" y="9603"/>
                </a:cubicBezTo>
                <a:lnTo>
                  <a:pt x="9142" y="9820"/>
                </a:lnTo>
                <a:cubicBezTo>
                  <a:pt x="8545" y="9793"/>
                  <a:pt x="8491" y="9169"/>
                  <a:pt x="8599" y="8599"/>
                </a:cubicBezTo>
                <a:cubicBezTo>
                  <a:pt x="9331" y="8491"/>
                  <a:pt x="10064" y="8382"/>
                  <a:pt x="10796" y="8301"/>
                </a:cubicBezTo>
                <a:close/>
                <a:moveTo>
                  <a:pt x="8436" y="8626"/>
                </a:moveTo>
                <a:lnTo>
                  <a:pt x="8436" y="8626"/>
                </a:lnTo>
                <a:cubicBezTo>
                  <a:pt x="8355" y="9142"/>
                  <a:pt x="8382" y="9684"/>
                  <a:pt x="8789" y="9901"/>
                </a:cubicBezTo>
                <a:cubicBezTo>
                  <a:pt x="6158" y="10525"/>
                  <a:pt x="3473" y="10986"/>
                  <a:pt x="787" y="11176"/>
                </a:cubicBezTo>
                <a:cubicBezTo>
                  <a:pt x="2252" y="10254"/>
                  <a:pt x="3961" y="9684"/>
                  <a:pt x="5643" y="9250"/>
                </a:cubicBezTo>
                <a:cubicBezTo>
                  <a:pt x="6565" y="9006"/>
                  <a:pt x="7487" y="8816"/>
                  <a:pt x="8436" y="8626"/>
                </a:cubicBezTo>
                <a:close/>
                <a:moveTo>
                  <a:pt x="17197" y="8084"/>
                </a:moveTo>
                <a:cubicBezTo>
                  <a:pt x="17387" y="8084"/>
                  <a:pt x="17577" y="8111"/>
                  <a:pt x="17740" y="8111"/>
                </a:cubicBezTo>
                <a:cubicBezTo>
                  <a:pt x="17523" y="8436"/>
                  <a:pt x="17306" y="8789"/>
                  <a:pt x="17089" y="9115"/>
                </a:cubicBezTo>
                <a:cubicBezTo>
                  <a:pt x="16492" y="9955"/>
                  <a:pt x="15814" y="10742"/>
                  <a:pt x="15055" y="11447"/>
                </a:cubicBezTo>
                <a:cubicBezTo>
                  <a:pt x="15244" y="10389"/>
                  <a:pt x="15624" y="9332"/>
                  <a:pt x="16031" y="8382"/>
                </a:cubicBezTo>
                <a:cubicBezTo>
                  <a:pt x="16411" y="8301"/>
                  <a:pt x="16818" y="8192"/>
                  <a:pt x="17197" y="8084"/>
                </a:cubicBezTo>
                <a:close/>
                <a:moveTo>
                  <a:pt x="19123" y="8247"/>
                </a:moveTo>
                <a:cubicBezTo>
                  <a:pt x="19422" y="8301"/>
                  <a:pt x="19720" y="8328"/>
                  <a:pt x="20018" y="8382"/>
                </a:cubicBezTo>
                <a:cubicBezTo>
                  <a:pt x="19693" y="9386"/>
                  <a:pt x="18906" y="10308"/>
                  <a:pt x="18255" y="11013"/>
                </a:cubicBezTo>
                <a:cubicBezTo>
                  <a:pt x="18038" y="11230"/>
                  <a:pt x="17821" y="11474"/>
                  <a:pt x="17577" y="11691"/>
                </a:cubicBezTo>
                <a:cubicBezTo>
                  <a:pt x="17252" y="11366"/>
                  <a:pt x="17116" y="10932"/>
                  <a:pt x="17333" y="10308"/>
                </a:cubicBezTo>
                <a:cubicBezTo>
                  <a:pt x="17604" y="9494"/>
                  <a:pt x="18309" y="8735"/>
                  <a:pt x="19123" y="8247"/>
                </a:cubicBezTo>
                <a:close/>
                <a:moveTo>
                  <a:pt x="20317" y="8491"/>
                </a:moveTo>
                <a:cubicBezTo>
                  <a:pt x="22242" y="8491"/>
                  <a:pt x="24277" y="9359"/>
                  <a:pt x="25796" y="10633"/>
                </a:cubicBezTo>
                <a:cubicBezTo>
                  <a:pt x="25063" y="11230"/>
                  <a:pt x="23978" y="11501"/>
                  <a:pt x="23110" y="11746"/>
                </a:cubicBezTo>
                <a:cubicBezTo>
                  <a:pt x="21991" y="12062"/>
                  <a:pt x="20827" y="12269"/>
                  <a:pt x="19679" y="12269"/>
                </a:cubicBezTo>
                <a:cubicBezTo>
                  <a:pt x="19548" y="12269"/>
                  <a:pt x="19417" y="12266"/>
                  <a:pt x="19286" y="12261"/>
                </a:cubicBezTo>
                <a:cubicBezTo>
                  <a:pt x="18743" y="12261"/>
                  <a:pt x="18228" y="12125"/>
                  <a:pt x="17821" y="11881"/>
                </a:cubicBezTo>
                <a:cubicBezTo>
                  <a:pt x="18011" y="11691"/>
                  <a:pt x="18201" y="11556"/>
                  <a:pt x="18391" y="11393"/>
                </a:cubicBezTo>
                <a:cubicBezTo>
                  <a:pt x="19123" y="10606"/>
                  <a:pt x="19991" y="9359"/>
                  <a:pt x="20317" y="8491"/>
                </a:cubicBezTo>
                <a:close/>
                <a:moveTo>
                  <a:pt x="15624" y="8491"/>
                </a:moveTo>
                <a:cubicBezTo>
                  <a:pt x="15190" y="9521"/>
                  <a:pt x="14811" y="10633"/>
                  <a:pt x="14675" y="11773"/>
                </a:cubicBezTo>
                <a:cubicBezTo>
                  <a:pt x="14132" y="12207"/>
                  <a:pt x="13509" y="12559"/>
                  <a:pt x="12830" y="12614"/>
                </a:cubicBezTo>
                <a:cubicBezTo>
                  <a:pt x="12769" y="12619"/>
                  <a:pt x="12709" y="12621"/>
                  <a:pt x="12650" y="12621"/>
                </a:cubicBezTo>
                <a:cubicBezTo>
                  <a:pt x="11230" y="12621"/>
                  <a:pt x="10906" y="11067"/>
                  <a:pt x="10932" y="9738"/>
                </a:cubicBezTo>
                <a:cubicBezTo>
                  <a:pt x="12505" y="9359"/>
                  <a:pt x="14051" y="8925"/>
                  <a:pt x="15624" y="8491"/>
                </a:cubicBezTo>
                <a:close/>
                <a:moveTo>
                  <a:pt x="18092" y="8138"/>
                </a:moveTo>
                <a:cubicBezTo>
                  <a:pt x="18282" y="8165"/>
                  <a:pt x="18472" y="8165"/>
                  <a:pt x="18662" y="8192"/>
                </a:cubicBezTo>
                <a:cubicBezTo>
                  <a:pt x="17957" y="8708"/>
                  <a:pt x="17387" y="9386"/>
                  <a:pt x="17089" y="10091"/>
                </a:cubicBezTo>
                <a:cubicBezTo>
                  <a:pt x="16791" y="10823"/>
                  <a:pt x="16926" y="11447"/>
                  <a:pt x="17333" y="11881"/>
                </a:cubicBezTo>
                <a:cubicBezTo>
                  <a:pt x="16647" y="12488"/>
                  <a:pt x="15832" y="12967"/>
                  <a:pt x="14988" y="12967"/>
                </a:cubicBezTo>
                <a:cubicBezTo>
                  <a:pt x="14965" y="12967"/>
                  <a:pt x="14942" y="12967"/>
                  <a:pt x="14919" y="12966"/>
                </a:cubicBezTo>
                <a:cubicBezTo>
                  <a:pt x="14919" y="12641"/>
                  <a:pt x="14946" y="12288"/>
                  <a:pt x="14973" y="11935"/>
                </a:cubicBezTo>
                <a:cubicBezTo>
                  <a:pt x="15461" y="11529"/>
                  <a:pt x="15895" y="11067"/>
                  <a:pt x="16248" y="10688"/>
                </a:cubicBezTo>
                <a:cubicBezTo>
                  <a:pt x="16926" y="9901"/>
                  <a:pt x="17550" y="9033"/>
                  <a:pt x="18092" y="8138"/>
                </a:cubicBezTo>
                <a:close/>
                <a:moveTo>
                  <a:pt x="16194" y="1"/>
                </a:moveTo>
                <a:cubicBezTo>
                  <a:pt x="14539" y="218"/>
                  <a:pt x="13400" y="1981"/>
                  <a:pt x="12641" y="3283"/>
                </a:cubicBezTo>
                <a:cubicBezTo>
                  <a:pt x="11800" y="4721"/>
                  <a:pt x="11149" y="6348"/>
                  <a:pt x="10823" y="8002"/>
                </a:cubicBezTo>
                <a:cubicBezTo>
                  <a:pt x="10118" y="8084"/>
                  <a:pt x="9386" y="8165"/>
                  <a:pt x="8653" y="8301"/>
                </a:cubicBezTo>
                <a:cubicBezTo>
                  <a:pt x="8653" y="8274"/>
                  <a:pt x="8681" y="8247"/>
                  <a:pt x="8681" y="8219"/>
                </a:cubicBezTo>
                <a:cubicBezTo>
                  <a:pt x="8696" y="8159"/>
                  <a:pt x="8651" y="8123"/>
                  <a:pt x="8604" y="8123"/>
                </a:cubicBezTo>
                <a:cubicBezTo>
                  <a:pt x="8568" y="8123"/>
                  <a:pt x="8530" y="8145"/>
                  <a:pt x="8518" y="8192"/>
                </a:cubicBezTo>
                <a:cubicBezTo>
                  <a:pt x="8491" y="8219"/>
                  <a:pt x="8491" y="8274"/>
                  <a:pt x="8464" y="8328"/>
                </a:cubicBezTo>
                <a:cubicBezTo>
                  <a:pt x="7894" y="8436"/>
                  <a:pt x="7324" y="8545"/>
                  <a:pt x="6755" y="8681"/>
                </a:cubicBezTo>
                <a:cubicBezTo>
                  <a:pt x="4802" y="9115"/>
                  <a:pt x="2795" y="9711"/>
                  <a:pt x="1032" y="10661"/>
                </a:cubicBezTo>
                <a:cubicBezTo>
                  <a:pt x="706" y="10850"/>
                  <a:pt x="408" y="11040"/>
                  <a:pt x="136" y="11230"/>
                </a:cubicBezTo>
                <a:cubicBezTo>
                  <a:pt x="1" y="11312"/>
                  <a:pt x="28" y="11529"/>
                  <a:pt x="191" y="11529"/>
                </a:cubicBezTo>
                <a:cubicBezTo>
                  <a:pt x="3744" y="11393"/>
                  <a:pt x="7189" y="10688"/>
                  <a:pt x="10606" y="9820"/>
                </a:cubicBezTo>
                <a:cubicBezTo>
                  <a:pt x="10606" y="11095"/>
                  <a:pt x="10959" y="12559"/>
                  <a:pt x="12315" y="12885"/>
                </a:cubicBezTo>
                <a:cubicBezTo>
                  <a:pt x="12467" y="12920"/>
                  <a:pt x="12619" y="12937"/>
                  <a:pt x="12769" y="12937"/>
                </a:cubicBezTo>
                <a:cubicBezTo>
                  <a:pt x="13421" y="12937"/>
                  <a:pt x="14047" y="12626"/>
                  <a:pt x="14621" y="12207"/>
                </a:cubicBezTo>
                <a:lnTo>
                  <a:pt x="14621" y="12207"/>
                </a:lnTo>
                <a:cubicBezTo>
                  <a:pt x="14594" y="12505"/>
                  <a:pt x="14594" y="12803"/>
                  <a:pt x="14594" y="13102"/>
                </a:cubicBezTo>
                <a:cubicBezTo>
                  <a:pt x="14621" y="13210"/>
                  <a:pt x="14675" y="13264"/>
                  <a:pt x="14783" y="13264"/>
                </a:cubicBezTo>
                <a:cubicBezTo>
                  <a:pt x="14877" y="13277"/>
                  <a:pt x="14970" y="13283"/>
                  <a:pt x="15064" y="13283"/>
                </a:cubicBezTo>
                <a:cubicBezTo>
                  <a:pt x="15968" y="13283"/>
                  <a:pt x="16839" y="12713"/>
                  <a:pt x="17577" y="12098"/>
                </a:cubicBezTo>
                <a:cubicBezTo>
                  <a:pt x="17821" y="12261"/>
                  <a:pt x="18120" y="12397"/>
                  <a:pt x="18445" y="12451"/>
                </a:cubicBezTo>
                <a:cubicBezTo>
                  <a:pt x="18851" y="12537"/>
                  <a:pt x="19270" y="12573"/>
                  <a:pt x="19693" y="12573"/>
                </a:cubicBezTo>
                <a:cubicBezTo>
                  <a:pt x="20742" y="12573"/>
                  <a:pt x="21819" y="12349"/>
                  <a:pt x="22785" y="12098"/>
                </a:cubicBezTo>
                <a:cubicBezTo>
                  <a:pt x="23870" y="11827"/>
                  <a:pt x="25280" y="11474"/>
                  <a:pt x="26121" y="10661"/>
                </a:cubicBezTo>
                <a:cubicBezTo>
                  <a:pt x="26148" y="10633"/>
                  <a:pt x="26175" y="10525"/>
                  <a:pt x="26121" y="10471"/>
                </a:cubicBezTo>
                <a:cubicBezTo>
                  <a:pt x="24684" y="9250"/>
                  <a:pt x="22839" y="8653"/>
                  <a:pt x="21049" y="8274"/>
                </a:cubicBezTo>
                <a:cubicBezTo>
                  <a:pt x="20832" y="8219"/>
                  <a:pt x="20615" y="8192"/>
                  <a:pt x="20398" y="8138"/>
                </a:cubicBezTo>
                <a:cubicBezTo>
                  <a:pt x="20425" y="7948"/>
                  <a:pt x="20452" y="7758"/>
                  <a:pt x="20452" y="7568"/>
                </a:cubicBezTo>
                <a:cubicBezTo>
                  <a:pt x="20475" y="7479"/>
                  <a:pt x="20404" y="7426"/>
                  <a:pt x="20333" y="7426"/>
                </a:cubicBezTo>
                <a:cubicBezTo>
                  <a:pt x="20318" y="7426"/>
                  <a:pt x="20303" y="7428"/>
                  <a:pt x="20290" y="7433"/>
                </a:cubicBezTo>
                <a:cubicBezTo>
                  <a:pt x="19856" y="7514"/>
                  <a:pt x="19449" y="7704"/>
                  <a:pt x="19042" y="7948"/>
                </a:cubicBezTo>
                <a:cubicBezTo>
                  <a:pt x="18771" y="7921"/>
                  <a:pt x="18526" y="7894"/>
                  <a:pt x="18255" y="7867"/>
                </a:cubicBezTo>
                <a:cubicBezTo>
                  <a:pt x="18282" y="7840"/>
                  <a:pt x="18282" y="7813"/>
                  <a:pt x="18309" y="7785"/>
                </a:cubicBezTo>
                <a:cubicBezTo>
                  <a:pt x="22399" y="6713"/>
                  <a:pt x="26526" y="5843"/>
                  <a:pt x="30766" y="5843"/>
                </a:cubicBezTo>
                <a:cubicBezTo>
                  <a:pt x="31671" y="5843"/>
                  <a:pt x="32582" y="5882"/>
                  <a:pt x="33499" y="5968"/>
                </a:cubicBezTo>
                <a:cubicBezTo>
                  <a:pt x="33119" y="6239"/>
                  <a:pt x="32685" y="6429"/>
                  <a:pt x="32278" y="6646"/>
                </a:cubicBezTo>
                <a:cubicBezTo>
                  <a:pt x="32113" y="6717"/>
                  <a:pt x="32215" y="6933"/>
                  <a:pt x="32370" y="6933"/>
                </a:cubicBezTo>
                <a:cubicBezTo>
                  <a:pt x="32393" y="6933"/>
                  <a:pt x="32417" y="6928"/>
                  <a:pt x="32441" y="6918"/>
                </a:cubicBezTo>
                <a:cubicBezTo>
                  <a:pt x="33011" y="6646"/>
                  <a:pt x="33580" y="6402"/>
                  <a:pt x="34068" y="5941"/>
                </a:cubicBezTo>
                <a:cubicBezTo>
                  <a:pt x="34177" y="5833"/>
                  <a:pt x="34068" y="5670"/>
                  <a:pt x="33933" y="5670"/>
                </a:cubicBezTo>
                <a:cubicBezTo>
                  <a:pt x="32843" y="5546"/>
                  <a:pt x="31762" y="5490"/>
                  <a:pt x="30688" y="5490"/>
                </a:cubicBezTo>
                <a:cubicBezTo>
                  <a:pt x="26572" y="5490"/>
                  <a:pt x="22554" y="6313"/>
                  <a:pt x="18554" y="7324"/>
                </a:cubicBezTo>
                <a:cubicBezTo>
                  <a:pt x="18581" y="7297"/>
                  <a:pt x="18581" y="7270"/>
                  <a:pt x="18608" y="7243"/>
                </a:cubicBezTo>
                <a:cubicBezTo>
                  <a:pt x="19096" y="6348"/>
                  <a:pt x="19611" y="5290"/>
                  <a:pt x="19666" y="4259"/>
                </a:cubicBezTo>
                <a:cubicBezTo>
                  <a:pt x="19689" y="4165"/>
                  <a:pt x="19610" y="4091"/>
                  <a:pt x="19518" y="4091"/>
                </a:cubicBezTo>
                <a:cubicBezTo>
                  <a:pt x="19504" y="4091"/>
                  <a:pt x="19490" y="4093"/>
                  <a:pt x="19476" y="4097"/>
                </a:cubicBezTo>
                <a:cubicBezTo>
                  <a:pt x="17794" y="4449"/>
                  <a:pt x="16709" y="6267"/>
                  <a:pt x="16004" y="7704"/>
                </a:cubicBezTo>
                <a:cubicBezTo>
                  <a:pt x="16004" y="7704"/>
                  <a:pt x="15977" y="7731"/>
                  <a:pt x="15977" y="7758"/>
                </a:cubicBezTo>
                <a:cubicBezTo>
                  <a:pt x="15651" y="7745"/>
                  <a:pt x="15326" y="7738"/>
                  <a:pt x="15000" y="7738"/>
                </a:cubicBezTo>
                <a:cubicBezTo>
                  <a:pt x="14675" y="7738"/>
                  <a:pt x="14349" y="7745"/>
                  <a:pt x="14024" y="7758"/>
                </a:cubicBezTo>
                <a:cubicBezTo>
                  <a:pt x="13644" y="7785"/>
                  <a:pt x="13264" y="7785"/>
                  <a:pt x="12885" y="7813"/>
                </a:cubicBezTo>
                <a:cubicBezTo>
                  <a:pt x="13888" y="6836"/>
                  <a:pt x="14729" y="5697"/>
                  <a:pt x="15407" y="4504"/>
                </a:cubicBezTo>
                <a:cubicBezTo>
                  <a:pt x="16140" y="3174"/>
                  <a:pt x="16682" y="1601"/>
                  <a:pt x="16302" y="109"/>
                </a:cubicBezTo>
                <a:cubicBezTo>
                  <a:pt x="16302" y="55"/>
                  <a:pt x="16248" y="1"/>
                  <a:pt x="16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6" name="Google Shape;826;p39"/>
          <p:cNvSpPr/>
          <p:nvPr/>
        </p:nvSpPr>
        <p:spPr>
          <a:xfrm>
            <a:off x="1194555" y="2141485"/>
            <a:ext cx="641125" cy="490975"/>
          </a:xfrm>
          <a:custGeom>
            <a:avLst/>
            <a:gdLst/>
            <a:ahLst/>
            <a:cxnLst/>
            <a:rect l="l" t="t" r="r" b="b"/>
            <a:pathLst>
              <a:path w="25645" h="19639" extrusionOk="0">
                <a:moveTo>
                  <a:pt x="9940" y="8422"/>
                </a:moveTo>
                <a:cubicBezTo>
                  <a:pt x="10021" y="8910"/>
                  <a:pt x="10048" y="9398"/>
                  <a:pt x="10076" y="9886"/>
                </a:cubicBezTo>
                <a:cubicBezTo>
                  <a:pt x="9913" y="9914"/>
                  <a:pt x="9750" y="9941"/>
                  <a:pt x="9587" y="9968"/>
                </a:cubicBezTo>
                <a:cubicBezTo>
                  <a:pt x="9587" y="9968"/>
                  <a:pt x="9587" y="9941"/>
                  <a:pt x="9587" y="9914"/>
                </a:cubicBezTo>
                <a:cubicBezTo>
                  <a:pt x="9696" y="9452"/>
                  <a:pt x="9777" y="8910"/>
                  <a:pt x="9940" y="8422"/>
                </a:cubicBezTo>
                <a:close/>
                <a:moveTo>
                  <a:pt x="8394" y="583"/>
                </a:moveTo>
                <a:cubicBezTo>
                  <a:pt x="9425" y="3621"/>
                  <a:pt x="9397" y="6903"/>
                  <a:pt x="8855" y="10131"/>
                </a:cubicBezTo>
                <a:cubicBezTo>
                  <a:pt x="8123" y="10266"/>
                  <a:pt x="7363" y="10456"/>
                  <a:pt x="6631" y="10646"/>
                </a:cubicBezTo>
                <a:cubicBezTo>
                  <a:pt x="6685" y="10103"/>
                  <a:pt x="6739" y="9561"/>
                  <a:pt x="6794" y="9018"/>
                </a:cubicBezTo>
                <a:cubicBezTo>
                  <a:pt x="7011" y="6659"/>
                  <a:pt x="7390" y="4272"/>
                  <a:pt x="7987" y="1966"/>
                </a:cubicBezTo>
                <a:cubicBezTo>
                  <a:pt x="8095" y="1505"/>
                  <a:pt x="8204" y="1017"/>
                  <a:pt x="8394" y="583"/>
                </a:cubicBezTo>
                <a:close/>
                <a:moveTo>
                  <a:pt x="14036" y="9669"/>
                </a:moveTo>
                <a:cubicBezTo>
                  <a:pt x="14008" y="10863"/>
                  <a:pt x="13791" y="12192"/>
                  <a:pt x="13358" y="13385"/>
                </a:cubicBezTo>
                <a:cubicBezTo>
                  <a:pt x="13358" y="12951"/>
                  <a:pt x="13412" y="12572"/>
                  <a:pt x="13439" y="12328"/>
                </a:cubicBezTo>
                <a:cubicBezTo>
                  <a:pt x="13520" y="11487"/>
                  <a:pt x="13656" y="10537"/>
                  <a:pt x="13927" y="9697"/>
                </a:cubicBezTo>
                <a:cubicBezTo>
                  <a:pt x="13954" y="9669"/>
                  <a:pt x="13981" y="9669"/>
                  <a:pt x="14036" y="9669"/>
                </a:cubicBezTo>
                <a:close/>
                <a:moveTo>
                  <a:pt x="16233" y="10076"/>
                </a:moveTo>
                <a:cubicBezTo>
                  <a:pt x="16233" y="10999"/>
                  <a:pt x="16178" y="12328"/>
                  <a:pt x="15961" y="13494"/>
                </a:cubicBezTo>
                <a:cubicBezTo>
                  <a:pt x="15772" y="12355"/>
                  <a:pt x="15934" y="11188"/>
                  <a:pt x="16233" y="10076"/>
                </a:cubicBezTo>
                <a:close/>
                <a:moveTo>
                  <a:pt x="10076" y="10239"/>
                </a:moveTo>
                <a:cubicBezTo>
                  <a:pt x="10076" y="10402"/>
                  <a:pt x="10076" y="10565"/>
                  <a:pt x="10076" y="10754"/>
                </a:cubicBezTo>
                <a:cubicBezTo>
                  <a:pt x="10076" y="11649"/>
                  <a:pt x="10021" y="12572"/>
                  <a:pt x="9886" y="13494"/>
                </a:cubicBezTo>
                <a:cubicBezTo>
                  <a:pt x="9669" y="13521"/>
                  <a:pt x="9452" y="13575"/>
                  <a:pt x="9235" y="13602"/>
                </a:cubicBezTo>
                <a:cubicBezTo>
                  <a:pt x="9235" y="13250"/>
                  <a:pt x="9262" y="12951"/>
                  <a:pt x="9262" y="12734"/>
                </a:cubicBezTo>
                <a:cubicBezTo>
                  <a:pt x="9289" y="11921"/>
                  <a:pt x="9397" y="11134"/>
                  <a:pt x="9533" y="10348"/>
                </a:cubicBezTo>
                <a:cubicBezTo>
                  <a:pt x="9723" y="10293"/>
                  <a:pt x="9886" y="10266"/>
                  <a:pt x="10076" y="10239"/>
                </a:cubicBezTo>
                <a:close/>
                <a:moveTo>
                  <a:pt x="9180" y="10402"/>
                </a:moveTo>
                <a:cubicBezTo>
                  <a:pt x="8991" y="11432"/>
                  <a:pt x="8882" y="12490"/>
                  <a:pt x="8882" y="13548"/>
                </a:cubicBezTo>
                <a:cubicBezTo>
                  <a:pt x="8882" y="13575"/>
                  <a:pt x="8909" y="13630"/>
                  <a:pt x="8909" y="13684"/>
                </a:cubicBezTo>
                <a:cubicBezTo>
                  <a:pt x="8692" y="13711"/>
                  <a:pt x="8502" y="13738"/>
                  <a:pt x="8312" y="13792"/>
                </a:cubicBezTo>
                <a:cubicBezTo>
                  <a:pt x="8611" y="12680"/>
                  <a:pt x="8882" y="11568"/>
                  <a:pt x="9072" y="10429"/>
                </a:cubicBezTo>
                <a:cubicBezTo>
                  <a:pt x="9099" y="10429"/>
                  <a:pt x="9126" y="10402"/>
                  <a:pt x="9180" y="10402"/>
                </a:cubicBezTo>
                <a:close/>
                <a:moveTo>
                  <a:pt x="8801" y="10483"/>
                </a:moveTo>
                <a:lnTo>
                  <a:pt x="8801" y="10483"/>
                </a:lnTo>
                <a:cubicBezTo>
                  <a:pt x="8611" y="11622"/>
                  <a:pt x="8340" y="12734"/>
                  <a:pt x="8041" y="13819"/>
                </a:cubicBezTo>
                <a:cubicBezTo>
                  <a:pt x="7553" y="13901"/>
                  <a:pt x="7065" y="13982"/>
                  <a:pt x="6577" y="14036"/>
                </a:cubicBezTo>
                <a:cubicBezTo>
                  <a:pt x="6495" y="13060"/>
                  <a:pt x="6522" y="12029"/>
                  <a:pt x="6604" y="11026"/>
                </a:cubicBezTo>
                <a:cubicBezTo>
                  <a:pt x="7336" y="10836"/>
                  <a:pt x="8068" y="10646"/>
                  <a:pt x="8801" y="10483"/>
                </a:cubicBezTo>
                <a:close/>
                <a:moveTo>
                  <a:pt x="6278" y="11134"/>
                </a:moveTo>
                <a:cubicBezTo>
                  <a:pt x="6251" y="11568"/>
                  <a:pt x="6224" y="12029"/>
                  <a:pt x="6224" y="12463"/>
                </a:cubicBezTo>
                <a:cubicBezTo>
                  <a:pt x="6224" y="13006"/>
                  <a:pt x="6224" y="13548"/>
                  <a:pt x="6278" y="14091"/>
                </a:cubicBezTo>
                <a:cubicBezTo>
                  <a:pt x="6007" y="14118"/>
                  <a:pt x="5736" y="14145"/>
                  <a:pt x="5464" y="14172"/>
                </a:cubicBezTo>
                <a:cubicBezTo>
                  <a:pt x="4244" y="13819"/>
                  <a:pt x="3105" y="13331"/>
                  <a:pt x="2020" y="12707"/>
                </a:cubicBezTo>
                <a:cubicBezTo>
                  <a:pt x="3186" y="12111"/>
                  <a:pt x="4407" y="11677"/>
                  <a:pt x="5627" y="11297"/>
                </a:cubicBezTo>
                <a:cubicBezTo>
                  <a:pt x="5844" y="11243"/>
                  <a:pt x="6061" y="11188"/>
                  <a:pt x="6278" y="11134"/>
                </a:cubicBezTo>
                <a:close/>
                <a:moveTo>
                  <a:pt x="18592" y="9507"/>
                </a:moveTo>
                <a:cubicBezTo>
                  <a:pt x="18999" y="9534"/>
                  <a:pt x="19406" y="9561"/>
                  <a:pt x="19813" y="9588"/>
                </a:cubicBezTo>
                <a:cubicBezTo>
                  <a:pt x="21630" y="9724"/>
                  <a:pt x="23610" y="10049"/>
                  <a:pt x="25184" y="11053"/>
                </a:cubicBezTo>
                <a:cubicBezTo>
                  <a:pt x="23420" y="12490"/>
                  <a:pt x="21305" y="13467"/>
                  <a:pt x="19081" y="14063"/>
                </a:cubicBezTo>
                <a:cubicBezTo>
                  <a:pt x="19406" y="13277"/>
                  <a:pt x="19650" y="12463"/>
                  <a:pt x="20003" y="11704"/>
                </a:cubicBezTo>
                <a:cubicBezTo>
                  <a:pt x="20039" y="11612"/>
                  <a:pt x="19977" y="11533"/>
                  <a:pt x="19908" y="11533"/>
                </a:cubicBezTo>
                <a:cubicBezTo>
                  <a:pt x="19874" y="11533"/>
                  <a:pt x="19839" y="11551"/>
                  <a:pt x="19813" y="11595"/>
                </a:cubicBezTo>
                <a:cubicBezTo>
                  <a:pt x="19732" y="11731"/>
                  <a:pt x="19677" y="11894"/>
                  <a:pt x="19596" y="12029"/>
                </a:cubicBezTo>
                <a:cubicBezTo>
                  <a:pt x="19135" y="12924"/>
                  <a:pt x="18538" y="13711"/>
                  <a:pt x="17616" y="14172"/>
                </a:cubicBezTo>
                <a:cubicBezTo>
                  <a:pt x="16992" y="12626"/>
                  <a:pt x="17643" y="10863"/>
                  <a:pt x="18592" y="9507"/>
                </a:cubicBezTo>
                <a:close/>
                <a:moveTo>
                  <a:pt x="1830" y="12816"/>
                </a:moveTo>
                <a:cubicBezTo>
                  <a:pt x="2806" y="13385"/>
                  <a:pt x="3837" y="13847"/>
                  <a:pt x="4895" y="14199"/>
                </a:cubicBezTo>
                <a:cubicBezTo>
                  <a:pt x="4716" y="14206"/>
                  <a:pt x="4537" y="14210"/>
                  <a:pt x="4358" y="14210"/>
                </a:cubicBezTo>
                <a:cubicBezTo>
                  <a:pt x="3124" y="14210"/>
                  <a:pt x="1896" y="14028"/>
                  <a:pt x="853" y="13413"/>
                </a:cubicBezTo>
                <a:cubicBezTo>
                  <a:pt x="1152" y="13196"/>
                  <a:pt x="1504" y="12979"/>
                  <a:pt x="1830" y="12816"/>
                </a:cubicBezTo>
                <a:close/>
                <a:moveTo>
                  <a:pt x="18945" y="13521"/>
                </a:moveTo>
                <a:lnTo>
                  <a:pt x="18945" y="13521"/>
                </a:lnTo>
                <a:cubicBezTo>
                  <a:pt x="18864" y="13738"/>
                  <a:pt x="18755" y="13955"/>
                  <a:pt x="18674" y="14172"/>
                </a:cubicBezTo>
                <a:cubicBezTo>
                  <a:pt x="18484" y="14226"/>
                  <a:pt x="18267" y="14280"/>
                  <a:pt x="18050" y="14335"/>
                </a:cubicBezTo>
                <a:cubicBezTo>
                  <a:pt x="18403" y="14091"/>
                  <a:pt x="18701" y="13819"/>
                  <a:pt x="18945" y="13521"/>
                </a:cubicBezTo>
                <a:close/>
                <a:moveTo>
                  <a:pt x="17670" y="9495"/>
                </a:moveTo>
                <a:cubicBezTo>
                  <a:pt x="17869" y="9495"/>
                  <a:pt x="18068" y="9498"/>
                  <a:pt x="18267" y="9507"/>
                </a:cubicBezTo>
                <a:cubicBezTo>
                  <a:pt x="17290" y="10944"/>
                  <a:pt x="16667" y="12816"/>
                  <a:pt x="17372" y="14470"/>
                </a:cubicBezTo>
                <a:cubicBezTo>
                  <a:pt x="17019" y="14525"/>
                  <a:pt x="16667" y="14606"/>
                  <a:pt x="16314" y="14660"/>
                </a:cubicBezTo>
                <a:cubicBezTo>
                  <a:pt x="16206" y="14443"/>
                  <a:pt x="16151" y="14226"/>
                  <a:pt x="16070" y="14009"/>
                </a:cubicBezTo>
                <a:cubicBezTo>
                  <a:pt x="16097" y="13928"/>
                  <a:pt x="16124" y="13847"/>
                  <a:pt x="16124" y="13792"/>
                </a:cubicBezTo>
                <a:cubicBezTo>
                  <a:pt x="16423" y="12382"/>
                  <a:pt x="16450" y="10944"/>
                  <a:pt x="16477" y="9507"/>
                </a:cubicBezTo>
                <a:cubicBezTo>
                  <a:pt x="16875" y="9507"/>
                  <a:pt x="17272" y="9495"/>
                  <a:pt x="17670" y="9495"/>
                </a:cubicBezTo>
                <a:close/>
                <a:moveTo>
                  <a:pt x="7933" y="14199"/>
                </a:moveTo>
                <a:cubicBezTo>
                  <a:pt x="7906" y="14362"/>
                  <a:pt x="7851" y="14525"/>
                  <a:pt x="7797" y="14687"/>
                </a:cubicBezTo>
                <a:cubicBezTo>
                  <a:pt x="7417" y="14606"/>
                  <a:pt x="7011" y="14525"/>
                  <a:pt x="6631" y="14443"/>
                </a:cubicBezTo>
                <a:cubicBezTo>
                  <a:pt x="6604" y="14443"/>
                  <a:pt x="6604" y="14416"/>
                  <a:pt x="6604" y="14416"/>
                </a:cubicBezTo>
                <a:cubicBezTo>
                  <a:pt x="7065" y="14362"/>
                  <a:pt x="7499" y="14280"/>
                  <a:pt x="7933" y="14199"/>
                </a:cubicBezTo>
                <a:close/>
                <a:moveTo>
                  <a:pt x="8909" y="14009"/>
                </a:moveTo>
                <a:cubicBezTo>
                  <a:pt x="8936" y="14280"/>
                  <a:pt x="8991" y="14579"/>
                  <a:pt x="9045" y="14850"/>
                </a:cubicBezTo>
                <a:cubicBezTo>
                  <a:pt x="8719" y="14796"/>
                  <a:pt x="8367" y="14769"/>
                  <a:pt x="8041" y="14714"/>
                </a:cubicBezTo>
                <a:cubicBezTo>
                  <a:pt x="8095" y="14525"/>
                  <a:pt x="8150" y="14335"/>
                  <a:pt x="8204" y="14172"/>
                </a:cubicBezTo>
                <a:cubicBezTo>
                  <a:pt x="8448" y="14118"/>
                  <a:pt x="8665" y="14063"/>
                  <a:pt x="8909" y="14009"/>
                </a:cubicBezTo>
                <a:close/>
                <a:moveTo>
                  <a:pt x="9831" y="13819"/>
                </a:moveTo>
                <a:cubicBezTo>
                  <a:pt x="9804" y="14091"/>
                  <a:pt x="9750" y="14362"/>
                  <a:pt x="9669" y="14633"/>
                </a:cubicBezTo>
                <a:cubicBezTo>
                  <a:pt x="9669" y="14714"/>
                  <a:pt x="9642" y="14796"/>
                  <a:pt x="9614" y="14904"/>
                </a:cubicBezTo>
                <a:cubicBezTo>
                  <a:pt x="9533" y="14904"/>
                  <a:pt x="9452" y="14877"/>
                  <a:pt x="9370" y="14877"/>
                </a:cubicBezTo>
                <a:cubicBezTo>
                  <a:pt x="9316" y="14579"/>
                  <a:pt x="9262" y="14280"/>
                  <a:pt x="9262" y="13955"/>
                </a:cubicBezTo>
                <a:cubicBezTo>
                  <a:pt x="9452" y="13901"/>
                  <a:pt x="9642" y="13874"/>
                  <a:pt x="9831" y="13819"/>
                </a:cubicBezTo>
                <a:close/>
                <a:moveTo>
                  <a:pt x="16151" y="9534"/>
                </a:moveTo>
                <a:lnTo>
                  <a:pt x="16151" y="9534"/>
                </a:lnTo>
                <a:cubicBezTo>
                  <a:pt x="15690" y="10944"/>
                  <a:pt x="15365" y="12653"/>
                  <a:pt x="15826" y="14118"/>
                </a:cubicBezTo>
                <a:cubicBezTo>
                  <a:pt x="15772" y="14335"/>
                  <a:pt x="15690" y="14552"/>
                  <a:pt x="15609" y="14742"/>
                </a:cubicBezTo>
                <a:cubicBezTo>
                  <a:pt x="14904" y="14850"/>
                  <a:pt x="14171" y="14904"/>
                  <a:pt x="13493" y="14931"/>
                </a:cubicBezTo>
                <a:cubicBezTo>
                  <a:pt x="13412" y="14714"/>
                  <a:pt x="13385" y="14443"/>
                  <a:pt x="13358" y="14199"/>
                </a:cubicBezTo>
                <a:cubicBezTo>
                  <a:pt x="14036" y="12789"/>
                  <a:pt x="14307" y="11134"/>
                  <a:pt x="14361" y="9642"/>
                </a:cubicBezTo>
                <a:cubicBezTo>
                  <a:pt x="14931" y="9588"/>
                  <a:pt x="15527" y="9561"/>
                  <a:pt x="16151" y="9534"/>
                </a:cubicBezTo>
                <a:close/>
                <a:moveTo>
                  <a:pt x="13086" y="14687"/>
                </a:moveTo>
                <a:cubicBezTo>
                  <a:pt x="13086" y="14769"/>
                  <a:pt x="13113" y="14877"/>
                  <a:pt x="13141" y="14959"/>
                </a:cubicBezTo>
                <a:lnTo>
                  <a:pt x="12896" y="14959"/>
                </a:lnTo>
                <a:cubicBezTo>
                  <a:pt x="12978" y="14877"/>
                  <a:pt x="13032" y="14796"/>
                  <a:pt x="13086" y="14687"/>
                </a:cubicBezTo>
                <a:close/>
                <a:moveTo>
                  <a:pt x="11242" y="13521"/>
                </a:moveTo>
                <a:lnTo>
                  <a:pt x="11242" y="13521"/>
                </a:lnTo>
                <a:cubicBezTo>
                  <a:pt x="11133" y="13982"/>
                  <a:pt x="11052" y="14470"/>
                  <a:pt x="11025" y="14986"/>
                </a:cubicBezTo>
                <a:cubicBezTo>
                  <a:pt x="10672" y="14959"/>
                  <a:pt x="10293" y="14959"/>
                  <a:pt x="9967" y="14931"/>
                </a:cubicBezTo>
                <a:cubicBezTo>
                  <a:pt x="9994" y="14796"/>
                  <a:pt x="10021" y="14687"/>
                  <a:pt x="10048" y="14579"/>
                </a:cubicBezTo>
                <a:cubicBezTo>
                  <a:pt x="10103" y="14308"/>
                  <a:pt x="10157" y="14009"/>
                  <a:pt x="10211" y="13738"/>
                </a:cubicBezTo>
                <a:cubicBezTo>
                  <a:pt x="10564" y="13657"/>
                  <a:pt x="10889" y="13602"/>
                  <a:pt x="11242" y="13521"/>
                </a:cubicBezTo>
                <a:close/>
                <a:moveTo>
                  <a:pt x="13547" y="9724"/>
                </a:moveTo>
                <a:lnTo>
                  <a:pt x="13547" y="9724"/>
                </a:lnTo>
                <a:cubicBezTo>
                  <a:pt x="13249" y="10673"/>
                  <a:pt x="13141" y="11704"/>
                  <a:pt x="13059" y="12626"/>
                </a:cubicBezTo>
                <a:cubicBezTo>
                  <a:pt x="13005" y="13033"/>
                  <a:pt x="12978" y="13575"/>
                  <a:pt x="13005" y="14118"/>
                </a:cubicBezTo>
                <a:cubicBezTo>
                  <a:pt x="12842" y="14416"/>
                  <a:pt x="12679" y="14714"/>
                  <a:pt x="12490" y="14986"/>
                </a:cubicBezTo>
                <a:lnTo>
                  <a:pt x="11296" y="14986"/>
                </a:lnTo>
                <a:cubicBezTo>
                  <a:pt x="11323" y="14470"/>
                  <a:pt x="11405" y="13955"/>
                  <a:pt x="11513" y="13467"/>
                </a:cubicBezTo>
                <a:cubicBezTo>
                  <a:pt x="11676" y="13413"/>
                  <a:pt x="11866" y="13385"/>
                  <a:pt x="12028" y="13358"/>
                </a:cubicBezTo>
                <a:cubicBezTo>
                  <a:pt x="12176" y="13334"/>
                  <a:pt x="12123" y="13107"/>
                  <a:pt x="11989" y="13107"/>
                </a:cubicBezTo>
                <a:cubicBezTo>
                  <a:pt x="11976" y="13107"/>
                  <a:pt x="11962" y="13109"/>
                  <a:pt x="11947" y="13114"/>
                </a:cubicBezTo>
                <a:cubicBezTo>
                  <a:pt x="11839" y="13114"/>
                  <a:pt x="11730" y="13141"/>
                  <a:pt x="11594" y="13168"/>
                </a:cubicBezTo>
                <a:cubicBezTo>
                  <a:pt x="11676" y="12870"/>
                  <a:pt x="11784" y="12572"/>
                  <a:pt x="11893" y="12273"/>
                </a:cubicBezTo>
                <a:cubicBezTo>
                  <a:pt x="11927" y="12187"/>
                  <a:pt x="11852" y="12122"/>
                  <a:pt x="11778" y="12122"/>
                </a:cubicBezTo>
                <a:cubicBezTo>
                  <a:pt x="11736" y="12122"/>
                  <a:pt x="11695" y="12143"/>
                  <a:pt x="11676" y="12192"/>
                </a:cubicBezTo>
                <a:cubicBezTo>
                  <a:pt x="11540" y="12517"/>
                  <a:pt x="11432" y="12870"/>
                  <a:pt x="11323" y="13223"/>
                </a:cubicBezTo>
                <a:cubicBezTo>
                  <a:pt x="10971" y="13277"/>
                  <a:pt x="10591" y="13358"/>
                  <a:pt x="10238" y="13413"/>
                </a:cubicBezTo>
                <a:cubicBezTo>
                  <a:pt x="10374" y="12545"/>
                  <a:pt x="10401" y="11649"/>
                  <a:pt x="10401" y="10754"/>
                </a:cubicBezTo>
                <a:cubicBezTo>
                  <a:pt x="10401" y="10565"/>
                  <a:pt x="10401" y="10375"/>
                  <a:pt x="10401" y="10185"/>
                </a:cubicBezTo>
                <a:cubicBezTo>
                  <a:pt x="11188" y="10049"/>
                  <a:pt x="11947" y="9914"/>
                  <a:pt x="12734" y="9805"/>
                </a:cubicBezTo>
                <a:cubicBezTo>
                  <a:pt x="13005" y="9778"/>
                  <a:pt x="13276" y="9751"/>
                  <a:pt x="13547" y="9724"/>
                </a:cubicBezTo>
                <a:close/>
                <a:moveTo>
                  <a:pt x="15473" y="15067"/>
                </a:moveTo>
                <a:lnTo>
                  <a:pt x="15473" y="15067"/>
                </a:lnTo>
                <a:cubicBezTo>
                  <a:pt x="15216" y="15535"/>
                  <a:pt x="14877" y="15822"/>
                  <a:pt x="14441" y="15822"/>
                </a:cubicBezTo>
                <a:cubicBezTo>
                  <a:pt x="14372" y="15822"/>
                  <a:pt x="14300" y="15814"/>
                  <a:pt x="14225" y="15799"/>
                </a:cubicBezTo>
                <a:cubicBezTo>
                  <a:pt x="13927" y="15718"/>
                  <a:pt x="13710" y="15501"/>
                  <a:pt x="13574" y="15203"/>
                </a:cubicBezTo>
                <a:cubicBezTo>
                  <a:pt x="14198" y="15176"/>
                  <a:pt x="14849" y="15121"/>
                  <a:pt x="15473" y="15067"/>
                </a:cubicBezTo>
                <a:close/>
                <a:moveTo>
                  <a:pt x="11296" y="15230"/>
                </a:moveTo>
                <a:lnTo>
                  <a:pt x="11296" y="15230"/>
                </a:lnTo>
                <a:cubicBezTo>
                  <a:pt x="11622" y="15257"/>
                  <a:pt x="11947" y="15257"/>
                  <a:pt x="12273" y="15257"/>
                </a:cubicBezTo>
                <a:cubicBezTo>
                  <a:pt x="12001" y="15582"/>
                  <a:pt x="11676" y="15881"/>
                  <a:pt x="11323" y="16098"/>
                </a:cubicBezTo>
                <a:cubicBezTo>
                  <a:pt x="11296" y="15827"/>
                  <a:pt x="11296" y="15528"/>
                  <a:pt x="11296" y="15230"/>
                </a:cubicBezTo>
                <a:close/>
                <a:moveTo>
                  <a:pt x="6658" y="14687"/>
                </a:moveTo>
                <a:cubicBezTo>
                  <a:pt x="7011" y="14769"/>
                  <a:pt x="7363" y="14850"/>
                  <a:pt x="7743" y="14904"/>
                </a:cubicBezTo>
                <a:cubicBezTo>
                  <a:pt x="7553" y="15474"/>
                  <a:pt x="7390" y="16044"/>
                  <a:pt x="7200" y="16586"/>
                </a:cubicBezTo>
                <a:cubicBezTo>
                  <a:pt x="7038" y="16342"/>
                  <a:pt x="6929" y="15989"/>
                  <a:pt x="6875" y="15745"/>
                </a:cubicBezTo>
                <a:cubicBezTo>
                  <a:pt x="6766" y="15393"/>
                  <a:pt x="6712" y="15040"/>
                  <a:pt x="6658" y="14687"/>
                </a:cubicBezTo>
                <a:close/>
                <a:moveTo>
                  <a:pt x="7960" y="14931"/>
                </a:moveTo>
                <a:cubicBezTo>
                  <a:pt x="8340" y="14986"/>
                  <a:pt x="8719" y="15040"/>
                  <a:pt x="9099" y="15094"/>
                </a:cubicBezTo>
                <a:cubicBezTo>
                  <a:pt x="9180" y="15311"/>
                  <a:pt x="9235" y="15501"/>
                  <a:pt x="9343" y="15664"/>
                </a:cubicBezTo>
                <a:cubicBezTo>
                  <a:pt x="9072" y="16315"/>
                  <a:pt x="8638" y="16939"/>
                  <a:pt x="7933" y="16993"/>
                </a:cubicBezTo>
                <a:cubicBezTo>
                  <a:pt x="7901" y="16996"/>
                  <a:pt x="7871" y="16998"/>
                  <a:pt x="7841" y="16998"/>
                </a:cubicBezTo>
                <a:cubicBezTo>
                  <a:pt x="7640" y="16998"/>
                  <a:pt x="7481" y="16921"/>
                  <a:pt x="7363" y="16803"/>
                </a:cubicBezTo>
                <a:cubicBezTo>
                  <a:pt x="7580" y="16179"/>
                  <a:pt x="7770" y="15555"/>
                  <a:pt x="7960" y="14931"/>
                </a:cubicBezTo>
                <a:close/>
                <a:moveTo>
                  <a:pt x="8416" y="1"/>
                </a:moveTo>
                <a:cubicBezTo>
                  <a:pt x="8367" y="1"/>
                  <a:pt x="8319" y="22"/>
                  <a:pt x="8285" y="68"/>
                </a:cubicBezTo>
                <a:cubicBezTo>
                  <a:pt x="7960" y="610"/>
                  <a:pt x="7824" y="1261"/>
                  <a:pt x="7661" y="1858"/>
                </a:cubicBezTo>
                <a:cubicBezTo>
                  <a:pt x="7363" y="2888"/>
                  <a:pt x="7173" y="3946"/>
                  <a:pt x="6983" y="5004"/>
                </a:cubicBezTo>
                <a:cubicBezTo>
                  <a:pt x="6658" y="6903"/>
                  <a:pt x="6414" y="8829"/>
                  <a:pt x="6278" y="10754"/>
                </a:cubicBezTo>
                <a:cubicBezTo>
                  <a:pt x="6088" y="10809"/>
                  <a:pt x="5898" y="10863"/>
                  <a:pt x="5709" y="10917"/>
                </a:cubicBezTo>
                <a:cubicBezTo>
                  <a:pt x="4352" y="11324"/>
                  <a:pt x="2942" y="11812"/>
                  <a:pt x="1667" y="12490"/>
                </a:cubicBezTo>
                <a:cubicBezTo>
                  <a:pt x="1125" y="12165"/>
                  <a:pt x="636" y="11785"/>
                  <a:pt x="175" y="11378"/>
                </a:cubicBezTo>
                <a:cubicBezTo>
                  <a:pt x="160" y="11368"/>
                  <a:pt x="143" y="11363"/>
                  <a:pt x="127" y="11363"/>
                </a:cubicBezTo>
                <a:cubicBezTo>
                  <a:pt x="59" y="11363"/>
                  <a:pt x="1" y="11443"/>
                  <a:pt x="67" y="11487"/>
                </a:cubicBezTo>
                <a:cubicBezTo>
                  <a:pt x="501" y="11894"/>
                  <a:pt x="989" y="12246"/>
                  <a:pt x="1504" y="12572"/>
                </a:cubicBezTo>
                <a:cubicBezTo>
                  <a:pt x="1125" y="12789"/>
                  <a:pt x="772" y="13006"/>
                  <a:pt x="419" y="13250"/>
                </a:cubicBezTo>
                <a:cubicBezTo>
                  <a:pt x="311" y="13331"/>
                  <a:pt x="311" y="13494"/>
                  <a:pt x="419" y="13575"/>
                </a:cubicBezTo>
                <a:cubicBezTo>
                  <a:pt x="1553" y="14357"/>
                  <a:pt x="2927" y="14576"/>
                  <a:pt x="4296" y="14576"/>
                </a:cubicBezTo>
                <a:cubicBezTo>
                  <a:pt x="4827" y="14576"/>
                  <a:pt x="5356" y="14543"/>
                  <a:pt x="5871" y="14497"/>
                </a:cubicBezTo>
                <a:cubicBezTo>
                  <a:pt x="6007" y="14525"/>
                  <a:pt x="6170" y="14552"/>
                  <a:pt x="6305" y="14606"/>
                </a:cubicBezTo>
                <a:cubicBezTo>
                  <a:pt x="6332" y="14877"/>
                  <a:pt x="6387" y="15176"/>
                  <a:pt x="6441" y="15447"/>
                </a:cubicBezTo>
                <a:cubicBezTo>
                  <a:pt x="6522" y="15989"/>
                  <a:pt x="6685" y="16586"/>
                  <a:pt x="7065" y="16993"/>
                </a:cubicBezTo>
                <a:cubicBezTo>
                  <a:pt x="6766" y="17861"/>
                  <a:pt x="6468" y="18702"/>
                  <a:pt x="6170" y="19543"/>
                </a:cubicBezTo>
                <a:cubicBezTo>
                  <a:pt x="6139" y="19603"/>
                  <a:pt x="6186" y="19639"/>
                  <a:pt x="6237" y="19639"/>
                </a:cubicBezTo>
                <a:cubicBezTo>
                  <a:pt x="6277" y="19639"/>
                  <a:pt x="6321" y="19617"/>
                  <a:pt x="6332" y="19570"/>
                </a:cubicBezTo>
                <a:cubicBezTo>
                  <a:pt x="6631" y="18783"/>
                  <a:pt x="6956" y="17969"/>
                  <a:pt x="7228" y="17156"/>
                </a:cubicBezTo>
                <a:cubicBezTo>
                  <a:pt x="7410" y="17295"/>
                  <a:pt x="7626" y="17354"/>
                  <a:pt x="7848" y="17354"/>
                </a:cubicBezTo>
                <a:cubicBezTo>
                  <a:pt x="8187" y="17354"/>
                  <a:pt x="8538" y="17217"/>
                  <a:pt x="8801" y="17020"/>
                </a:cubicBezTo>
                <a:cubicBezTo>
                  <a:pt x="9153" y="16749"/>
                  <a:pt x="9425" y="16369"/>
                  <a:pt x="9614" y="15935"/>
                </a:cubicBezTo>
                <a:cubicBezTo>
                  <a:pt x="9738" y="16036"/>
                  <a:pt x="9880" y="16095"/>
                  <a:pt x="10045" y="16095"/>
                </a:cubicBezTo>
                <a:cubicBezTo>
                  <a:pt x="10278" y="16095"/>
                  <a:pt x="10556" y="15977"/>
                  <a:pt x="10889" y="15691"/>
                </a:cubicBezTo>
                <a:cubicBezTo>
                  <a:pt x="10999" y="15603"/>
                  <a:pt x="10913" y="15444"/>
                  <a:pt x="10805" y="15444"/>
                </a:cubicBezTo>
                <a:cubicBezTo>
                  <a:pt x="10779" y="15444"/>
                  <a:pt x="10752" y="15453"/>
                  <a:pt x="10726" y="15474"/>
                </a:cubicBezTo>
                <a:cubicBezTo>
                  <a:pt x="10477" y="15646"/>
                  <a:pt x="10263" y="15718"/>
                  <a:pt x="10085" y="15718"/>
                </a:cubicBezTo>
                <a:cubicBezTo>
                  <a:pt x="9954" y="15718"/>
                  <a:pt x="9842" y="15679"/>
                  <a:pt x="9750" y="15610"/>
                </a:cubicBezTo>
                <a:cubicBezTo>
                  <a:pt x="9804" y="15447"/>
                  <a:pt x="9831" y="15311"/>
                  <a:pt x="9886" y="15148"/>
                </a:cubicBezTo>
                <a:cubicBezTo>
                  <a:pt x="10265" y="15176"/>
                  <a:pt x="10618" y="15203"/>
                  <a:pt x="10998" y="15230"/>
                </a:cubicBezTo>
                <a:cubicBezTo>
                  <a:pt x="10971" y="15610"/>
                  <a:pt x="10998" y="15989"/>
                  <a:pt x="11025" y="16396"/>
                </a:cubicBezTo>
                <a:cubicBezTo>
                  <a:pt x="11049" y="16494"/>
                  <a:pt x="11140" y="16702"/>
                  <a:pt x="11237" y="16702"/>
                </a:cubicBezTo>
                <a:cubicBezTo>
                  <a:pt x="11248" y="16702"/>
                  <a:pt x="11258" y="16700"/>
                  <a:pt x="11269" y="16695"/>
                </a:cubicBezTo>
                <a:cubicBezTo>
                  <a:pt x="11839" y="16369"/>
                  <a:pt x="12327" y="15962"/>
                  <a:pt x="12707" y="15555"/>
                </a:cubicBezTo>
                <a:lnTo>
                  <a:pt x="12761" y="15555"/>
                </a:lnTo>
                <a:cubicBezTo>
                  <a:pt x="12924" y="15555"/>
                  <a:pt x="13059" y="15393"/>
                  <a:pt x="13222" y="15365"/>
                </a:cubicBezTo>
                <a:cubicBezTo>
                  <a:pt x="13412" y="15799"/>
                  <a:pt x="13683" y="16071"/>
                  <a:pt x="14117" y="16206"/>
                </a:cubicBezTo>
                <a:cubicBezTo>
                  <a:pt x="14247" y="16248"/>
                  <a:pt x="14368" y="16267"/>
                  <a:pt x="14481" y="16267"/>
                </a:cubicBezTo>
                <a:cubicBezTo>
                  <a:pt x="15104" y="16267"/>
                  <a:pt x="15496" y="15687"/>
                  <a:pt x="15772" y="15067"/>
                </a:cubicBezTo>
                <a:cubicBezTo>
                  <a:pt x="15907" y="15040"/>
                  <a:pt x="16043" y="15013"/>
                  <a:pt x="16206" y="14986"/>
                </a:cubicBezTo>
                <a:lnTo>
                  <a:pt x="16260" y="15067"/>
                </a:lnTo>
                <a:cubicBezTo>
                  <a:pt x="16284" y="15099"/>
                  <a:pt x="16314" y="15112"/>
                  <a:pt x="16344" y="15112"/>
                </a:cubicBezTo>
                <a:cubicBezTo>
                  <a:pt x="16416" y="15112"/>
                  <a:pt x="16480" y="15035"/>
                  <a:pt x="16423" y="14959"/>
                </a:cubicBezTo>
                <a:cubicBezTo>
                  <a:pt x="16423" y="14959"/>
                  <a:pt x="16423" y="14931"/>
                  <a:pt x="16423" y="14931"/>
                </a:cubicBezTo>
                <a:cubicBezTo>
                  <a:pt x="17128" y="14823"/>
                  <a:pt x="17833" y="14687"/>
                  <a:pt x="18538" y="14525"/>
                </a:cubicBezTo>
                <a:lnTo>
                  <a:pt x="18538" y="14525"/>
                </a:lnTo>
                <a:cubicBezTo>
                  <a:pt x="18430" y="14796"/>
                  <a:pt x="18294" y="15094"/>
                  <a:pt x="18186" y="15365"/>
                </a:cubicBezTo>
                <a:cubicBezTo>
                  <a:pt x="18149" y="15457"/>
                  <a:pt x="18249" y="15524"/>
                  <a:pt x="18334" y="15524"/>
                </a:cubicBezTo>
                <a:cubicBezTo>
                  <a:pt x="18375" y="15524"/>
                  <a:pt x="18412" y="15509"/>
                  <a:pt x="18430" y="15474"/>
                </a:cubicBezTo>
                <a:cubicBezTo>
                  <a:pt x="18620" y="15121"/>
                  <a:pt x="18782" y="14769"/>
                  <a:pt x="18945" y="14416"/>
                </a:cubicBezTo>
                <a:cubicBezTo>
                  <a:pt x="21359" y="13792"/>
                  <a:pt x="23692" y="12734"/>
                  <a:pt x="25563" y="11161"/>
                </a:cubicBezTo>
                <a:cubicBezTo>
                  <a:pt x="25645" y="11080"/>
                  <a:pt x="25617" y="10971"/>
                  <a:pt x="25536" y="10917"/>
                </a:cubicBezTo>
                <a:cubicBezTo>
                  <a:pt x="24017" y="9832"/>
                  <a:pt x="22119" y="9480"/>
                  <a:pt x="20328" y="9290"/>
                </a:cubicBezTo>
                <a:cubicBezTo>
                  <a:pt x="19813" y="9235"/>
                  <a:pt x="19325" y="9208"/>
                  <a:pt x="18837" y="9181"/>
                </a:cubicBezTo>
                <a:cubicBezTo>
                  <a:pt x="18891" y="9100"/>
                  <a:pt x="18945" y="9018"/>
                  <a:pt x="18999" y="8964"/>
                </a:cubicBezTo>
                <a:cubicBezTo>
                  <a:pt x="19083" y="8860"/>
                  <a:pt x="19005" y="8739"/>
                  <a:pt x="18916" y="8739"/>
                </a:cubicBezTo>
                <a:cubicBezTo>
                  <a:pt x="18889" y="8739"/>
                  <a:pt x="18861" y="8750"/>
                  <a:pt x="18837" y="8774"/>
                </a:cubicBezTo>
                <a:cubicBezTo>
                  <a:pt x="18728" y="8910"/>
                  <a:pt x="18620" y="9046"/>
                  <a:pt x="18511" y="9181"/>
                </a:cubicBezTo>
                <a:cubicBezTo>
                  <a:pt x="18172" y="9168"/>
                  <a:pt x="17826" y="9161"/>
                  <a:pt x="17477" y="9161"/>
                </a:cubicBezTo>
                <a:cubicBezTo>
                  <a:pt x="17128" y="9161"/>
                  <a:pt x="16775" y="9168"/>
                  <a:pt x="16423" y="9181"/>
                </a:cubicBezTo>
                <a:cubicBezTo>
                  <a:pt x="16395" y="9168"/>
                  <a:pt x="16368" y="9161"/>
                  <a:pt x="16341" y="9161"/>
                </a:cubicBezTo>
                <a:cubicBezTo>
                  <a:pt x="16314" y="9161"/>
                  <a:pt x="16287" y="9168"/>
                  <a:pt x="16260" y="9181"/>
                </a:cubicBezTo>
                <a:cubicBezTo>
                  <a:pt x="15636" y="9208"/>
                  <a:pt x="14985" y="9263"/>
                  <a:pt x="14361" y="9317"/>
                </a:cubicBezTo>
                <a:cubicBezTo>
                  <a:pt x="14361" y="9100"/>
                  <a:pt x="14334" y="8883"/>
                  <a:pt x="14334" y="8666"/>
                </a:cubicBezTo>
                <a:cubicBezTo>
                  <a:pt x="14317" y="8567"/>
                  <a:pt x="14240" y="8508"/>
                  <a:pt x="14164" y="8508"/>
                </a:cubicBezTo>
                <a:cubicBezTo>
                  <a:pt x="14115" y="8508"/>
                  <a:pt x="14067" y="8532"/>
                  <a:pt x="14036" y="8584"/>
                </a:cubicBezTo>
                <a:cubicBezTo>
                  <a:pt x="13873" y="8829"/>
                  <a:pt x="13764" y="9100"/>
                  <a:pt x="13656" y="9371"/>
                </a:cubicBezTo>
                <a:cubicBezTo>
                  <a:pt x="13412" y="9398"/>
                  <a:pt x="13168" y="9425"/>
                  <a:pt x="12924" y="9452"/>
                </a:cubicBezTo>
                <a:cubicBezTo>
                  <a:pt x="12083" y="9561"/>
                  <a:pt x="11242" y="9669"/>
                  <a:pt x="10401" y="9832"/>
                </a:cubicBezTo>
                <a:cubicBezTo>
                  <a:pt x="10374" y="9154"/>
                  <a:pt x="10320" y="8476"/>
                  <a:pt x="10157" y="7825"/>
                </a:cubicBezTo>
                <a:cubicBezTo>
                  <a:pt x="10142" y="7751"/>
                  <a:pt x="10078" y="7709"/>
                  <a:pt x="10010" y="7709"/>
                </a:cubicBezTo>
                <a:cubicBezTo>
                  <a:pt x="9954" y="7709"/>
                  <a:pt x="9895" y="7737"/>
                  <a:pt x="9859" y="7798"/>
                </a:cubicBezTo>
                <a:cubicBezTo>
                  <a:pt x="9506" y="8476"/>
                  <a:pt x="9370" y="9290"/>
                  <a:pt x="9208" y="10049"/>
                </a:cubicBezTo>
                <a:lnTo>
                  <a:pt x="9126" y="10049"/>
                </a:lnTo>
                <a:cubicBezTo>
                  <a:pt x="9696" y="6713"/>
                  <a:pt x="9696" y="3322"/>
                  <a:pt x="8584" y="122"/>
                </a:cubicBezTo>
                <a:cubicBezTo>
                  <a:pt x="8552" y="43"/>
                  <a:pt x="8484" y="1"/>
                  <a:pt x="84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827" name="Google Shape;827;p39"/>
          <p:cNvCxnSpPr/>
          <p:nvPr/>
        </p:nvCxnSpPr>
        <p:spPr>
          <a:xfrm>
            <a:off x="875967" y="288418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28" name="Google Shape;828;p39"/>
          <p:cNvCxnSpPr/>
          <p:nvPr/>
        </p:nvCxnSpPr>
        <p:spPr>
          <a:xfrm>
            <a:off x="6989724" y="288418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29" name="Google Shape;829;p39"/>
          <p:cNvCxnSpPr/>
          <p:nvPr/>
        </p:nvCxnSpPr>
        <p:spPr>
          <a:xfrm>
            <a:off x="2774550" y="2868302"/>
            <a:ext cx="3594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p40"/>
          <p:cNvSpPr txBox="1">
            <a:spLocks noGrp="1"/>
          </p:cNvSpPr>
          <p:nvPr>
            <p:ph type="title"/>
          </p:nvPr>
        </p:nvSpPr>
        <p:spPr>
          <a:xfrm>
            <a:off x="3389200" y="935425"/>
            <a:ext cx="4818600" cy="11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MUSIC AWARD</a:t>
            </a:r>
            <a:endParaRPr/>
          </a:p>
        </p:txBody>
      </p:sp>
      <p:sp>
        <p:nvSpPr>
          <p:cNvPr id="835" name="Google Shape;835;p40"/>
          <p:cNvSpPr txBox="1">
            <a:spLocks noGrp="1"/>
          </p:cNvSpPr>
          <p:nvPr>
            <p:ph type="title" idx="2"/>
          </p:nvPr>
        </p:nvSpPr>
        <p:spPr>
          <a:xfrm>
            <a:off x="4701400" y="2222226"/>
            <a:ext cx="3506400" cy="3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Laura Brown</a:t>
            </a:r>
            <a:endParaRPr/>
          </a:p>
        </p:txBody>
      </p:sp>
      <p:sp>
        <p:nvSpPr>
          <p:cNvPr id="836" name="Google Shape;836;p40"/>
          <p:cNvSpPr txBox="1">
            <a:spLocks noGrp="1"/>
          </p:cNvSpPr>
          <p:nvPr>
            <p:ph type="subTitle" idx="1"/>
          </p:nvPr>
        </p:nvSpPr>
        <p:spPr>
          <a:xfrm>
            <a:off x="4513000" y="2672575"/>
            <a:ext cx="3694800" cy="44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cxnSp>
        <p:nvCxnSpPr>
          <p:cNvPr id="837" name="Google Shape;837;p40"/>
          <p:cNvCxnSpPr/>
          <p:nvPr/>
        </p:nvCxnSpPr>
        <p:spPr>
          <a:xfrm>
            <a:off x="4492327" y="2607995"/>
            <a:ext cx="36948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38" name="Google Shape;838;p40"/>
          <p:cNvSpPr txBox="1">
            <a:spLocks noGrp="1"/>
          </p:cNvSpPr>
          <p:nvPr>
            <p:ph type="subTitle" idx="4294967295"/>
          </p:nvPr>
        </p:nvSpPr>
        <p:spPr>
          <a:xfrm>
            <a:off x="3892223" y="3853397"/>
            <a:ext cx="1710000" cy="1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Richard Roe</a:t>
            </a:r>
            <a:endParaRPr sz="1200"/>
          </a:p>
        </p:txBody>
      </p:sp>
      <p:sp>
        <p:nvSpPr>
          <p:cNvPr id="839" name="Google Shape;839;p40"/>
          <p:cNvSpPr txBox="1">
            <a:spLocks noGrp="1"/>
          </p:cNvSpPr>
          <p:nvPr>
            <p:ph type="subTitle" idx="4294967295"/>
          </p:nvPr>
        </p:nvSpPr>
        <p:spPr>
          <a:xfrm>
            <a:off x="6721351" y="3854662"/>
            <a:ext cx="1710000" cy="1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Jane Doe</a:t>
            </a:r>
            <a:endParaRPr sz="1200"/>
          </a:p>
        </p:txBody>
      </p:sp>
      <p:sp>
        <p:nvSpPr>
          <p:cNvPr id="840" name="Google Shape;840;p40"/>
          <p:cNvSpPr txBox="1">
            <a:spLocks noGrp="1"/>
          </p:cNvSpPr>
          <p:nvPr>
            <p:ph type="subTitle" idx="4294967295"/>
          </p:nvPr>
        </p:nvSpPr>
        <p:spPr>
          <a:xfrm>
            <a:off x="3832823" y="4099730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 Principal</a:t>
            </a:r>
            <a:endParaRPr sz="1000"/>
          </a:p>
        </p:txBody>
      </p:sp>
      <p:sp>
        <p:nvSpPr>
          <p:cNvPr id="841" name="Google Shape;841;p40"/>
          <p:cNvSpPr txBox="1">
            <a:spLocks noGrp="1"/>
          </p:cNvSpPr>
          <p:nvPr>
            <p:ph type="subTitle" idx="4294967295"/>
          </p:nvPr>
        </p:nvSpPr>
        <p:spPr>
          <a:xfrm>
            <a:off x="6655924" y="4101513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Teacher </a:t>
            </a:r>
            <a:endParaRPr sz="1000"/>
          </a:p>
        </p:txBody>
      </p:sp>
      <p:sp>
        <p:nvSpPr>
          <p:cNvPr id="842" name="Google Shape;842;p40"/>
          <p:cNvSpPr/>
          <p:nvPr/>
        </p:nvSpPr>
        <p:spPr>
          <a:xfrm>
            <a:off x="7143110" y="3417090"/>
            <a:ext cx="854425" cy="332100"/>
          </a:xfrm>
          <a:custGeom>
            <a:avLst/>
            <a:gdLst/>
            <a:ahLst/>
            <a:cxnLst/>
            <a:rect l="l" t="t" r="r" b="b"/>
            <a:pathLst>
              <a:path w="34177" h="13284" extrusionOk="0">
                <a:moveTo>
                  <a:pt x="19340" y="4476"/>
                </a:moveTo>
                <a:lnTo>
                  <a:pt x="19340" y="4476"/>
                </a:lnTo>
                <a:cubicBezTo>
                  <a:pt x="19232" y="5154"/>
                  <a:pt x="18933" y="5860"/>
                  <a:pt x="18635" y="6484"/>
                </a:cubicBezTo>
                <a:cubicBezTo>
                  <a:pt x="18499" y="6809"/>
                  <a:pt x="18309" y="7135"/>
                  <a:pt x="18147" y="7433"/>
                </a:cubicBezTo>
                <a:cubicBezTo>
                  <a:pt x="17713" y="7541"/>
                  <a:pt x="17279" y="7677"/>
                  <a:pt x="16872" y="7785"/>
                </a:cubicBezTo>
                <a:cubicBezTo>
                  <a:pt x="16682" y="7785"/>
                  <a:pt x="16492" y="7758"/>
                  <a:pt x="16329" y="7758"/>
                </a:cubicBezTo>
                <a:cubicBezTo>
                  <a:pt x="16953" y="6456"/>
                  <a:pt x="17903" y="4883"/>
                  <a:pt x="19340" y="4476"/>
                </a:cubicBezTo>
                <a:close/>
                <a:moveTo>
                  <a:pt x="16091" y="272"/>
                </a:moveTo>
                <a:cubicBezTo>
                  <a:pt x="16221" y="272"/>
                  <a:pt x="16221" y="1278"/>
                  <a:pt x="16194" y="1411"/>
                </a:cubicBezTo>
                <a:cubicBezTo>
                  <a:pt x="16194" y="1873"/>
                  <a:pt x="16085" y="2306"/>
                  <a:pt x="15950" y="2740"/>
                </a:cubicBezTo>
                <a:cubicBezTo>
                  <a:pt x="15651" y="3717"/>
                  <a:pt x="15163" y="4612"/>
                  <a:pt x="14594" y="5426"/>
                </a:cubicBezTo>
                <a:cubicBezTo>
                  <a:pt x="14024" y="6294"/>
                  <a:pt x="13346" y="7107"/>
                  <a:pt x="12586" y="7840"/>
                </a:cubicBezTo>
                <a:cubicBezTo>
                  <a:pt x="12098" y="7867"/>
                  <a:pt x="11610" y="7921"/>
                  <a:pt x="11149" y="7975"/>
                </a:cubicBezTo>
                <a:cubicBezTo>
                  <a:pt x="11529" y="5995"/>
                  <a:pt x="12369" y="4070"/>
                  <a:pt x="13481" y="2442"/>
                </a:cubicBezTo>
                <a:cubicBezTo>
                  <a:pt x="14105" y="1547"/>
                  <a:pt x="14946" y="516"/>
                  <a:pt x="16085" y="272"/>
                </a:cubicBezTo>
                <a:cubicBezTo>
                  <a:pt x="16087" y="272"/>
                  <a:pt x="16089" y="272"/>
                  <a:pt x="16091" y="272"/>
                </a:cubicBezTo>
                <a:close/>
                <a:moveTo>
                  <a:pt x="20154" y="7785"/>
                </a:moveTo>
                <a:lnTo>
                  <a:pt x="20154" y="7785"/>
                </a:lnTo>
                <a:cubicBezTo>
                  <a:pt x="20127" y="7894"/>
                  <a:pt x="20127" y="8002"/>
                  <a:pt x="20100" y="8111"/>
                </a:cubicBezTo>
                <a:cubicBezTo>
                  <a:pt x="19910" y="8084"/>
                  <a:pt x="19720" y="8057"/>
                  <a:pt x="19530" y="8030"/>
                </a:cubicBezTo>
                <a:cubicBezTo>
                  <a:pt x="19747" y="7921"/>
                  <a:pt x="19937" y="7840"/>
                  <a:pt x="20154" y="7785"/>
                </a:cubicBezTo>
                <a:close/>
                <a:moveTo>
                  <a:pt x="12234" y="8165"/>
                </a:moveTo>
                <a:lnTo>
                  <a:pt x="12234" y="8165"/>
                </a:lnTo>
                <a:cubicBezTo>
                  <a:pt x="11854" y="8491"/>
                  <a:pt x="11447" y="8816"/>
                  <a:pt x="11013" y="9087"/>
                </a:cubicBezTo>
                <a:cubicBezTo>
                  <a:pt x="11013" y="9087"/>
                  <a:pt x="10986" y="9115"/>
                  <a:pt x="10959" y="9115"/>
                </a:cubicBezTo>
                <a:cubicBezTo>
                  <a:pt x="10959" y="8952"/>
                  <a:pt x="10986" y="8789"/>
                  <a:pt x="11013" y="8653"/>
                </a:cubicBezTo>
                <a:cubicBezTo>
                  <a:pt x="11040" y="8518"/>
                  <a:pt x="11067" y="8382"/>
                  <a:pt x="11067" y="8274"/>
                </a:cubicBezTo>
                <a:cubicBezTo>
                  <a:pt x="11474" y="8219"/>
                  <a:pt x="11854" y="8192"/>
                  <a:pt x="12234" y="8165"/>
                </a:cubicBezTo>
                <a:close/>
                <a:moveTo>
                  <a:pt x="15841" y="8030"/>
                </a:moveTo>
                <a:cubicBezTo>
                  <a:pt x="15841" y="8030"/>
                  <a:pt x="15841" y="8057"/>
                  <a:pt x="15841" y="8057"/>
                </a:cubicBezTo>
                <a:cubicBezTo>
                  <a:pt x="14214" y="8491"/>
                  <a:pt x="12613" y="8925"/>
                  <a:pt x="10986" y="9359"/>
                </a:cubicBezTo>
                <a:cubicBezTo>
                  <a:pt x="11420" y="9087"/>
                  <a:pt x="11800" y="8789"/>
                  <a:pt x="12152" y="8491"/>
                </a:cubicBezTo>
                <a:cubicBezTo>
                  <a:pt x="12288" y="8382"/>
                  <a:pt x="12424" y="8247"/>
                  <a:pt x="12559" y="8138"/>
                </a:cubicBezTo>
                <a:cubicBezTo>
                  <a:pt x="12695" y="8111"/>
                  <a:pt x="12830" y="8111"/>
                  <a:pt x="12966" y="8111"/>
                </a:cubicBezTo>
                <a:cubicBezTo>
                  <a:pt x="13915" y="8057"/>
                  <a:pt x="14865" y="8030"/>
                  <a:pt x="15841" y="8030"/>
                </a:cubicBezTo>
                <a:close/>
                <a:moveTo>
                  <a:pt x="10796" y="8301"/>
                </a:moveTo>
                <a:lnTo>
                  <a:pt x="10796" y="8301"/>
                </a:lnTo>
                <a:cubicBezTo>
                  <a:pt x="10715" y="8626"/>
                  <a:pt x="10688" y="8952"/>
                  <a:pt x="10661" y="9304"/>
                </a:cubicBezTo>
                <a:cubicBezTo>
                  <a:pt x="10444" y="9413"/>
                  <a:pt x="10254" y="9521"/>
                  <a:pt x="10037" y="9603"/>
                </a:cubicBezTo>
                <a:lnTo>
                  <a:pt x="9142" y="9820"/>
                </a:lnTo>
                <a:cubicBezTo>
                  <a:pt x="8545" y="9793"/>
                  <a:pt x="8491" y="9169"/>
                  <a:pt x="8599" y="8599"/>
                </a:cubicBezTo>
                <a:cubicBezTo>
                  <a:pt x="9331" y="8491"/>
                  <a:pt x="10064" y="8382"/>
                  <a:pt x="10796" y="8301"/>
                </a:cubicBezTo>
                <a:close/>
                <a:moveTo>
                  <a:pt x="8436" y="8626"/>
                </a:moveTo>
                <a:lnTo>
                  <a:pt x="8436" y="8626"/>
                </a:lnTo>
                <a:cubicBezTo>
                  <a:pt x="8355" y="9142"/>
                  <a:pt x="8382" y="9684"/>
                  <a:pt x="8789" y="9901"/>
                </a:cubicBezTo>
                <a:cubicBezTo>
                  <a:pt x="6158" y="10525"/>
                  <a:pt x="3473" y="10986"/>
                  <a:pt x="787" y="11176"/>
                </a:cubicBezTo>
                <a:cubicBezTo>
                  <a:pt x="2252" y="10254"/>
                  <a:pt x="3961" y="9684"/>
                  <a:pt x="5643" y="9250"/>
                </a:cubicBezTo>
                <a:cubicBezTo>
                  <a:pt x="6565" y="9006"/>
                  <a:pt x="7487" y="8816"/>
                  <a:pt x="8436" y="8626"/>
                </a:cubicBezTo>
                <a:close/>
                <a:moveTo>
                  <a:pt x="17197" y="8084"/>
                </a:moveTo>
                <a:cubicBezTo>
                  <a:pt x="17387" y="8084"/>
                  <a:pt x="17577" y="8111"/>
                  <a:pt x="17740" y="8111"/>
                </a:cubicBezTo>
                <a:cubicBezTo>
                  <a:pt x="17523" y="8436"/>
                  <a:pt x="17306" y="8789"/>
                  <a:pt x="17089" y="9115"/>
                </a:cubicBezTo>
                <a:cubicBezTo>
                  <a:pt x="16492" y="9955"/>
                  <a:pt x="15814" y="10742"/>
                  <a:pt x="15055" y="11447"/>
                </a:cubicBezTo>
                <a:cubicBezTo>
                  <a:pt x="15244" y="10389"/>
                  <a:pt x="15624" y="9332"/>
                  <a:pt x="16031" y="8382"/>
                </a:cubicBezTo>
                <a:cubicBezTo>
                  <a:pt x="16411" y="8301"/>
                  <a:pt x="16818" y="8192"/>
                  <a:pt x="17197" y="8084"/>
                </a:cubicBezTo>
                <a:close/>
                <a:moveTo>
                  <a:pt x="19123" y="8247"/>
                </a:moveTo>
                <a:cubicBezTo>
                  <a:pt x="19422" y="8301"/>
                  <a:pt x="19720" y="8328"/>
                  <a:pt x="20018" y="8382"/>
                </a:cubicBezTo>
                <a:cubicBezTo>
                  <a:pt x="19693" y="9386"/>
                  <a:pt x="18906" y="10308"/>
                  <a:pt x="18255" y="11013"/>
                </a:cubicBezTo>
                <a:cubicBezTo>
                  <a:pt x="18038" y="11230"/>
                  <a:pt x="17821" y="11474"/>
                  <a:pt x="17577" y="11691"/>
                </a:cubicBezTo>
                <a:cubicBezTo>
                  <a:pt x="17252" y="11366"/>
                  <a:pt x="17116" y="10932"/>
                  <a:pt x="17333" y="10308"/>
                </a:cubicBezTo>
                <a:cubicBezTo>
                  <a:pt x="17604" y="9494"/>
                  <a:pt x="18309" y="8735"/>
                  <a:pt x="19123" y="8247"/>
                </a:cubicBezTo>
                <a:close/>
                <a:moveTo>
                  <a:pt x="20317" y="8491"/>
                </a:moveTo>
                <a:cubicBezTo>
                  <a:pt x="22242" y="8491"/>
                  <a:pt x="24277" y="9359"/>
                  <a:pt x="25796" y="10633"/>
                </a:cubicBezTo>
                <a:cubicBezTo>
                  <a:pt x="25063" y="11230"/>
                  <a:pt x="23978" y="11501"/>
                  <a:pt x="23110" y="11746"/>
                </a:cubicBezTo>
                <a:cubicBezTo>
                  <a:pt x="21991" y="12062"/>
                  <a:pt x="20827" y="12269"/>
                  <a:pt x="19679" y="12269"/>
                </a:cubicBezTo>
                <a:cubicBezTo>
                  <a:pt x="19548" y="12269"/>
                  <a:pt x="19417" y="12266"/>
                  <a:pt x="19286" y="12261"/>
                </a:cubicBezTo>
                <a:cubicBezTo>
                  <a:pt x="18743" y="12261"/>
                  <a:pt x="18228" y="12125"/>
                  <a:pt x="17821" y="11881"/>
                </a:cubicBezTo>
                <a:cubicBezTo>
                  <a:pt x="18011" y="11691"/>
                  <a:pt x="18201" y="11556"/>
                  <a:pt x="18391" y="11393"/>
                </a:cubicBezTo>
                <a:cubicBezTo>
                  <a:pt x="19123" y="10606"/>
                  <a:pt x="19991" y="9359"/>
                  <a:pt x="20317" y="8491"/>
                </a:cubicBezTo>
                <a:close/>
                <a:moveTo>
                  <a:pt x="15624" y="8491"/>
                </a:moveTo>
                <a:cubicBezTo>
                  <a:pt x="15190" y="9521"/>
                  <a:pt x="14811" y="10633"/>
                  <a:pt x="14675" y="11773"/>
                </a:cubicBezTo>
                <a:cubicBezTo>
                  <a:pt x="14132" y="12207"/>
                  <a:pt x="13509" y="12559"/>
                  <a:pt x="12830" y="12614"/>
                </a:cubicBezTo>
                <a:cubicBezTo>
                  <a:pt x="12769" y="12619"/>
                  <a:pt x="12709" y="12621"/>
                  <a:pt x="12650" y="12621"/>
                </a:cubicBezTo>
                <a:cubicBezTo>
                  <a:pt x="11230" y="12621"/>
                  <a:pt x="10906" y="11067"/>
                  <a:pt x="10932" y="9738"/>
                </a:cubicBezTo>
                <a:cubicBezTo>
                  <a:pt x="12505" y="9359"/>
                  <a:pt x="14051" y="8925"/>
                  <a:pt x="15624" y="8491"/>
                </a:cubicBezTo>
                <a:close/>
                <a:moveTo>
                  <a:pt x="18092" y="8138"/>
                </a:moveTo>
                <a:cubicBezTo>
                  <a:pt x="18282" y="8165"/>
                  <a:pt x="18472" y="8165"/>
                  <a:pt x="18662" y="8192"/>
                </a:cubicBezTo>
                <a:cubicBezTo>
                  <a:pt x="17957" y="8708"/>
                  <a:pt x="17387" y="9386"/>
                  <a:pt x="17089" y="10091"/>
                </a:cubicBezTo>
                <a:cubicBezTo>
                  <a:pt x="16791" y="10823"/>
                  <a:pt x="16926" y="11447"/>
                  <a:pt x="17333" y="11881"/>
                </a:cubicBezTo>
                <a:cubicBezTo>
                  <a:pt x="16647" y="12488"/>
                  <a:pt x="15832" y="12967"/>
                  <a:pt x="14988" y="12967"/>
                </a:cubicBezTo>
                <a:cubicBezTo>
                  <a:pt x="14965" y="12967"/>
                  <a:pt x="14942" y="12967"/>
                  <a:pt x="14919" y="12966"/>
                </a:cubicBezTo>
                <a:cubicBezTo>
                  <a:pt x="14919" y="12641"/>
                  <a:pt x="14946" y="12288"/>
                  <a:pt x="14973" y="11935"/>
                </a:cubicBezTo>
                <a:cubicBezTo>
                  <a:pt x="15461" y="11529"/>
                  <a:pt x="15895" y="11067"/>
                  <a:pt x="16248" y="10688"/>
                </a:cubicBezTo>
                <a:cubicBezTo>
                  <a:pt x="16926" y="9901"/>
                  <a:pt x="17550" y="9033"/>
                  <a:pt x="18092" y="8138"/>
                </a:cubicBezTo>
                <a:close/>
                <a:moveTo>
                  <a:pt x="16194" y="1"/>
                </a:moveTo>
                <a:cubicBezTo>
                  <a:pt x="14539" y="218"/>
                  <a:pt x="13400" y="1981"/>
                  <a:pt x="12641" y="3283"/>
                </a:cubicBezTo>
                <a:cubicBezTo>
                  <a:pt x="11800" y="4721"/>
                  <a:pt x="11149" y="6348"/>
                  <a:pt x="10823" y="8002"/>
                </a:cubicBezTo>
                <a:cubicBezTo>
                  <a:pt x="10118" y="8084"/>
                  <a:pt x="9386" y="8165"/>
                  <a:pt x="8653" y="8301"/>
                </a:cubicBezTo>
                <a:cubicBezTo>
                  <a:pt x="8653" y="8274"/>
                  <a:pt x="8681" y="8247"/>
                  <a:pt x="8681" y="8219"/>
                </a:cubicBezTo>
                <a:cubicBezTo>
                  <a:pt x="8696" y="8159"/>
                  <a:pt x="8651" y="8123"/>
                  <a:pt x="8604" y="8123"/>
                </a:cubicBezTo>
                <a:cubicBezTo>
                  <a:pt x="8568" y="8123"/>
                  <a:pt x="8530" y="8145"/>
                  <a:pt x="8518" y="8192"/>
                </a:cubicBezTo>
                <a:cubicBezTo>
                  <a:pt x="8491" y="8219"/>
                  <a:pt x="8491" y="8274"/>
                  <a:pt x="8464" y="8328"/>
                </a:cubicBezTo>
                <a:cubicBezTo>
                  <a:pt x="7894" y="8436"/>
                  <a:pt x="7324" y="8545"/>
                  <a:pt x="6755" y="8681"/>
                </a:cubicBezTo>
                <a:cubicBezTo>
                  <a:pt x="4802" y="9115"/>
                  <a:pt x="2795" y="9711"/>
                  <a:pt x="1032" y="10661"/>
                </a:cubicBezTo>
                <a:cubicBezTo>
                  <a:pt x="706" y="10850"/>
                  <a:pt x="408" y="11040"/>
                  <a:pt x="136" y="11230"/>
                </a:cubicBezTo>
                <a:cubicBezTo>
                  <a:pt x="1" y="11312"/>
                  <a:pt x="28" y="11529"/>
                  <a:pt x="191" y="11529"/>
                </a:cubicBezTo>
                <a:cubicBezTo>
                  <a:pt x="3744" y="11393"/>
                  <a:pt x="7189" y="10688"/>
                  <a:pt x="10606" y="9820"/>
                </a:cubicBezTo>
                <a:cubicBezTo>
                  <a:pt x="10606" y="11095"/>
                  <a:pt x="10959" y="12559"/>
                  <a:pt x="12315" y="12885"/>
                </a:cubicBezTo>
                <a:cubicBezTo>
                  <a:pt x="12467" y="12920"/>
                  <a:pt x="12619" y="12937"/>
                  <a:pt x="12769" y="12937"/>
                </a:cubicBezTo>
                <a:cubicBezTo>
                  <a:pt x="13421" y="12937"/>
                  <a:pt x="14047" y="12626"/>
                  <a:pt x="14621" y="12207"/>
                </a:cubicBezTo>
                <a:lnTo>
                  <a:pt x="14621" y="12207"/>
                </a:lnTo>
                <a:cubicBezTo>
                  <a:pt x="14594" y="12505"/>
                  <a:pt x="14594" y="12803"/>
                  <a:pt x="14594" y="13102"/>
                </a:cubicBezTo>
                <a:cubicBezTo>
                  <a:pt x="14621" y="13210"/>
                  <a:pt x="14675" y="13264"/>
                  <a:pt x="14783" y="13264"/>
                </a:cubicBezTo>
                <a:cubicBezTo>
                  <a:pt x="14877" y="13277"/>
                  <a:pt x="14970" y="13283"/>
                  <a:pt x="15064" y="13283"/>
                </a:cubicBezTo>
                <a:cubicBezTo>
                  <a:pt x="15968" y="13283"/>
                  <a:pt x="16839" y="12713"/>
                  <a:pt x="17577" y="12098"/>
                </a:cubicBezTo>
                <a:cubicBezTo>
                  <a:pt x="17821" y="12261"/>
                  <a:pt x="18120" y="12397"/>
                  <a:pt x="18445" y="12451"/>
                </a:cubicBezTo>
                <a:cubicBezTo>
                  <a:pt x="18851" y="12537"/>
                  <a:pt x="19270" y="12573"/>
                  <a:pt x="19693" y="12573"/>
                </a:cubicBezTo>
                <a:cubicBezTo>
                  <a:pt x="20742" y="12573"/>
                  <a:pt x="21819" y="12349"/>
                  <a:pt x="22785" y="12098"/>
                </a:cubicBezTo>
                <a:cubicBezTo>
                  <a:pt x="23870" y="11827"/>
                  <a:pt x="25280" y="11474"/>
                  <a:pt x="26121" y="10661"/>
                </a:cubicBezTo>
                <a:cubicBezTo>
                  <a:pt x="26148" y="10633"/>
                  <a:pt x="26175" y="10525"/>
                  <a:pt x="26121" y="10471"/>
                </a:cubicBezTo>
                <a:cubicBezTo>
                  <a:pt x="24684" y="9250"/>
                  <a:pt x="22839" y="8653"/>
                  <a:pt x="21049" y="8274"/>
                </a:cubicBezTo>
                <a:cubicBezTo>
                  <a:pt x="20832" y="8219"/>
                  <a:pt x="20615" y="8192"/>
                  <a:pt x="20398" y="8138"/>
                </a:cubicBezTo>
                <a:cubicBezTo>
                  <a:pt x="20425" y="7948"/>
                  <a:pt x="20452" y="7758"/>
                  <a:pt x="20452" y="7568"/>
                </a:cubicBezTo>
                <a:cubicBezTo>
                  <a:pt x="20475" y="7479"/>
                  <a:pt x="20404" y="7426"/>
                  <a:pt x="20333" y="7426"/>
                </a:cubicBezTo>
                <a:cubicBezTo>
                  <a:pt x="20318" y="7426"/>
                  <a:pt x="20303" y="7428"/>
                  <a:pt x="20290" y="7433"/>
                </a:cubicBezTo>
                <a:cubicBezTo>
                  <a:pt x="19856" y="7514"/>
                  <a:pt x="19449" y="7704"/>
                  <a:pt x="19042" y="7948"/>
                </a:cubicBezTo>
                <a:cubicBezTo>
                  <a:pt x="18771" y="7921"/>
                  <a:pt x="18526" y="7894"/>
                  <a:pt x="18255" y="7867"/>
                </a:cubicBezTo>
                <a:cubicBezTo>
                  <a:pt x="18282" y="7840"/>
                  <a:pt x="18282" y="7813"/>
                  <a:pt x="18309" y="7785"/>
                </a:cubicBezTo>
                <a:cubicBezTo>
                  <a:pt x="22399" y="6713"/>
                  <a:pt x="26526" y="5843"/>
                  <a:pt x="30766" y="5843"/>
                </a:cubicBezTo>
                <a:cubicBezTo>
                  <a:pt x="31671" y="5843"/>
                  <a:pt x="32582" y="5882"/>
                  <a:pt x="33499" y="5968"/>
                </a:cubicBezTo>
                <a:cubicBezTo>
                  <a:pt x="33119" y="6239"/>
                  <a:pt x="32685" y="6429"/>
                  <a:pt x="32278" y="6646"/>
                </a:cubicBezTo>
                <a:cubicBezTo>
                  <a:pt x="32113" y="6717"/>
                  <a:pt x="32215" y="6933"/>
                  <a:pt x="32370" y="6933"/>
                </a:cubicBezTo>
                <a:cubicBezTo>
                  <a:pt x="32393" y="6933"/>
                  <a:pt x="32417" y="6928"/>
                  <a:pt x="32441" y="6918"/>
                </a:cubicBezTo>
                <a:cubicBezTo>
                  <a:pt x="33011" y="6646"/>
                  <a:pt x="33580" y="6402"/>
                  <a:pt x="34068" y="5941"/>
                </a:cubicBezTo>
                <a:cubicBezTo>
                  <a:pt x="34177" y="5833"/>
                  <a:pt x="34068" y="5670"/>
                  <a:pt x="33933" y="5670"/>
                </a:cubicBezTo>
                <a:cubicBezTo>
                  <a:pt x="32843" y="5546"/>
                  <a:pt x="31762" y="5490"/>
                  <a:pt x="30688" y="5490"/>
                </a:cubicBezTo>
                <a:cubicBezTo>
                  <a:pt x="26572" y="5490"/>
                  <a:pt x="22554" y="6313"/>
                  <a:pt x="18554" y="7324"/>
                </a:cubicBezTo>
                <a:cubicBezTo>
                  <a:pt x="18581" y="7297"/>
                  <a:pt x="18581" y="7270"/>
                  <a:pt x="18608" y="7243"/>
                </a:cubicBezTo>
                <a:cubicBezTo>
                  <a:pt x="19096" y="6348"/>
                  <a:pt x="19611" y="5290"/>
                  <a:pt x="19666" y="4259"/>
                </a:cubicBezTo>
                <a:cubicBezTo>
                  <a:pt x="19689" y="4165"/>
                  <a:pt x="19610" y="4091"/>
                  <a:pt x="19518" y="4091"/>
                </a:cubicBezTo>
                <a:cubicBezTo>
                  <a:pt x="19504" y="4091"/>
                  <a:pt x="19490" y="4093"/>
                  <a:pt x="19476" y="4097"/>
                </a:cubicBezTo>
                <a:cubicBezTo>
                  <a:pt x="17794" y="4449"/>
                  <a:pt x="16709" y="6267"/>
                  <a:pt x="16004" y="7704"/>
                </a:cubicBezTo>
                <a:cubicBezTo>
                  <a:pt x="16004" y="7704"/>
                  <a:pt x="15977" y="7731"/>
                  <a:pt x="15977" y="7758"/>
                </a:cubicBezTo>
                <a:cubicBezTo>
                  <a:pt x="15651" y="7745"/>
                  <a:pt x="15326" y="7738"/>
                  <a:pt x="15000" y="7738"/>
                </a:cubicBezTo>
                <a:cubicBezTo>
                  <a:pt x="14675" y="7738"/>
                  <a:pt x="14349" y="7745"/>
                  <a:pt x="14024" y="7758"/>
                </a:cubicBezTo>
                <a:cubicBezTo>
                  <a:pt x="13644" y="7785"/>
                  <a:pt x="13264" y="7785"/>
                  <a:pt x="12885" y="7813"/>
                </a:cubicBezTo>
                <a:cubicBezTo>
                  <a:pt x="13888" y="6836"/>
                  <a:pt x="14729" y="5697"/>
                  <a:pt x="15407" y="4504"/>
                </a:cubicBezTo>
                <a:cubicBezTo>
                  <a:pt x="16140" y="3174"/>
                  <a:pt x="16682" y="1601"/>
                  <a:pt x="16302" y="109"/>
                </a:cubicBezTo>
                <a:cubicBezTo>
                  <a:pt x="16302" y="55"/>
                  <a:pt x="16248" y="1"/>
                  <a:pt x="16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3" name="Google Shape;843;p40"/>
          <p:cNvSpPr/>
          <p:nvPr/>
        </p:nvSpPr>
        <p:spPr>
          <a:xfrm>
            <a:off x="4426660" y="3336515"/>
            <a:ext cx="641125" cy="490975"/>
          </a:xfrm>
          <a:custGeom>
            <a:avLst/>
            <a:gdLst/>
            <a:ahLst/>
            <a:cxnLst/>
            <a:rect l="l" t="t" r="r" b="b"/>
            <a:pathLst>
              <a:path w="25645" h="19639" extrusionOk="0">
                <a:moveTo>
                  <a:pt x="9940" y="8422"/>
                </a:moveTo>
                <a:cubicBezTo>
                  <a:pt x="10021" y="8910"/>
                  <a:pt x="10048" y="9398"/>
                  <a:pt x="10076" y="9886"/>
                </a:cubicBezTo>
                <a:cubicBezTo>
                  <a:pt x="9913" y="9914"/>
                  <a:pt x="9750" y="9941"/>
                  <a:pt x="9587" y="9968"/>
                </a:cubicBezTo>
                <a:cubicBezTo>
                  <a:pt x="9587" y="9968"/>
                  <a:pt x="9587" y="9941"/>
                  <a:pt x="9587" y="9914"/>
                </a:cubicBezTo>
                <a:cubicBezTo>
                  <a:pt x="9696" y="9452"/>
                  <a:pt x="9777" y="8910"/>
                  <a:pt x="9940" y="8422"/>
                </a:cubicBezTo>
                <a:close/>
                <a:moveTo>
                  <a:pt x="8394" y="583"/>
                </a:moveTo>
                <a:cubicBezTo>
                  <a:pt x="9425" y="3621"/>
                  <a:pt x="9397" y="6903"/>
                  <a:pt x="8855" y="10131"/>
                </a:cubicBezTo>
                <a:cubicBezTo>
                  <a:pt x="8123" y="10266"/>
                  <a:pt x="7363" y="10456"/>
                  <a:pt x="6631" y="10646"/>
                </a:cubicBezTo>
                <a:cubicBezTo>
                  <a:pt x="6685" y="10103"/>
                  <a:pt x="6739" y="9561"/>
                  <a:pt x="6794" y="9018"/>
                </a:cubicBezTo>
                <a:cubicBezTo>
                  <a:pt x="7011" y="6659"/>
                  <a:pt x="7390" y="4272"/>
                  <a:pt x="7987" y="1966"/>
                </a:cubicBezTo>
                <a:cubicBezTo>
                  <a:pt x="8095" y="1505"/>
                  <a:pt x="8204" y="1017"/>
                  <a:pt x="8394" y="583"/>
                </a:cubicBezTo>
                <a:close/>
                <a:moveTo>
                  <a:pt x="14036" y="9669"/>
                </a:moveTo>
                <a:cubicBezTo>
                  <a:pt x="14008" y="10863"/>
                  <a:pt x="13791" y="12192"/>
                  <a:pt x="13358" y="13385"/>
                </a:cubicBezTo>
                <a:cubicBezTo>
                  <a:pt x="13358" y="12951"/>
                  <a:pt x="13412" y="12572"/>
                  <a:pt x="13439" y="12328"/>
                </a:cubicBezTo>
                <a:cubicBezTo>
                  <a:pt x="13520" y="11487"/>
                  <a:pt x="13656" y="10537"/>
                  <a:pt x="13927" y="9697"/>
                </a:cubicBezTo>
                <a:cubicBezTo>
                  <a:pt x="13954" y="9669"/>
                  <a:pt x="13981" y="9669"/>
                  <a:pt x="14036" y="9669"/>
                </a:cubicBezTo>
                <a:close/>
                <a:moveTo>
                  <a:pt x="16233" y="10076"/>
                </a:moveTo>
                <a:cubicBezTo>
                  <a:pt x="16233" y="10999"/>
                  <a:pt x="16178" y="12328"/>
                  <a:pt x="15961" y="13494"/>
                </a:cubicBezTo>
                <a:cubicBezTo>
                  <a:pt x="15772" y="12355"/>
                  <a:pt x="15934" y="11188"/>
                  <a:pt x="16233" y="10076"/>
                </a:cubicBezTo>
                <a:close/>
                <a:moveTo>
                  <a:pt x="10076" y="10239"/>
                </a:moveTo>
                <a:cubicBezTo>
                  <a:pt x="10076" y="10402"/>
                  <a:pt x="10076" y="10565"/>
                  <a:pt x="10076" y="10754"/>
                </a:cubicBezTo>
                <a:cubicBezTo>
                  <a:pt x="10076" y="11649"/>
                  <a:pt x="10021" y="12572"/>
                  <a:pt x="9886" y="13494"/>
                </a:cubicBezTo>
                <a:cubicBezTo>
                  <a:pt x="9669" y="13521"/>
                  <a:pt x="9452" y="13575"/>
                  <a:pt x="9235" y="13602"/>
                </a:cubicBezTo>
                <a:cubicBezTo>
                  <a:pt x="9235" y="13250"/>
                  <a:pt x="9262" y="12951"/>
                  <a:pt x="9262" y="12734"/>
                </a:cubicBezTo>
                <a:cubicBezTo>
                  <a:pt x="9289" y="11921"/>
                  <a:pt x="9397" y="11134"/>
                  <a:pt x="9533" y="10348"/>
                </a:cubicBezTo>
                <a:cubicBezTo>
                  <a:pt x="9723" y="10293"/>
                  <a:pt x="9886" y="10266"/>
                  <a:pt x="10076" y="10239"/>
                </a:cubicBezTo>
                <a:close/>
                <a:moveTo>
                  <a:pt x="9180" y="10402"/>
                </a:moveTo>
                <a:cubicBezTo>
                  <a:pt x="8991" y="11432"/>
                  <a:pt x="8882" y="12490"/>
                  <a:pt x="8882" y="13548"/>
                </a:cubicBezTo>
                <a:cubicBezTo>
                  <a:pt x="8882" y="13575"/>
                  <a:pt x="8909" y="13630"/>
                  <a:pt x="8909" y="13684"/>
                </a:cubicBezTo>
                <a:cubicBezTo>
                  <a:pt x="8692" y="13711"/>
                  <a:pt x="8502" y="13738"/>
                  <a:pt x="8312" y="13792"/>
                </a:cubicBezTo>
                <a:cubicBezTo>
                  <a:pt x="8611" y="12680"/>
                  <a:pt x="8882" y="11568"/>
                  <a:pt x="9072" y="10429"/>
                </a:cubicBezTo>
                <a:cubicBezTo>
                  <a:pt x="9099" y="10429"/>
                  <a:pt x="9126" y="10402"/>
                  <a:pt x="9180" y="10402"/>
                </a:cubicBezTo>
                <a:close/>
                <a:moveTo>
                  <a:pt x="8801" y="10483"/>
                </a:moveTo>
                <a:lnTo>
                  <a:pt x="8801" y="10483"/>
                </a:lnTo>
                <a:cubicBezTo>
                  <a:pt x="8611" y="11622"/>
                  <a:pt x="8340" y="12734"/>
                  <a:pt x="8041" y="13819"/>
                </a:cubicBezTo>
                <a:cubicBezTo>
                  <a:pt x="7553" y="13901"/>
                  <a:pt x="7065" y="13982"/>
                  <a:pt x="6577" y="14036"/>
                </a:cubicBezTo>
                <a:cubicBezTo>
                  <a:pt x="6495" y="13060"/>
                  <a:pt x="6522" y="12029"/>
                  <a:pt x="6604" y="11026"/>
                </a:cubicBezTo>
                <a:cubicBezTo>
                  <a:pt x="7336" y="10836"/>
                  <a:pt x="8068" y="10646"/>
                  <a:pt x="8801" y="10483"/>
                </a:cubicBezTo>
                <a:close/>
                <a:moveTo>
                  <a:pt x="6278" y="11134"/>
                </a:moveTo>
                <a:cubicBezTo>
                  <a:pt x="6251" y="11568"/>
                  <a:pt x="6224" y="12029"/>
                  <a:pt x="6224" y="12463"/>
                </a:cubicBezTo>
                <a:cubicBezTo>
                  <a:pt x="6224" y="13006"/>
                  <a:pt x="6224" y="13548"/>
                  <a:pt x="6278" y="14091"/>
                </a:cubicBezTo>
                <a:cubicBezTo>
                  <a:pt x="6007" y="14118"/>
                  <a:pt x="5736" y="14145"/>
                  <a:pt x="5464" y="14172"/>
                </a:cubicBezTo>
                <a:cubicBezTo>
                  <a:pt x="4244" y="13819"/>
                  <a:pt x="3105" y="13331"/>
                  <a:pt x="2020" y="12707"/>
                </a:cubicBezTo>
                <a:cubicBezTo>
                  <a:pt x="3186" y="12111"/>
                  <a:pt x="4407" y="11677"/>
                  <a:pt x="5627" y="11297"/>
                </a:cubicBezTo>
                <a:cubicBezTo>
                  <a:pt x="5844" y="11243"/>
                  <a:pt x="6061" y="11188"/>
                  <a:pt x="6278" y="11134"/>
                </a:cubicBezTo>
                <a:close/>
                <a:moveTo>
                  <a:pt x="18592" y="9507"/>
                </a:moveTo>
                <a:cubicBezTo>
                  <a:pt x="18999" y="9534"/>
                  <a:pt x="19406" y="9561"/>
                  <a:pt x="19813" y="9588"/>
                </a:cubicBezTo>
                <a:cubicBezTo>
                  <a:pt x="21630" y="9724"/>
                  <a:pt x="23610" y="10049"/>
                  <a:pt x="25184" y="11053"/>
                </a:cubicBezTo>
                <a:cubicBezTo>
                  <a:pt x="23420" y="12490"/>
                  <a:pt x="21305" y="13467"/>
                  <a:pt x="19081" y="14063"/>
                </a:cubicBezTo>
                <a:cubicBezTo>
                  <a:pt x="19406" y="13277"/>
                  <a:pt x="19650" y="12463"/>
                  <a:pt x="20003" y="11704"/>
                </a:cubicBezTo>
                <a:cubicBezTo>
                  <a:pt x="20039" y="11612"/>
                  <a:pt x="19977" y="11533"/>
                  <a:pt x="19908" y="11533"/>
                </a:cubicBezTo>
                <a:cubicBezTo>
                  <a:pt x="19874" y="11533"/>
                  <a:pt x="19839" y="11551"/>
                  <a:pt x="19813" y="11595"/>
                </a:cubicBezTo>
                <a:cubicBezTo>
                  <a:pt x="19732" y="11731"/>
                  <a:pt x="19677" y="11894"/>
                  <a:pt x="19596" y="12029"/>
                </a:cubicBezTo>
                <a:cubicBezTo>
                  <a:pt x="19135" y="12924"/>
                  <a:pt x="18538" y="13711"/>
                  <a:pt x="17616" y="14172"/>
                </a:cubicBezTo>
                <a:cubicBezTo>
                  <a:pt x="16992" y="12626"/>
                  <a:pt x="17643" y="10863"/>
                  <a:pt x="18592" y="9507"/>
                </a:cubicBezTo>
                <a:close/>
                <a:moveTo>
                  <a:pt x="1830" y="12816"/>
                </a:moveTo>
                <a:cubicBezTo>
                  <a:pt x="2806" y="13385"/>
                  <a:pt x="3837" y="13847"/>
                  <a:pt x="4895" y="14199"/>
                </a:cubicBezTo>
                <a:cubicBezTo>
                  <a:pt x="4716" y="14206"/>
                  <a:pt x="4537" y="14210"/>
                  <a:pt x="4358" y="14210"/>
                </a:cubicBezTo>
                <a:cubicBezTo>
                  <a:pt x="3124" y="14210"/>
                  <a:pt x="1896" y="14028"/>
                  <a:pt x="853" y="13413"/>
                </a:cubicBezTo>
                <a:cubicBezTo>
                  <a:pt x="1152" y="13196"/>
                  <a:pt x="1504" y="12979"/>
                  <a:pt x="1830" y="12816"/>
                </a:cubicBezTo>
                <a:close/>
                <a:moveTo>
                  <a:pt x="18945" y="13521"/>
                </a:moveTo>
                <a:lnTo>
                  <a:pt x="18945" y="13521"/>
                </a:lnTo>
                <a:cubicBezTo>
                  <a:pt x="18864" y="13738"/>
                  <a:pt x="18755" y="13955"/>
                  <a:pt x="18674" y="14172"/>
                </a:cubicBezTo>
                <a:cubicBezTo>
                  <a:pt x="18484" y="14226"/>
                  <a:pt x="18267" y="14280"/>
                  <a:pt x="18050" y="14335"/>
                </a:cubicBezTo>
                <a:cubicBezTo>
                  <a:pt x="18403" y="14091"/>
                  <a:pt x="18701" y="13819"/>
                  <a:pt x="18945" y="13521"/>
                </a:cubicBezTo>
                <a:close/>
                <a:moveTo>
                  <a:pt x="17670" y="9495"/>
                </a:moveTo>
                <a:cubicBezTo>
                  <a:pt x="17869" y="9495"/>
                  <a:pt x="18068" y="9498"/>
                  <a:pt x="18267" y="9507"/>
                </a:cubicBezTo>
                <a:cubicBezTo>
                  <a:pt x="17290" y="10944"/>
                  <a:pt x="16667" y="12816"/>
                  <a:pt x="17372" y="14470"/>
                </a:cubicBezTo>
                <a:cubicBezTo>
                  <a:pt x="17019" y="14525"/>
                  <a:pt x="16667" y="14606"/>
                  <a:pt x="16314" y="14660"/>
                </a:cubicBezTo>
                <a:cubicBezTo>
                  <a:pt x="16206" y="14443"/>
                  <a:pt x="16151" y="14226"/>
                  <a:pt x="16070" y="14009"/>
                </a:cubicBezTo>
                <a:cubicBezTo>
                  <a:pt x="16097" y="13928"/>
                  <a:pt x="16124" y="13847"/>
                  <a:pt x="16124" y="13792"/>
                </a:cubicBezTo>
                <a:cubicBezTo>
                  <a:pt x="16423" y="12382"/>
                  <a:pt x="16450" y="10944"/>
                  <a:pt x="16477" y="9507"/>
                </a:cubicBezTo>
                <a:cubicBezTo>
                  <a:pt x="16875" y="9507"/>
                  <a:pt x="17272" y="9495"/>
                  <a:pt x="17670" y="9495"/>
                </a:cubicBezTo>
                <a:close/>
                <a:moveTo>
                  <a:pt x="7933" y="14199"/>
                </a:moveTo>
                <a:cubicBezTo>
                  <a:pt x="7906" y="14362"/>
                  <a:pt x="7851" y="14525"/>
                  <a:pt x="7797" y="14687"/>
                </a:cubicBezTo>
                <a:cubicBezTo>
                  <a:pt x="7417" y="14606"/>
                  <a:pt x="7011" y="14525"/>
                  <a:pt x="6631" y="14443"/>
                </a:cubicBezTo>
                <a:cubicBezTo>
                  <a:pt x="6604" y="14443"/>
                  <a:pt x="6604" y="14416"/>
                  <a:pt x="6604" y="14416"/>
                </a:cubicBezTo>
                <a:cubicBezTo>
                  <a:pt x="7065" y="14362"/>
                  <a:pt x="7499" y="14280"/>
                  <a:pt x="7933" y="14199"/>
                </a:cubicBezTo>
                <a:close/>
                <a:moveTo>
                  <a:pt x="8909" y="14009"/>
                </a:moveTo>
                <a:cubicBezTo>
                  <a:pt x="8936" y="14280"/>
                  <a:pt x="8991" y="14579"/>
                  <a:pt x="9045" y="14850"/>
                </a:cubicBezTo>
                <a:cubicBezTo>
                  <a:pt x="8719" y="14796"/>
                  <a:pt x="8367" y="14769"/>
                  <a:pt x="8041" y="14714"/>
                </a:cubicBezTo>
                <a:cubicBezTo>
                  <a:pt x="8095" y="14525"/>
                  <a:pt x="8150" y="14335"/>
                  <a:pt x="8204" y="14172"/>
                </a:cubicBezTo>
                <a:cubicBezTo>
                  <a:pt x="8448" y="14118"/>
                  <a:pt x="8665" y="14063"/>
                  <a:pt x="8909" y="14009"/>
                </a:cubicBezTo>
                <a:close/>
                <a:moveTo>
                  <a:pt x="9831" y="13819"/>
                </a:moveTo>
                <a:cubicBezTo>
                  <a:pt x="9804" y="14091"/>
                  <a:pt x="9750" y="14362"/>
                  <a:pt x="9669" y="14633"/>
                </a:cubicBezTo>
                <a:cubicBezTo>
                  <a:pt x="9669" y="14714"/>
                  <a:pt x="9642" y="14796"/>
                  <a:pt x="9614" y="14904"/>
                </a:cubicBezTo>
                <a:cubicBezTo>
                  <a:pt x="9533" y="14904"/>
                  <a:pt x="9452" y="14877"/>
                  <a:pt x="9370" y="14877"/>
                </a:cubicBezTo>
                <a:cubicBezTo>
                  <a:pt x="9316" y="14579"/>
                  <a:pt x="9262" y="14280"/>
                  <a:pt x="9262" y="13955"/>
                </a:cubicBezTo>
                <a:cubicBezTo>
                  <a:pt x="9452" y="13901"/>
                  <a:pt x="9642" y="13874"/>
                  <a:pt x="9831" y="13819"/>
                </a:cubicBezTo>
                <a:close/>
                <a:moveTo>
                  <a:pt x="16151" y="9534"/>
                </a:moveTo>
                <a:lnTo>
                  <a:pt x="16151" y="9534"/>
                </a:lnTo>
                <a:cubicBezTo>
                  <a:pt x="15690" y="10944"/>
                  <a:pt x="15365" y="12653"/>
                  <a:pt x="15826" y="14118"/>
                </a:cubicBezTo>
                <a:cubicBezTo>
                  <a:pt x="15772" y="14335"/>
                  <a:pt x="15690" y="14552"/>
                  <a:pt x="15609" y="14742"/>
                </a:cubicBezTo>
                <a:cubicBezTo>
                  <a:pt x="14904" y="14850"/>
                  <a:pt x="14171" y="14904"/>
                  <a:pt x="13493" y="14931"/>
                </a:cubicBezTo>
                <a:cubicBezTo>
                  <a:pt x="13412" y="14714"/>
                  <a:pt x="13385" y="14443"/>
                  <a:pt x="13358" y="14199"/>
                </a:cubicBezTo>
                <a:cubicBezTo>
                  <a:pt x="14036" y="12789"/>
                  <a:pt x="14307" y="11134"/>
                  <a:pt x="14361" y="9642"/>
                </a:cubicBezTo>
                <a:cubicBezTo>
                  <a:pt x="14931" y="9588"/>
                  <a:pt x="15527" y="9561"/>
                  <a:pt x="16151" y="9534"/>
                </a:cubicBezTo>
                <a:close/>
                <a:moveTo>
                  <a:pt x="13086" y="14687"/>
                </a:moveTo>
                <a:cubicBezTo>
                  <a:pt x="13086" y="14769"/>
                  <a:pt x="13113" y="14877"/>
                  <a:pt x="13141" y="14959"/>
                </a:cubicBezTo>
                <a:lnTo>
                  <a:pt x="12896" y="14959"/>
                </a:lnTo>
                <a:cubicBezTo>
                  <a:pt x="12978" y="14877"/>
                  <a:pt x="13032" y="14796"/>
                  <a:pt x="13086" y="14687"/>
                </a:cubicBezTo>
                <a:close/>
                <a:moveTo>
                  <a:pt x="11242" y="13521"/>
                </a:moveTo>
                <a:lnTo>
                  <a:pt x="11242" y="13521"/>
                </a:lnTo>
                <a:cubicBezTo>
                  <a:pt x="11133" y="13982"/>
                  <a:pt x="11052" y="14470"/>
                  <a:pt x="11025" y="14986"/>
                </a:cubicBezTo>
                <a:cubicBezTo>
                  <a:pt x="10672" y="14959"/>
                  <a:pt x="10293" y="14959"/>
                  <a:pt x="9967" y="14931"/>
                </a:cubicBezTo>
                <a:cubicBezTo>
                  <a:pt x="9994" y="14796"/>
                  <a:pt x="10021" y="14687"/>
                  <a:pt x="10048" y="14579"/>
                </a:cubicBezTo>
                <a:cubicBezTo>
                  <a:pt x="10103" y="14308"/>
                  <a:pt x="10157" y="14009"/>
                  <a:pt x="10211" y="13738"/>
                </a:cubicBezTo>
                <a:cubicBezTo>
                  <a:pt x="10564" y="13657"/>
                  <a:pt x="10889" y="13602"/>
                  <a:pt x="11242" y="13521"/>
                </a:cubicBezTo>
                <a:close/>
                <a:moveTo>
                  <a:pt x="13547" y="9724"/>
                </a:moveTo>
                <a:lnTo>
                  <a:pt x="13547" y="9724"/>
                </a:lnTo>
                <a:cubicBezTo>
                  <a:pt x="13249" y="10673"/>
                  <a:pt x="13141" y="11704"/>
                  <a:pt x="13059" y="12626"/>
                </a:cubicBezTo>
                <a:cubicBezTo>
                  <a:pt x="13005" y="13033"/>
                  <a:pt x="12978" y="13575"/>
                  <a:pt x="13005" y="14118"/>
                </a:cubicBezTo>
                <a:cubicBezTo>
                  <a:pt x="12842" y="14416"/>
                  <a:pt x="12679" y="14714"/>
                  <a:pt x="12490" y="14986"/>
                </a:cubicBezTo>
                <a:lnTo>
                  <a:pt x="11296" y="14986"/>
                </a:lnTo>
                <a:cubicBezTo>
                  <a:pt x="11323" y="14470"/>
                  <a:pt x="11405" y="13955"/>
                  <a:pt x="11513" y="13467"/>
                </a:cubicBezTo>
                <a:cubicBezTo>
                  <a:pt x="11676" y="13413"/>
                  <a:pt x="11866" y="13385"/>
                  <a:pt x="12028" y="13358"/>
                </a:cubicBezTo>
                <a:cubicBezTo>
                  <a:pt x="12176" y="13334"/>
                  <a:pt x="12123" y="13107"/>
                  <a:pt x="11989" y="13107"/>
                </a:cubicBezTo>
                <a:cubicBezTo>
                  <a:pt x="11976" y="13107"/>
                  <a:pt x="11962" y="13109"/>
                  <a:pt x="11947" y="13114"/>
                </a:cubicBezTo>
                <a:cubicBezTo>
                  <a:pt x="11839" y="13114"/>
                  <a:pt x="11730" y="13141"/>
                  <a:pt x="11594" y="13168"/>
                </a:cubicBezTo>
                <a:cubicBezTo>
                  <a:pt x="11676" y="12870"/>
                  <a:pt x="11784" y="12572"/>
                  <a:pt x="11893" y="12273"/>
                </a:cubicBezTo>
                <a:cubicBezTo>
                  <a:pt x="11927" y="12187"/>
                  <a:pt x="11852" y="12122"/>
                  <a:pt x="11778" y="12122"/>
                </a:cubicBezTo>
                <a:cubicBezTo>
                  <a:pt x="11736" y="12122"/>
                  <a:pt x="11695" y="12143"/>
                  <a:pt x="11676" y="12192"/>
                </a:cubicBezTo>
                <a:cubicBezTo>
                  <a:pt x="11540" y="12517"/>
                  <a:pt x="11432" y="12870"/>
                  <a:pt x="11323" y="13223"/>
                </a:cubicBezTo>
                <a:cubicBezTo>
                  <a:pt x="10971" y="13277"/>
                  <a:pt x="10591" y="13358"/>
                  <a:pt x="10238" y="13413"/>
                </a:cubicBezTo>
                <a:cubicBezTo>
                  <a:pt x="10374" y="12545"/>
                  <a:pt x="10401" y="11649"/>
                  <a:pt x="10401" y="10754"/>
                </a:cubicBezTo>
                <a:cubicBezTo>
                  <a:pt x="10401" y="10565"/>
                  <a:pt x="10401" y="10375"/>
                  <a:pt x="10401" y="10185"/>
                </a:cubicBezTo>
                <a:cubicBezTo>
                  <a:pt x="11188" y="10049"/>
                  <a:pt x="11947" y="9914"/>
                  <a:pt x="12734" y="9805"/>
                </a:cubicBezTo>
                <a:cubicBezTo>
                  <a:pt x="13005" y="9778"/>
                  <a:pt x="13276" y="9751"/>
                  <a:pt x="13547" y="9724"/>
                </a:cubicBezTo>
                <a:close/>
                <a:moveTo>
                  <a:pt x="15473" y="15067"/>
                </a:moveTo>
                <a:lnTo>
                  <a:pt x="15473" y="15067"/>
                </a:lnTo>
                <a:cubicBezTo>
                  <a:pt x="15216" y="15535"/>
                  <a:pt x="14877" y="15822"/>
                  <a:pt x="14441" y="15822"/>
                </a:cubicBezTo>
                <a:cubicBezTo>
                  <a:pt x="14372" y="15822"/>
                  <a:pt x="14300" y="15814"/>
                  <a:pt x="14225" y="15799"/>
                </a:cubicBezTo>
                <a:cubicBezTo>
                  <a:pt x="13927" y="15718"/>
                  <a:pt x="13710" y="15501"/>
                  <a:pt x="13574" y="15203"/>
                </a:cubicBezTo>
                <a:cubicBezTo>
                  <a:pt x="14198" y="15176"/>
                  <a:pt x="14849" y="15121"/>
                  <a:pt x="15473" y="15067"/>
                </a:cubicBezTo>
                <a:close/>
                <a:moveTo>
                  <a:pt x="11296" y="15230"/>
                </a:moveTo>
                <a:lnTo>
                  <a:pt x="11296" y="15230"/>
                </a:lnTo>
                <a:cubicBezTo>
                  <a:pt x="11622" y="15257"/>
                  <a:pt x="11947" y="15257"/>
                  <a:pt x="12273" y="15257"/>
                </a:cubicBezTo>
                <a:cubicBezTo>
                  <a:pt x="12001" y="15582"/>
                  <a:pt x="11676" y="15881"/>
                  <a:pt x="11323" y="16098"/>
                </a:cubicBezTo>
                <a:cubicBezTo>
                  <a:pt x="11296" y="15827"/>
                  <a:pt x="11296" y="15528"/>
                  <a:pt x="11296" y="15230"/>
                </a:cubicBezTo>
                <a:close/>
                <a:moveTo>
                  <a:pt x="6658" y="14687"/>
                </a:moveTo>
                <a:cubicBezTo>
                  <a:pt x="7011" y="14769"/>
                  <a:pt x="7363" y="14850"/>
                  <a:pt x="7743" y="14904"/>
                </a:cubicBezTo>
                <a:cubicBezTo>
                  <a:pt x="7553" y="15474"/>
                  <a:pt x="7390" y="16044"/>
                  <a:pt x="7200" y="16586"/>
                </a:cubicBezTo>
                <a:cubicBezTo>
                  <a:pt x="7038" y="16342"/>
                  <a:pt x="6929" y="15989"/>
                  <a:pt x="6875" y="15745"/>
                </a:cubicBezTo>
                <a:cubicBezTo>
                  <a:pt x="6766" y="15393"/>
                  <a:pt x="6712" y="15040"/>
                  <a:pt x="6658" y="14687"/>
                </a:cubicBezTo>
                <a:close/>
                <a:moveTo>
                  <a:pt x="7960" y="14931"/>
                </a:moveTo>
                <a:cubicBezTo>
                  <a:pt x="8340" y="14986"/>
                  <a:pt x="8719" y="15040"/>
                  <a:pt x="9099" y="15094"/>
                </a:cubicBezTo>
                <a:cubicBezTo>
                  <a:pt x="9180" y="15311"/>
                  <a:pt x="9235" y="15501"/>
                  <a:pt x="9343" y="15664"/>
                </a:cubicBezTo>
                <a:cubicBezTo>
                  <a:pt x="9072" y="16315"/>
                  <a:pt x="8638" y="16939"/>
                  <a:pt x="7933" y="16993"/>
                </a:cubicBezTo>
                <a:cubicBezTo>
                  <a:pt x="7901" y="16996"/>
                  <a:pt x="7871" y="16998"/>
                  <a:pt x="7841" y="16998"/>
                </a:cubicBezTo>
                <a:cubicBezTo>
                  <a:pt x="7640" y="16998"/>
                  <a:pt x="7481" y="16921"/>
                  <a:pt x="7363" y="16803"/>
                </a:cubicBezTo>
                <a:cubicBezTo>
                  <a:pt x="7580" y="16179"/>
                  <a:pt x="7770" y="15555"/>
                  <a:pt x="7960" y="14931"/>
                </a:cubicBezTo>
                <a:close/>
                <a:moveTo>
                  <a:pt x="8416" y="1"/>
                </a:moveTo>
                <a:cubicBezTo>
                  <a:pt x="8367" y="1"/>
                  <a:pt x="8319" y="22"/>
                  <a:pt x="8285" y="68"/>
                </a:cubicBezTo>
                <a:cubicBezTo>
                  <a:pt x="7960" y="610"/>
                  <a:pt x="7824" y="1261"/>
                  <a:pt x="7661" y="1858"/>
                </a:cubicBezTo>
                <a:cubicBezTo>
                  <a:pt x="7363" y="2888"/>
                  <a:pt x="7173" y="3946"/>
                  <a:pt x="6983" y="5004"/>
                </a:cubicBezTo>
                <a:cubicBezTo>
                  <a:pt x="6658" y="6903"/>
                  <a:pt x="6414" y="8829"/>
                  <a:pt x="6278" y="10754"/>
                </a:cubicBezTo>
                <a:cubicBezTo>
                  <a:pt x="6088" y="10809"/>
                  <a:pt x="5898" y="10863"/>
                  <a:pt x="5709" y="10917"/>
                </a:cubicBezTo>
                <a:cubicBezTo>
                  <a:pt x="4352" y="11324"/>
                  <a:pt x="2942" y="11812"/>
                  <a:pt x="1667" y="12490"/>
                </a:cubicBezTo>
                <a:cubicBezTo>
                  <a:pt x="1125" y="12165"/>
                  <a:pt x="636" y="11785"/>
                  <a:pt x="175" y="11378"/>
                </a:cubicBezTo>
                <a:cubicBezTo>
                  <a:pt x="160" y="11368"/>
                  <a:pt x="143" y="11363"/>
                  <a:pt x="127" y="11363"/>
                </a:cubicBezTo>
                <a:cubicBezTo>
                  <a:pt x="59" y="11363"/>
                  <a:pt x="1" y="11443"/>
                  <a:pt x="67" y="11487"/>
                </a:cubicBezTo>
                <a:cubicBezTo>
                  <a:pt x="501" y="11894"/>
                  <a:pt x="989" y="12246"/>
                  <a:pt x="1504" y="12572"/>
                </a:cubicBezTo>
                <a:cubicBezTo>
                  <a:pt x="1125" y="12789"/>
                  <a:pt x="772" y="13006"/>
                  <a:pt x="419" y="13250"/>
                </a:cubicBezTo>
                <a:cubicBezTo>
                  <a:pt x="311" y="13331"/>
                  <a:pt x="311" y="13494"/>
                  <a:pt x="419" y="13575"/>
                </a:cubicBezTo>
                <a:cubicBezTo>
                  <a:pt x="1553" y="14357"/>
                  <a:pt x="2927" y="14576"/>
                  <a:pt x="4296" y="14576"/>
                </a:cubicBezTo>
                <a:cubicBezTo>
                  <a:pt x="4827" y="14576"/>
                  <a:pt x="5356" y="14543"/>
                  <a:pt x="5871" y="14497"/>
                </a:cubicBezTo>
                <a:cubicBezTo>
                  <a:pt x="6007" y="14525"/>
                  <a:pt x="6170" y="14552"/>
                  <a:pt x="6305" y="14606"/>
                </a:cubicBezTo>
                <a:cubicBezTo>
                  <a:pt x="6332" y="14877"/>
                  <a:pt x="6387" y="15176"/>
                  <a:pt x="6441" y="15447"/>
                </a:cubicBezTo>
                <a:cubicBezTo>
                  <a:pt x="6522" y="15989"/>
                  <a:pt x="6685" y="16586"/>
                  <a:pt x="7065" y="16993"/>
                </a:cubicBezTo>
                <a:cubicBezTo>
                  <a:pt x="6766" y="17861"/>
                  <a:pt x="6468" y="18702"/>
                  <a:pt x="6170" y="19543"/>
                </a:cubicBezTo>
                <a:cubicBezTo>
                  <a:pt x="6139" y="19603"/>
                  <a:pt x="6186" y="19639"/>
                  <a:pt x="6237" y="19639"/>
                </a:cubicBezTo>
                <a:cubicBezTo>
                  <a:pt x="6277" y="19639"/>
                  <a:pt x="6321" y="19617"/>
                  <a:pt x="6332" y="19570"/>
                </a:cubicBezTo>
                <a:cubicBezTo>
                  <a:pt x="6631" y="18783"/>
                  <a:pt x="6956" y="17969"/>
                  <a:pt x="7228" y="17156"/>
                </a:cubicBezTo>
                <a:cubicBezTo>
                  <a:pt x="7410" y="17295"/>
                  <a:pt x="7626" y="17354"/>
                  <a:pt x="7848" y="17354"/>
                </a:cubicBezTo>
                <a:cubicBezTo>
                  <a:pt x="8187" y="17354"/>
                  <a:pt x="8538" y="17217"/>
                  <a:pt x="8801" y="17020"/>
                </a:cubicBezTo>
                <a:cubicBezTo>
                  <a:pt x="9153" y="16749"/>
                  <a:pt x="9425" y="16369"/>
                  <a:pt x="9614" y="15935"/>
                </a:cubicBezTo>
                <a:cubicBezTo>
                  <a:pt x="9738" y="16036"/>
                  <a:pt x="9880" y="16095"/>
                  <a:pt x="10045" y="16095"/>
                </a:cubicBezTo>
                <a:cubicBezTo>
                  <a:pt x="10278" y="16095"/>
                  <a:pt x="10556" y="15977"/>
                  <a:pt x="10889" y="15691"/>
                </a:cubicBezTo>
                <a:cubicBezTo>
                  <a:pt x="10999" y="15603"/>
                  <a:pt x="10913" y="15444"/>
                  <a:pt x="10805" y="15444"/>
                </a:cubicBezTo>
                <a:cubicBezTo>
                  <a:pt x="10779" y="15444"/>
                  <a:pt x="10752" y="15453"/>
                  <a:pt x="10726" y="15474"/>
                </a:cubicBezTo>
                <a:cubicBezTo>
                  <a:pt x="10477" y="15646"/>
                  <a:pt x="10263" y="15718"/>
                  <a:pt x="10085" y="15718"/>
                </a:cubicBezTo>
                <a:cubicBezTo>
                  <a:pt x="9954" y="15718"/>
                  <a:pt x="9842" y="15679"/>
                  <a:pt x="9750" y="15610"/>
                </a:cubicBezTo>
                <a:cubicBezTo>
                  <a:pt x="9804" y="15447"/>
                  <a:pt x="9831" y="15311"/>
                  <a:pt x="9886" y="15148"/>
                </a:cubicBezTo>
                <a:cubicBezTo>
                  <a:pt x="10265" y="15176"/>
                  <a:pt x="10618" y="15203"/>
                  <a:pt x="10998" y="15230"/>
                </a:cubicBezTo>
                <a:cubicBezTo>
                  <a:pt x="10971" y="15610"/>
                  <a:pt x="10998" y="15989"/>
                  <a:pt x="11025" y="16396"/>
                </a:cubicBezTo>
                <a:cubicBezTo>
                  <a:pt x="11049" y="16494"/>
                  <a:pt x="11140" y="16702"/>
                  <a:pt x="11237" y="16702"/>
                </a:cubicBezTo>
                <a:cubicBezTo>
                  <a:pt x="11248" y="16702"/>
                  <a:pt x="11258" y="16700"/>
                  <a:pt x="11269" y="16695"/>
                </a:cubicBezTo>
                <a:cubicBezTo>
                  <a:pt x="11839" y="16369"/>
                  <a:pt x="12327" y="15962"/>
                  <a:pt x="12707" y="15555"/>
                </a:cubicBezTo>
                <a:lnTo>
                  <a:pt x="12761" y="15555"/>
                </a:lnTo>
                <a:cubicBezTo>
                  <a:pt x="12924" y="15555"/>
                  <a:pt x="13059" y="15393"/>
                  <a:pt x="13222" y="15365"/>
                </a:cubicBezTo>
                <a:cubicBezTo>
                  <a:pt x="13412" y="15799"/>
                  <a:pt x="13683" y="16071"/>
                  <a:pt x="14117" y="16206"/>
                </a:cubicBezTo>
                <a:cubicBezTo>
                  <a:pt x="14247" y="16248"/>
                  <a:pt x="14368" y="16267"/>
                  <a:pt x="14481" y="16267"/>
                </a:cubicBezTo>
                <a:cubicBezTo>
                  <a:pt x="15104" y="16267"/>
                  <a:pt x="15496" y="15687"/>
                  <a:pt x="15772" y="15067"/>
                </a:cubicBezTo>
                <a:cubicBezTo>
                  <a:pt x="15907" y="15040"/>
                  <a:pt x="16043" y="15013"/>
                  <a:pt x="16206" y="14986"/>
                </a:cubicBezTo>
                <a:lnTo>
                  <a:pt x="16260" y="15067"/>
                </a:lnTo>
                <a:cubicBezTo>
                  <a:pt x="16284" y="15099"/>
                  <a:pt x="16314" y="15112"/>
                  <a:pt x="16344" y="15112"/>
                </a:cubicBezTo>
                <a:cubicBezTo>
                  <a:pt x="16416" y="15112"/>
                  <a:pt x="16480" y="15035"/>
                  <a:pt x="16423" y="14959"/>
                </a:cubicBezTo>
                <a:cubicBezTo>
                  <a:pt x="16423" y="14959"/>
                  <a:pt x="16423" y="14931"/>
                  <a:pt x="16423" y="14931"/>
                </a:cubicBezTo>
                <a:cubicBezTo>
                  <a:pt x="17128" y="14823"/>
                  <a:pt x="17833" y="14687"/>
                  <a:pt x="18538" y="14525"/>
                </a:cubicBezTo>
                <a:lnTo>
                  <a:pt x="18538" y="14525"/>
                </a:lnTo>
                <a:cubicBezTo>
                  <a:pt x="18430" y="14796"/>
                  <a:pt x="18294" y="15094"/>
                  <a:pt x="18186" y="15365"/>
                </a:cubicBezTo>
                <a:cubicBezTo>
                  <a:pt x="18149" y="15457"/>
                  <a:pt x="18249" y="15524"/>
                  <a:pt x="18334" y="15524"/>
                </a:cubicBezTo>
                <a:cubicBezTo>
                  <a:pt x="18375" y="15524"/>
                  <a:pt x="18412" y="15509"/>
                  <a:pt x="18430" y="15474"/>
                </a:cubicBezTo>
                <a:cubicBezTo>
                  <a:pt x="18620" y="15121"/>
                  <a:pt x="18782" y="14769"/>
                  <a:pt x="18945" y="14416"/>
                </a:cubicBezTo>
                <a:cubicBezTo>
                  <a:pt x="21359" y="13792"/>
                  <a:pt x="23692" y="12734"/>
                  <a:pt x="25563" y="11161"/>
                </a:cubicBezTo>
                <a:cubicBezTo>
                  <a:pt x="25645" y="11080"/>
                  <a:pt x="25617" y="10971"/>
                  <a:pt x="25536" y="10917"/>
                </a:cubicBezTo>
                <a:cubicBezTo>
                  <a:pt x="24017" y="9832"/>
                  <a:pt x="22119" y="9480"/>
                  <a:pt x="20328" y="9290"/>
                </a:cubicBezTo>
                <a:cubicBezTo>
                  <a:pt x="19813" y="9235"/>
                  <a:pt x="19325" y="9208"/>
                  <a:pt x="18837" y="9181"/>
                </a:cubicBezTo>
                <a:cubicBezTo>
                  <a:pt x="18891" y="9100"/>
                  <a:pt x="18945" y="9018"/>
                  <a:pt x="18999" y="8964"/>
                </a:cubicBezTo>
                <a:cubicBezTo>
                  <a:pt x="19083" y="8860"/>
                  <a:pt x="19005" y="8739"/>
                  <a:pt x="18916" y="8739"/>
                </a:cubicBezTo>
                <a:cubicBezTo>
                  <a:pt x="18889" y="8739"/>
                  <a:pt x="18861" y="8750"/>
                  <a:pt x="18837" y="8774"/>
                </a:cubicBezTo>
                <a:cubicBezTo>
                  <a:pt x="18728" y="8910"/>
                  <a:pt x="18620" y="9046"/>
                  <a:pt x="18511" y="9181"/>
                </a:cubicBezTo>
                <a:cubicBezTo>
                  <a:pt x="18172" y="9168"/>
                  <a:pt x="17826" y="9161"/>
                  <a:pt x="17477" y="9161"/>
                </a:cubicBezTo>
                <a:cubicBezTo>
                  <a:pt x="17128" y="9161"/>
                  <a:pt x="16775" y="9168"/>
                  <a:pt x="16423" y="9181"/>
                </a:cubicBezTo>
                <a:cubicBezTo>
                  <a:pt x="16395" y="9168"/>
                  <a:pt x="16368" y="9161"/>
                  <a:pt x="16341" y="9161"/>
                </a:cubicBezTo>
                <a:cubicBezTo>
                  <a:pt x="16314" y="9161"/>
                  <a:pt x="16287" y="9168"/>
                  <a:pt x="16260" y="9181"/>
                </a:cubicBezTo>
                <a:cubicBezTo>
                  <a:pt x="15636" y="9208"/>
                  <a:pt x="14985" y="9263"/>
                  <a:pt x="14361" y="9317"/>
                </a:cubicBezTo>
                <a:cubicBezTo>
                  <a:pt x="14361" y="9100"/>
                  <a:pt x="14334" y="8883"/>
                  <a:pt x="14334" y="8666"/>
                </a:cubicBezTo>
                <a:cubicBezTo>
                  <a:pt x="14317" y="8567"/>
                  <a:pt x="14240" y="8508"/>
                  <a:pt x="14164" y="8508"/>
                </a:cubicBezTo>
                <a:cubicBezTo>
                  <a:pt x="14115" y="8508"/>
                  <a:pt x="14067" y="8532"/>
                  <a:pt x="14036" y="8584"/>
                </a:cubicBezTo>
                <a:cubicBezTo>
                  <a:pt x="13873" y="8829"/>
                  <a:pt x="13764" y="9100"/>
                  <a:pt x="13656" y="9371"/>
                </a:cubicBezTo>
                <a:cubicBezTo>
                  <a:pt x="13412" y="9398"/>
                  <a:pt x="13168" y="9425"/>
                  <a:pt x="12924" y="9452"/>
                </a:cubicBezTo>
                <a:cubicBezTo>
                  <a:pt x="12083" y="9561"/>
                  <a:pt x="11242" y="9669"/>
                  <a:pt x="10401" y="9832"/>
                </a:cubicBezTo>
                <a:cubicBezTo>
                  <a:pt x="10374" y="9154"/>
                  <a:pt x="10320" y="8476"/>
                  <a:pt x="10157" y="7825"/>
                </a:cubicBezTo>
                <a:cubicBezTo>
                  <a:pt x="10142" y="7751"/>
                  <a:pt x="10078" y="7709"/>
                  <a:pt x="10010" y="7709"/>
                </a:cubicBezTo>
                <a:cubicBezTo>
                  <a:pt x="9954" y="7709"/>
                  <a:pt x="9895" y="7737"/>
                  <a:pt x="9859" y="7798"/>
                </a:cubicBezTo>
                <a:cubicBezTo>
                  <a:pt x="9506" y="8476"/>
                  <a:pt x="9370" y="9290"/>
                  <a:pt x="9208" y="10049"/>
                </a:cubicBezTo>
                <a:lnTo>
                  <a:pt x="9126" y="10049"/>
                </a:lnTo>
                <a:cubicBezTo>
                  <a:pt x="9696" y="6713"/>
                  <a:pt x="9696" y="3322"/>
                  <a:pt x="8584" y="122"/>
                </a:cubicBezTo>
                <a:cubicBezTo>
                  <a:pt x="8552" y="43"/>
                  <a:pt x="8484" y="1"/>
                  <a:pt x="84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844" name="Google Shape;844;p40"/>
          <p:cNvCxnSpPr/>
          <p:nvPr/>
        </p:nvCxnSpPr>
        <p:spPr>
          <a:xfrm>
            <a:off x="4108073" y="407921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45" name="Google Shape;845;p40"/>
          <p:cNvCxnSpPr/>
          <p:nvPr/>
        </p:nvCxnSpPr>
        <p:spPr>
          <a:xfrm>
            <a:off x="6931173" y="407921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846" name="Google Shape;846;p40"/>
          <p:cNvGrpSpPr/>
          <p:nvPr/>
        </p:nvGrpSpPr>
        <p:grpSpPr>
          <a:xfrm>
            <a:off x="5740672" y="3417112"/>
            <a:ext cx="836208" cy="872756"/>
            <a:chOff x="7471350" y="3024900"/>
            <a:chExt cx="1466775" cy="1531150"/>
          </a:xfrm>
        </p:grpSpPr>
        <p:sp>
          <p:nvSpPr>
            <p:cNvPr id="847" name="Google Shape;847;p40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accent2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0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accent2"/>
            </a:solidFill>
            <a:ln w="37675" cap="flat" cmpd="sng">
              <a:solidFill>
                <a:srgbClr val="E5E2E1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0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extrusionOk="0">
                  <a:moveTo>
                    <a:pt x="0" y="0"/>
                  </a:moveTo>
                  <a:lnTo>
                    <a:pt x="0" y="29754"/>
                  </a:lnTo>
                  <a:lnTo>
                    <a:pt x="5692" y="29754"/>
                  </a:lnTo>
                  <a:lnTo>
                    <a:pt x="5692" y="16907"/>
                  </a:lnTo>
                  <a:lnTo>
                    <a:pt x="13726" y="16907"/>
                  </a:lnTo>
                  <a:lnTo>
                    <a:pt x="13726" y="29754"/>
                  </a:lnTo>
                  <a:lnTo>
                    <a:pt x="19396" y="29754"/>
                  </a:lnTo>
                  <a:lnTo>
                    <a:pt x="19396" y="0"/>
                  </a:lnTo>
                  <a:lnTo>
                    <a:pt x="13726" y="0"/>
                  </a:lnTo>
                  <a:lnTo>
                    <a:pt x="13726" y="11864"/>
                  </a:lnTo>
                  <a:lnTo>
                    <a:pt x="5692" y="11864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0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0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0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0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0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0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0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0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0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0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0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0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0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0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0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0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0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0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0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0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0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0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0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0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0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0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0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0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0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0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0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0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0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0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0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0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0"/>
            <p:cNvSpPr/>
            <p:nvPr/>
          </p:nvSpPr>
          <p:spPr>
            <a:xfrm>
              <a:off x="8555578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8" y="1"/>
                  </a:moveTo>
                  <a:lnTo>
                    <a:pt x="2470" y="2239"/>
                  </a:lnTo>
                  <a:lnTo>
                    <a:pt x="1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8" y="5629"/>
                  </a:lnTo>
                  <a:lnTo>
                    <a:pt x="5755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7" y="2239"/>
                  </a:lnTo>
                  <a:lnTo>
                    <a:pt x="35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0"/>
            <p:cNvSpPr/>
            <p:nvPr/>
          </p:nvSpPr>
          <p:spPr>
            <a:xfrm>
              <a:off x="7670272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7" y="1"/>
                  </a:moveTo>
                  <a:lnTo>
                    <a:pt x="2469" y="2239"/>
                  </a:lnTo>
                  <a:lnTo>
                    <a:pt x="0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7" y="5629"/>
                  </a:lnTo>
                  <a:lnTo>
                    <a:pt x="5754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6" y="2239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0"/>
            <p:cNvSpPr/>
            <p:nvPr/>
          </p:nvSpPr>
          <p:spPr>
            <a:xfrm>
              <a:off x="7849025" y="4371875"/>
              <a:ext cx="45550" cy="45575"/>
            </a:xfrm>
            <a:custGeom>
              <a:avLst/>
              <a:gdLst/>
              <a:ahLst/>
              <a:cxnLst/>
              <a:rect l="l" t="t" r="r" b="b"/>
              <a:pathLst>
                <a:path w="1822" h="1823" extrusionOk="0">
                  <a:moveTo>
                    <a:pt x="892" y="1"/>
                  </a:moveTo>
                  <a:cubicBezTo>
                    <a:pt x="859" y="1"/>
                    <a:pt x="826" y="3"/>
                    <a:pt x="796" y="9"/>
                  </a:cubicBezTo>
                  <a:cubicBezTo>
                    <a:pt x="670" y="30"/>
                    <a:pt x="566" y="72"/>
                    <a:pt x="461" y="114"/>
                  </a:cubicBezTo>
                  <a:cubicBezTo>
                    <a:pt x="356" y="177"/>
                    <a:pt x="273" y="260"/>
                    <a:pt x="189" y="365"/>
                  </a:cubicBezTo>
                  <a:cubicBezTo>
                    <a:pt x="105" y="470"/>
                    <a:pt x="63" y="574"/>
                    <a:pt x="22" y="679"/>
                  </a:cubicBezTo>
                  <a:cubicBezTo>
                    <a:pt x="1" y="804"/>
                    <a:pt x="1" y="909"/>
                    <a:pt x="1" y="1035"/>
                  </a:cubicBezTo>
                  <a:cubicBezTo>
                    <a:pt x="22" y="1139"/>
                    <a:pt x="63" y="1265"/>
                    <a:pt x="105" y="1369"/>
                  </a:cubicBezTo>
                  <a:cubicBezTo>
                    <a:pt x="168" y="1453"/>
                    <a:pt x="252" y="1558"/>
                    <a:pt x="356" y="1641"/>
                  </a:cubicBezTo>
                  <a:cubicBezTo>
                    <a:pt x="440" y="1704"/>
                    <a:pt x="566" y="1767"/>
                    <a:pt x="670" y="1788"/>
                  </a:cubicBezTo>
                  <a:cubicBezTo>
                    <a:pt x="744" y="1812"/>
                    <a:pt x="810" y="1823"/>
                    <a:pt x="878" y="1823"/>
                  </a:cubicBezTo>
                  <a:cubicBezTo>
                    <a:pt x="926" y="1823"/>
                    <a:pt x="974" y="1817"/>
                    <a:pt x="1026" y="1809"/>
                  </a:cubicBezTo>
                  <a:cubicBezTo>
                    <a:pt x="1131" y="1809"/>
                    <a:pt x="1256" y="1767"/>
                    <a:pt x="1361" y="1704"/>
                  </a:cubicBezTo>
                  <a:cubicBezTo>
                    <a:pt x="1465" y="1662"/>
                    <a:pt x="1549" y="1579"/>
                    <a:pt x="1633" y="1474"/>
                  </a:cubicBezTo>
                  <a:cubicBezTo>
                    <a:pt x="1696" y="1369"/>
                    <a:pt x="1758" y="1265"/>
                    <a:pt x="1779" y="1160"/>
                  </a:cubicBezTo>
                  <a:cubicBezTo>
                    <a:pt x="1821" y="1035"/>
                    <a:pt x="1821" y="909"/>
                    <a:pt x="1800" y="804"/>
                  </a:cubicBezTo>
                  <a:cubicBezTo>
                    <a:pt x="1800" y="679"/>
                    <a:pt x="1758" y="574"/>
                    <a:pt x="1696" y="470"/>
                  </a:cubicBezTo>
                  <a:cubicBezTo>
                    <a:pt x="1633" y="365"/>
                    <a:pt x="1570" y="281"/>
                    <a:pt x="1465" y="198"/>
                  </a:cubicBezTo>
                  <a:cubicBezTo>
                    <a:pt x="1361" y="114"/>
                    <a:pt x="1256" y="72"/>
                    <a:pt x="1131" y="30"/>
                  </a:cubicBezTo>
                  <a:cubicBezTo>
                    <a:pt x="1057" y="15"/>
                    <a:pt x="972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0"/>
            <p:cNvSpPr/>
            <p:nvPr/>
          </p:nvSpPr>
          <p:spPr>
            <a:xfrm>
              <a:off x="7917025" y="4421925"/>
              <a:ext cx="59675" cy="69850"/>
            </a:xfrm>
            <a:custGeom>
              <a:avLst/>
              <a:gdLst/>
              <a:ahLst/>
              <a:cxnLst/>
              <a:rect l="l" t="t" r="r" b="b"/>
              <a:pathLst>
                <a:path w="2387" h="2794" extrusionOk="0">
                  <a:moveTo>
                    <a:pt x="1371" y="0"/>
                  </a:moveTo>
                  <a:cubicBezTo>
                    <a:pt x="1319" y="0"/>
                    <a:pt x="1267" y="6"/>
                    <a:pt x="1214" y="16"/>
                  </a:cubicBezTo>
                  <a:cubicBezTo>
                    <a:pt x="1110" y="16"/>
                    <a:pt x="1026" y="58"/>
                    <a:pt x="942" y="121"/>
                  </a:cubicBezTo>
                  <a:cubicBezTo>
                    <a:pt x="859" y="183"/>
                    <a:pt x="775" y="288"/>
                    <a:pt x="712" y="393"/>
                  </a:cubicBezTo>
                  <a:cubicBezTo>
                    <a:pt x="649" y="539"/>
                    <a:pt x="608" y="665"/>
                    <a:pt x="608" y="769"/>
                  </a:cubicBezTo>
                  <a:cubicBezTo>
                    <a:pt x="628" y="895"/>
                    <a:pt x="649" y="999"/>
                    <a:pt x="691" y="1104"/>
                  </a:cubicBezTo>
                  <a:cubicBezTo>
                    <a:pt x="754" y="1209"/>
                    <a:pt x="817" y="1313"/>
                    <a:pt x="880" y="1397"/>
                  </a:cubicBezTo>
                  <a:cubicBezTo>
                    <a:pt x="942" y="1502"/>
                    <a:pt x="1026" y="1585"/>
                    <a:pt x="1089" y="1669"/>
                  </a:cubicBezTo>
                  <a:cubicBezTo>
                    <a:pt x="1131" y="1753"/>
                    <a:pt x="1193" y="1836"/>
                    <a:pt x="1214" y="1899"/>
                  </a:cubicBezTo>
                  <a:cubicBezTo>
                    <a:pt x="1235" y="1983"/>
                    <a:pt x="1235" y="2067"/>
                    <a:pt x="1193" y="2129"/>
                  </a:cubicBezTo>
                  <a:cubicBezTo>
                    <a:pt x="1152" y="2213"/>
                    <a:pt x="1110" y="2255"/>
                    <a:pt x="1026" y="2255"/>
                  </a:cubicBezTo>
                  <a:cubicBezTo>
                    <a:pt x="1009" y="2260"/>
                    <a:pt x="992" y="2263"/>
                    <a:pt x="975" y="2263"/>
                  </a:cubicBezTo>
                  <a:cubicBezTo>
                    <a:pt x="927" y="2263"/>
                    <a:pt x="872" y="2244"/>
                    <a:pt x="796" y="2213"/>
                  </a:cubicBezTo>
                  <a:cubicBezTo>
                    <a:pt x="691" y="2150"/>
                    <a:pt x="628" y="2067"/>
                    <a:pt x="587" y="1962"/>
                  </a:cubicBezTo>
                  <a:cubicBezTo>
                    <a:pt x="566" y="1857"/>
                    <a:pt x="566" y="1753"/>
                    <a:pt x="587" y="1627"/>
                  </a:cubicBezTo>
                  <a:lnTo>
                    <a:pt x="22" y="1481"/>
                  </a:lnTo>
                  <a:lnTo>
                    <a:pt x="22" y="1481"/>
                  </a:lnTo>
                  <a:cubicBezTo>
                    <a:pt x="1" y="1669"/>
                    <a:pt x="22" y="1836"/>
                    <a:pt x="43" y="1962"/>
                  </a:cubicBezTo>
                  <a:cubicBezTo>
                    <a:pt x="64" y="2087"/>
                    <a:pt x="105" y="2192"/>
                    <a:pt x="147" y="2276"/>
                  </a:cubicBezTo>
                  <a:cubicBezTo>
                    <a:pt x="189" y="2380"/>
                    <a:pt x="252" y="2443"/>
                    <a:pt x="336" y="2506"/>
                  </a:cubicBezTo>
                  <a:cubicBezTo>
                    <a:pt x="398" y="2569"/>
                    <a:pt x="482" y="2611"/>
                    <a:pt x="566" y="2652"/>
                  </a:cubicBezTo>
                  <a:cubicBezTo>
                    <a:pt x="691" y="2715"/>
                    <a:pt x="796" y="2757"/>
                    <a:pt x="921" y="2778"/>
                  </a:cubicBezTo>
                  <a:cubicBezTo>
                    <a:pt x="974" y="2788"/>
                    <a:pt x="1026" y="2794"/>
                    <a:pt x="1078" y="2794"/>
                  </a:cubicBezTo>
                  <a:cubicBezTo>
                    <a:pt x="1131" y="2794"/>
                    <a:pt x="1183" y="2788"/>
                    <a:pt x="1235" y="2778"/>
                  </a:cubicBezTo>
                  <a:cubicBezTo>
                    <a:pt x="1340" y="2757"/>
                    <a:pt x="1445" y="2715"/>
                    <a:pt x="1528" y="2631"/>
                  </a:cubicBezTo>
                  <a:cubicBezTo>
                    <a:pt x="1612" y="2569"/>
                    <a:pt x="1696" y="2464"/>
                    <a:pt x="1758" y="2359"/>
                  </a:cubicBezTo>
                  <a:cubicBezTo>
                    <a:pt x="1821" y="2234"/>
                    <a:pt x="1842" y="2108"/>
                    <a:pt x="1842" y="2004"/>
                  </a:cubicBezTo>
                  <a:cubicBezTo>
                    <a:pt x="1842" y="1899"/>
                    <a:pt x="1800" y="1774"/>
                    <a:pt x="1758" y="1690"/>
                  </a:cubicBezTo>
                  <a:cubicBezTo>
                    <a:pt x="1696" y="1585"/>
                    <a:pt x="1654" y="1481"/>
                    <a:pt x="1570" y="1376"/>
                  </a:cubicBezTo>
                  <a:cubicBezTo>
                    <a:pt x="1507" y="1292"/>
                    <a:pt x="1445" y="1188"/>
                    <a:pt x="1382" y="1104"/>
                  </a:cubicBezTo>
                  <a:cubicBezTo>
                    <a:pt x="1319" y="1020"/>
                    <a:pt x="1277" y="958"/>
                    <a:pt x="1235" y="874"/>
                  </a:cubicBezTo>
                  <a:cubicBezTo>
                    <a:pt x="1214" y="811"/>
                    <a:pt x="1214" y="727"/>
                    <a:pt x="1256" y="665"/>
                  </a:cubicBezTo>
                  <a:cubicBezTo>
                    <a:pt x="1277" y="602"/>
                    <a:pt x="1340" y="560"/>
                    <a:pt x="1403" y="560"/>
                  </a:cubicBezTo>
                  <a:cubicBezTo>
                    <a:pt x="1429" y="551"/>
                    <a:pt x="1455" y="546"/>
                    <a:pt x="1481" y="546"/>
                  </a:cubicBezTo>
                  <a:cubicBezTo>
                    <a:pt x="1517" y="546"/>
                    <a:pt x="1554" y="556"/>
                    <a:pt x="1591" y="581"/>
                  </a:cubicBezTo>
                  <a:cubicBezTo>
                    <a:pt x="1675" y="623"/>
                    <a:pt x="1737" y="686"/>
                    <a:pt x="1779" y="769"/>
                  </a:cubicBezTo>
                  <a:cubicBezTo>
                    <a:pt x="1821" y="874"/>
                    <a:pt x="1821" y="978"/>
                    <a:pt x="1800" y="1104"/>
                  </a:cubicBezTo>
                  <a:lnTo>
                    <a:pt x="2365" y="1167"/>
                  </a:lnTo>
                  <a:cubicBezTo>
                    <a:pt x="2386" y="958"/>
                    <a:pt x="2365" y="748"/>
                    <a:pt x="2281" y="560"/>
                  </a:cubicBezTo>
                  <a:cubicBezTo>
                    <a:pt x="2198" y="372"/>
                    <a:pt x="2051" y="225"/>
                    <a:pt x="1842" y="121"/>
                  </a:cubicBezTo>
                  <a:cubicBezTo>
                    <a:pt x="1737" y="79"/>
                    <a:pt x="1633" y="37"/>
                    <a:pt x="1528" y="16"/>
                  </a:cubicBezTo>
                  <a:cubicBezTo>
                    <a:pt x="1476" y="6"/>
                    <a:pt x="1424" y="0"/>
                    <a:pt x="1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0"/>
            <p:cNvSpPr/>
            <p:nvPr/>
          </p:nvSpPr>
          <p:spPr>
            <a:xfrm>
              <a:off x="7969350" y="4418650"/>
              <a:ext cx="51275" cy="93125"/>
            </a:xfrm>
            <a:custGeom>
              <a:avLst/>
              <a:gdLst/>
              <a:ahLst/>
              <a:cxnLst/>
              <a:rect l="l" t="t" r="r" b="b"/>
              <a:pathLst>
                <a:path w="2051" h="3725" extrusionOk="0">
                  <a:moveTo>
                    <a:pt x="1465" y="1"/>
                  </a:moveTo>
                  <a:lnTo>
                    <a:pt x="1256" y="524"/>
                  </a:lnTo>
                  <a:lnTo>
                    <a:pt x="1841" y="775"/>
                  </a:lnTo>
                  <a:lnTo>
                    <a:pt x="2051" y="252"/>
                  </a:lnTo>
                  <a:lnTo>
                    <a:pt x="1465" y="1"/>
                  </a:lnTo>
                  <a:close/>
                  <a:moveTo>
                    <a:pt x="1067" y="963"/>
                  </a:moveTo>
                  <a:lnTo>
                    <a:pt x="0" y="3474"/>
                  </a:lnTo>
                  <a:lnTo>
                    <a:pt x="586" y="3725"/>
                  </a:lnTo>
                  <a:lnTo>
                    <a:pt x="1653" y="1214"/>
                  </a:lnTo>
                  <a:lnTo>
                    <a:pt x="1067" y="9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0"/>
            <p:cNvSpPr/>
            <p:nvPr/>
          </p:nvSpPr>
          <p:spPr>
            <a:xfrm>
              <a:off x="8004400" y="4455275"/>
              <a:ext cx="63300" cy="79525"/>
            </a:xfrm>
            <a:custGeom>
              <a:avLst/>
              <a:gdLst/>
              <a:ahLst/>
              <a:cxnLst/>
              <a:rect l="l" t="t" r="r" b="b"/>
              <a:pathLst>
                <a:path w="2532" h="3181" extrusionOk="0">
                  <a:moveTo>
                    <a:pt x="837" y="0"/>
                  </a:moveTo>
                  <a:lnTo>
                    <a:pt x="0" y="2595"/>
                  </a:lnTo>
                  <a:lnTo>
                    <a:pt x="586" y="2783"/>
                  </a:lnTo>
                  <a:lnTo>
                    <a:pt x="1235" y="816"/>
                  </a:lnTo>
                  <a:cubicBezTo>
                    <a:pt x="1318" y="774"/>
                    <a:pt x="1402" y="753"/>
                    <a:pt x="1486" y="712"/>
                  </a:cubicBezTo>
                  <a:cubicBezTo>
                    <a:pt x="1527" y="701"/>
                    <a:pt x="1564" y="696"/>
                    <a:pt x="1598" y="696"/>
                  </a:cubicBezTo>
                  <a:cubicBezTo>
                    <a:pt x="1632" y="696"/>
                    <a:pt x="1663" y="701"/>
                    <a:pt x="1695" y="712"/>
                  </a:cubicBezTo>
                  <a:cubicBezTo>
                    <a:pt x="1779" y="733"/>
                    <a:pt x="1820" y="774"/>
                    <a:pt x="1841" y="837"/>
                  </a:cubicBezTo>
                  <a:cubicBezTo>
                    <a:pt x="1862" y="900"/>
                    <a:pt x="1862" y="984"/>
                    <a:pt x="1820" y="1067"/>
                  </a:cubicBezTo>
                  <a:lnTo>
                    <a:pt x="1214" y="2992"/>
                  </a:lnTo>
                  <a:lnTo>
                    <a:pt x="1799" y="3181"/>
                  </a:lnTo>
                  <a:lnTo>
                    <a:pt x="2448" y="1193"/>
                  </a:lnTo>
                  <a:cubicBezTo>
                    <a:pt x="2532" y="963"/>
                    <a:pt x="2532" y="774"/>
                    <a:pt x="2469" y="649"/>
                  </a:cubicBezTo>
                  <a:cubicBezTo>
                    <a:pt x="2427" y="502"/>
                    <a:pt x="2302" y="419"/>
                    <a:pt x="2113" y="356"/>
                  </a:cubicBezTo>
                  <a:cubicBezTo>
                    <a:pt x="2040" y="331"/>
                    <a:pt x="1966" y="321"/>
                    <a:pt x="1893" y="321"/>
                  </a:cubicBezTo>
                  <a:cubicBezTo>
                    <a:pt x="1841" y="321"/>
                    <a:pt x="1789" y="326"/>
                    <a:pt x="1737" y="335"/>
                  </a:cubicBezTo>
                  <a:cubicBezTo>
                    <a:pt x="1590" y="377"/>
                    <a:pt x="1465" y="419"/>
                    <a:pt x="1318" y="481"/>
                  </a:cubicBezTo>
                  <a:lnTo>
                    <a:pt x="1423" y="18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0"/>
            <p:cNvSpPr/>
            <p:nvPr/>
          </p:nvSpPr>
          <p:spPr>
            <a:xfrm>
              <a:off x="8072400" y="4476000"/>
              <a:ext cx="56500" cy="71175"/>
            </a:xfrm>
            <a:custGeom>
              <a:avLst/>
              <a:gdLst/>
              <a:ahLst/>
              <a:cxnLst/>
              <a:rect l="l" t="t" r="r" b="b"/>
              <a:pathLst>
                <a:path w="2260" h="2847" extrusionOk="0">
                  <a:moveTo>
                    <a:pt x="1145" y="0"/>
                  </a:moveTo>
                  <a:cubicBezTo>
                    <a:pt x="949" y="0"/>
                    <a:pt x="779" y="47"/>
                    <a:pt x="649" y="134"/>
                  </a:cubicBezTo>
                  <a:cubicBezTo>
                    <a:pt x="439" y="259"/>
                    <a:pt x="293" y="489"/>
                    <a:pt x="230" y="845"/>
                  </a:cubicBezTo>
                  <a:lnTo>
                    <a:pt x="84" y="1598"/>
                  </a:lnTo>
                  <a:cubicBezTo>
                    <a:pt x="0" y="1954"/>
                    <a:pt x="42" y="2226"/>
                    <a:pt x="188" y="2435"/>
                  </a:cubicBezTo>
                  <a:cubicBezTo>
                    <a:pt x="314" y="2624"/>
                    <a:pt x="544" y="2749"/>
                    <a:pt x="858" y="2812"/>
                  </a:cubicBezTo>
                  <a:cubicBezTo>
                    <a:pt x="971" y="2834"/>
                    <a:pt x="1075" y="2846"/>
                    <a:pt x="1173" y="2846"/>
                  </a:cubicBezTo>
                  <a:cubicBezTo>
                    <a:pt x="1347" y="2846"/>
                    <a:pt x="1498" y="2809"/>
                    <a:pt x="1632" y="2728"/>
                  </a:cubicBezTo>
                  <a:cubicBezTo>
                    <a:pt x="1841" y="2603"/>
                    <a:pt x="1988" y="2352"/>
                    <a:pt x="2051" y="1996"/>
                  </a:cubicBezTo>
                  <a:lnTo>
                    <a:pt x="1423" y="1870"/>
                  </a:lnTo>
                  <a:lnTo>
                    <a:pt x="1402" y="2038"/>
                  </a:lnTo>
                  <a:cubicBezTo>
                    <a:pt x="1381" y="2142"/>
                    <a:pt x="1318" y="2205"/>
                    <a:pt x="1256" y="2247"/>
                  </a:cubicBezTo>
                  <a:cubicBezTo>
                    <a:pt x="1206" y="2271"/>
                    <a:pt x="1150" y="2282"/>
                    <a:pt x="1091" y="2282"/>
                  </a:cubicBezTo>
                  <a:cubicBezTo>
                    <a:pt x="1049" y="2282"/>
                    <a:pt x="1006" y="2277"/>
                    <a:pt x="963" y="2268"/>
                  </a:cubicBezTo>
                  <a:cubicBezTo>
                    <a:pt x="858" y="2247"/>
                    <a:pt x="774" y="2205"/>
                    <a:pt x="711" y="2142"/>
                  </a:cubicBezTo>
                  <a:cubicBezTo>
                    <a:pt x="670" y="2080"/>
                    <a:pt x="649" y="1996"/>
                    <a:pt x="670" y="1891"/>
                  </a:cubicBezTo>
                  <a:lnTo>
                    <a:pt x="879" y="824"/>
                  </a:lnTo>
                  <a:cubicBezTo>
                    <a:pt x="900" y="720"/>
                    <a:pt x="942" y="636"/>
                    <a:pt x="1025" y="594"/>
                  </a:cubicBezTo>
                  <a:cubicBezTo>
                    <a:pt x="1085" y="579"/>
                    <a:pt x="1144" y="564"/>
                    <a:pt x="1210" y="564"/>
                  </a:cubicBezTo>
                  <a:cubicBezTo>
                    <a:pt x="1238" y="564"/>
                    <a:pt x="1267" y="567"/>
                    <a:pt x="1297" y="573"/>
                  </a:cubicBezTo>
                  <a:cubicBezTo>
                    <a:pt x="1423" y="594"/>
                    <a:pt x="1507" y="636"/>
                    <a:pt x="1548" y="699"/>
                  </a:cubicBezTo>
                  <a:cubicBezTo>
                    <a:pt x="1611" y="761"/>
                    <a:pt x="1632" y="866"/>
                    <a:pt x="1611" y="971"/>
                  </a:cubicBezTo>
                  <a:lnTo>
                    <a:pt x="1590" y="1075"/>
                  </a:lnTo>
                  <a:lnTo>
                    <a:pt x="2197" y="1201"/>
                  </a:lnTo>
                  <a:cubicBezTo>
                    <a:pt x="2260" y="866"/>
                    <a:pt x="2218" y="594"/>
                    <a:pt x="2092" y="406"/>
                  </a:cubicBezTo>
                  <a:cubicBezTo>
                    <a:pt x="1946" y="217"/>
                    <a:pt x="1716" y="92"/>
                    <a:pt x="1423" y="29"/>
                  </a:cubicBezTo>
                  <a:cubicBezTo>
                    <a:pt x="1326" y="10"/>
                    <a:pt x="1233" y="0"/>
                    <a:pt x="1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0"/>
            <p:cNvSpPr/>
            <p:nvPr/>
          </p:nvSpPr>
          <p:spPr>
            <a:xfrm>
              <a:off x="8139350" y="4485075"/>
              <a:ext cx="52850" cy="70975"/>
            </a:xfrm>
            <a:custGeom>
              <a:avLst/>
              <a:gdLst/>
              <a:ahLst/>
              <a:cxnLst/>
              <a:rect l="l" t="t" r="r" b="b"/>
              <a:pathLst>
                <a:path w="2114" h="2839" extrusionOk="0">
                  <a:moveTo>
                    <a:pt x="1066" y="518"/>
                  </a:moveTo>
                  <a:cubicBezTo>
                    <a:pt x="1086" y="518"/>
                    <a:pt x="1108" y="520"/>
                    <a:pt x="1130" y="524"/>
                  </a:cubicBezTo>
                  <a:cubicBezTo>
                    <a:pt x="1256" y="524"/>
                    <a:pt x="1339" y="566"/>
                    <a:pt x="1402" y="649"/>
                  </a:cubicBezTo>
                  <a:cubicBezTo>
                    <a:pt x="1444" y="733"/>
                    <a:pt x="1465" y="817"/>
                    <a:pt x="1465" y="942"/>
                  </a:cubicBezTo>
                  <a:lnTo>
                    <a:pt x="1444" y="1089"/>
                  </a:lnTo>
                  <a:lnTo>
                    <a:pt x="712" y="1026"/>
                  </a:lnTo>
                  <a:lnTo>
                    <a:pt x="733" y="880"/>
                  </a:lnTo>
                  <a:cubicBezTo>
                    <a:pt x="733" y="754"/>
                    <a:pt x="774" y="670"/>
                    <a:pt x="837" y="608"/>
                  </a:cubicBezTo>
                  <a:cubicBezTo>
                    <a:pt x="889" y="556"/>
                    <a:pt x="969" y="518"/>
                    <a:pt x="1066" y="518"/>
                  </a:cubicBezTo>
                  <a:close/>
                  <a:moveTo>
                    <a:pt x="1172" y="1"/>
                  </a:moveTo>
                  <a:cubicBezTo>
                    <a:pt x="1026" y="1"/>
                    <a:pt x="879" y="1"/>
                    <a:pt x="754" y="43"/>
                  </a:cubicBezTo>
                  <a:cubicBezTo>
                    <a:pt x="628" y="85"/>
                    <a:pt x="523" y="126"/>
                    <a:pt x="419" y="210"/>
                  </a:cubicBezTo>
                  <a:cubicBezTo>
                    <a:pt x="335" y="294"/>
                    <a:pt x="251" y="377"/>
                    <a:pt x="189" y="503"/>
                  </a:cubicBezTo>
                  <a:cubicBezTo>
                    <a:pt x="126" y="608"/>
                    <a:pt x="105" y="733"/>
                    <a:pt x="84" y="901"/>
                  </a:cubicBezTo>
                  <a:lnTo>
                    <a:pt x="21" y="1779"/>
                  </a:lnTo>
                  <a:cubicBezTo>
                    <a:pt x="0" y="1926"/>
                    <a:pt x="21" y="2072"/>
                    <a:pt x="63" y="2198"/>
                  </a:cubicBezTo>
                  <a:cubicBezTo>
                    <a:pt x="84" y="2323"/>
                    <a:pt x="147" y="2428"/>
                    <a:pt x="230" y="2512"/>
                  </a:cubicBezTo>
                  <a:cubicBezTo>
                    <a:pt x="314" y="2595"/>
                    <a:pt x="419" y="2679"/>
                    <a:pt x="523" y="2742"/>
                  </a:cubicBezTo>
                  <a:cubicBezTo>
                    <a:pt x="649" y="2784"/>
                    <a:pt x="795" y="2826"/>
                    <a:pt x="942" y="2826"/>
                  </a:cubicBezTo>
                  <a:cubicBezTo>
                    <a:pt x="1006" y="2834"/>
                    <a:pt x="1067" y="2838"/>
                    <a:pt x="1126" y="2838"/>
                  </a:cubicBezTo>
                  <a:cubicBezTo>
                    <a:pt x="1356" y="2838"/>
                    <a:pt x="1545" y="2775"/>
                    <a:pt x="1695" y="2658"/>
                  </a:cubicBezTo>
                  <a:cubicBezTo>
                    <a:pt x="1863" y="2533"/>
                    <a:pt x="1967" y="2302"/>
                    <a:pt x="2009" y="2030"/>
                  </a:cubicBezTo>
                  <a:lnTo>
                    <a:pt x="1381" y="1968"/>
                  </a:lnTo>
                  <a:cubicBezTo>
                    <a:pt x="1381" y="2072"/>
                    <a:pt x="1339" y="2177"/>
                    <a:pt x="1277" y="2240"/>
                  </a:cubicBezTo>
                  <a:cubicBezTo>
                    <a:pt x="1225" y="2291"/>
                    <a:pt x="1145" y="2329"/>
                    <a:pt x="1048" y="2329"/>
                  </a:cubicBezTo>
                  <a:cubicBezTo>
                    <a:pt x="1028" y="2329"/>
                    <a:pt x="1006" y="2327"/>
                    <a:pt x="984" y="2323"/>
                  </a:cubicBezTo>
                  <a:cubicBezTo>
                    <a:pt x="879" y="2323"/>
                    <a:pt x="774" y="2282"/>
                    <a:pt x="712" y="2219"/>
                  </a:cubicBezTo>
                  <a:cubicBezTo>
                    <a:pt x="649" y="2135"/>
                    <a:pt x="628" y="2051"/>
                    <a:pt x="628" y="1905"/>
                  </a:cubicBezTo>
                  <a:lnTo>
                    <a:pt x="670" y="1549"/>
                  </a:lnTo>
                  <a:lnTo>
                    <a:pt x="2051" y="1654"/>
                  </a:lnTo>
                  <a:lnTo>
                    <a:pt x="2093" y="1026"/>
                  </a:lnTo>
                  <a:cubicBezTo>
                    <a:pt x="2114" y="880"/>
                    <a:pt x="2093" y="754"/>
                    <a:pt x="2051" y="629"/>
                  </a:cubicBezTo>
                  <a:cubicBezTo>
                    <a:pt x="2009" y="524"/>
                    <a:pt x="1946" y="419"/>
                    <a:pt x="1863" y="315"/>
                  </a:cubicBezTo>
                  <a:cubicBezTo>
                    <a:pt x="1779" y="231"/>
                    <a:pt x="1695" y="168"/>
                    <a:pt x="1570" y="105"/>
                  </a:cubicBezTo>
                  <a:cubicBezTo>
                    <a:pt x="1444" y="64"/>
                    <a:pt x="1318" y="22"/>
                    <a:pt x="1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0"/>
            <p:cNvSpPr/>
            <p:nvPr/>
          </p:nvSpPr>
          <p:spPr>
            <a:xfrm>
              <a:off x="8247100" y="4461025"/>
              <a:ext cx="38200" cy="93125"/>
            </a:xfrm>
            <a:custGeom>
              <a:avLst/>
              <a:gdLst/>
              <a:ahLst/>
              <a:cxnLst/>
              <a:rect l="l" t="t" r="r" b="b"/>
              <a:pathLst>
                <a:path w="1528" h="3725" extrusionOk="0">
                  <a:moveTo>
                    <a:pt x="1130" y="0"/>
                  </a:moveTo>
                  <a:lnTo>
                    <a:pt x="733" y="42"/>
                  </a:lnTo>
                  <a:cubicBezTo>
                    <a:pt x="691" y="105"/>
                    <a:pt x="670" y="147"/>
                    <a:pt x="628" y="210"/>
                  </a:cubicBezTo>
                  <a:cubicBezTo>
                    <a:pt x="607" y="251"/>
                    <a:pt x="566" y="314"/>
                    <a:pt x="503" y="356"/>
                  </a:cubicBezTo>
                  <a:cubicBezTo>
                    <a:pt x="461" y="419"/>
                    <a:pt x="398" y="461"/>
                    <a:pt x="314" y="503"/>
                  </a:cubicBezTo>
                  <a:cubicBezTo>
                    <a:pt x="231" y="544"/>
                    <a:pt x="126" y="586"/>
                    <a:pt x="1" y="628"/>
                  </a:cubicBezTo>
                  <a:lnTo>
                    <a:pt x="42" y="1026"/>
                  </a:lnTo>
                  <a:lnTo>
                    <a:pt x="586" y="963"/>
                  </a:lnTo>
                  <a:lnTo>
                    <a:pt x="900" y="3725"/>
                  </a:lnTo>
                  <a:lnTo>
                    <a:pt x="1528" y="366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0"/>
            <p:cNvSpPr/>
            <p:nvPr/>
          </p:nvSpPr>
          <p:spPr>
            <a:xfrm>
              <a:off x="8306725" y="4449825"/>
              <a:ext cx="69075" cy="93025"/>
            </a:xfrm>
            <a:custGeom>
              <a:avLst/>
              <a:gdLst/>
              <a:ahLst/>
              <a:cxnLst/>
              <a:rect l="l" t="t" r="r" b="b"/>
              <a:pathLst>
                <a:path w="2763" h="3721" extrusionOk="0">
                  <a:moveTo>
                    <a:pt x="1235" y="595"/>
                  </a:moveTo>
                  <a:cubicBezTo>
                    <a:pt x="1298" y="595"/>
                    <a:pt x="1340" y="637"/>
                    <a:pt x="1403" y="658"/>
                  </a:cubicBezTo>
                  <a:cubicBezTo>
                    <a:pt x="1445" y="699"/>
                    <a:pt x="1486" y="741"/>
                    <a:pt x="1528" y="783"/>
                  </a:cubicBezTo>
                  <a:cubicBezTo>
                    <a:pt x="1549" y="825"/>
                    <a:pt x="1591" y="888"/>
                    <a:pt x="1591" y="951"/>
                  </a:cubicBezTo>
                  <a:cubicBezTo>
                    <a:pt x="1612" y="1013"/>
                    <a:pt x="1612" y="1076"/>
                    <a:pt x="1612" y="1139"/>
                  </a:cubicBezTo>
                  <a:cubicBezTo>
                    <a:pt x="1591" y="1202"/>
                    <a:pt x="1570" y="1243"/>
                    <a:pt x="1549" y="1306"/>
                  </a:cubicBezTo>
                  <a:cubicBezTo>
                    <a:pt x="1507" y="1348"/>
                    <a:pt x="1466" y="1390"/>
                    <a:pt x="1424" y="1432"/>
                  </a:cubicBezTo>
                  <a:cubicBezTo>
                    <a:pt x="1382" y="1474"/>
                    <a:pt x="1319" y="1495"/>
                    <a:pt x="1256" y="1495"/>
                  </a:cubicBezTo>
                  <a:cubicBezTo>
                    <a:pt x="1194" y="1515"/>
                    <a:pt x="1131" y="1515"/>
                    <a:pt x="1068" y="1515"/>
                  </a:cubicBezTo>
                  <a:cubicBezTo>
                    <a:pt x="1005" y="1495"/>
                    <a:pt x="942" y="1474"/>
                    <a:pt x="901" y="1453"/>
                  </a:cubicBezTo>
                  <a:cubicBezTo>
                    <a:pt x="859" y="1411"/>
                    <a:pt x="817" y="1369"/>
                    <a:pt x="775" y="1327"/>
                  </a:cubicBezTo>
                  <a:cubicBezTo>
                    <a:pt x="733" y="1285"/>
                    <a:pt x="712" y="1223"/>
                    <a:pt x="691" y="1160"/>
                  </a:cubicBezTo>
                  <a:cubicBezTo>
                    <a:pt x="670" y="1097"/>
                    <a:pt x="670" y="1034"/>
                    <a:pt x="691" y="971"/>
                  </a:cubicBezTo>
                  <a:cubicBezTo>
                    <a:pt x="691" y="930"/>
                    <a:pt x="712" y="867"/>
                    <a:pt x="754" y="804"/>
                  </a:cubicBezTo>
                  <a:cubicBezTo>
                    <a:pt x="775" y="762"/>
                    <a:pt x="817" y="720"/>
                    <a:pt x="859" y="679"/>
                  </a:cubicBezTo>
                  <a:cubicBezTo>
                    <a:pt x="922" y="637"/>
                    <a:pt x="963" y="616"/>
                    <a:pt x="1047" y="595"/>
                  </a:cubicBezTo>
                  <a:close/>
                  <a:moveTo>
                    <a:pt x="1542" y="2039"/>
                  </a:moveTo>
                  <a:cubicBezTo>
                    <a:pt x="1645" y="2039"/>
                    <a:pt x="1738" y="2066"/>
                    <a:pt x="1821" y="2122"/>
                  </a:cubicBezTo>
                  <a:cubicBezTo>
                    <a:pt x="1926" y="2185"/>
                    <a:pt x="2010" y="2311"/>
                    <a:pt x="2051" y="2478"/>
                  </a:cubicBezTo>
                  <a:cubicBezTo>
                    <a:pt x="2093" y="2624"/>
                    <a:pt x="2072" y="2750"/>
                    <a:pt x="2030" y="2875"/>
                  </a:cubicBezTo>
                  <a:cubicBezTo>
                    <a:pt x="1968" y="2980"/>
                    <a:pt x="1842" y="3064"/>
                    <a:pt x="1633" y="3106"/>
                  </a:cubicBezTo>
                  <a:cubicBezTo>
                    <a:pt x="1559" y="3130"/>
                    <a:pt x="1491" y="3142"/>
                    <a:pt x="1430" y="3142"/>
                  </a:cubicBezTo>
                  <a:cubicBezTo>
                    <a:pt x="1336" y="3142"/>
                    <a:pt x="1257" y="3114"/>
                    <a:pt x="1194" y="3064"/>
                  </a:cubicBezTo>
                  <a:cubicBezTo>
                    <a:pt x="1089" y="3001"/>
                    <a:pt x="1005" y="2896"/>
                    <a:pt x="984" y="2729"/>
                  </a:cubicBezTo>
                  <a:cubicBezTo>
                    <a:pt x="942" y="2562"/>
                    <a:pt x="963" y="2415"/>
                    <a:pt x="1026" y="2290"/>
                  </a:cubicBezTo>
                  <a:cubicBezTo>
                    <a:pt x="1110" y="2185"/>
                    <a:pt x="1214" y="2101"/>
                    <a:pt x="1382" y="2059"/>
                  </a:cubicBezTo>
                  <a:cubicBezTo>
                    <a:pt x="1438" y="2046"/>
                    <a:pt x="1491" y="2039"/>
                    <a:pt x="1542" y="2039"/>
                  </a:cubicBezTo>
                  <a:close/>
                  <a:moveTo>
                    <a:pt x="1235" y="1"/>
                  </a:moveTo>
                  <a:cubicBezTo>
                    <a:pt x="1134" y="1"/>
                    <a:pt x="1023" y="20"/>
                    <a:pt x="901" y="51"/>
                  </a:cubicBezTo>
                  <a:cubicBezTo>
                    <a:pt x="754" y="72"/>
                    <a:pt x="608" y="134"/>
                    <a:pt x="482" y="197"/>
                  </a:cubicBezTo>
                  <a:cubicBezTo>
                    <a:pt x="357" y="281"/>
                    <a:pt x="252" y="365"/>
                    <a:pt x="189" y="469"/>
                  </a:cubicBezTo>
                  <a:cubicBezTo>
                    <a:pt x="105" y="574"/>
                    <a:pt x="43" y="679"/>
                    <a:pt x="22" y="825"/>
                  </a:cubicBezTo>
                  <a:cubicBezTo>
                    <a:pt x="1" y="951"/>
                    <a:pt x="1" y="1097"/>
                    <a:pt x="43" y="1264"/>
                  </a:cubicBezTo>
                  <a:cubicBezTo>
                    <a:pt x="85" y="1432"/>
                    <a:pt x="147" y="1557"/>
                    <a:pt x="252" y="1683"/>
                  </a:cubicBezTo>
                  <a:cubicBezTo>
                    <a:pt x="357" y="1808"/>
                    <a:pt x="482" y="1892"/>
                    <a:pt x="650" y="1934"/>
                  </a:cubicBezTo>
                  <a:cubicBezTo>
                    <a:pt x="482" y="2059"/>
                    <a:pt x="377" y="2185"/>
                    <a:pt x="336" y="2352"/>
                  </a:cubicBezTo>
                  <a:cubicBezTo>
                    <a:pt x="294" y="2520"/>
                    <a:pt x="294" y="2708"/>
                    <a:pt x="336" y="2896"/>
                  </a:cubicBezTo>
                  <a:cubicBezTo>
                    <a:pt x="377" y="3085"/>
                    <a:pt x="440" y="3231"/>
                    <a:pt x="545" y="3336"/>
                  </a:cubicBezTo>
                  <a:cubicBezTo>
                    <a:pt x="629" y="3461"/>
                    <a:pt x="733" y="3545"/>
                    <a:pt x="859" y="3608"/>
                  </a:cubicBezTo>
                  <a:cubicBezTo>
                    <a:pt x="984" y="3671"/>
                    <a:pt x="1131" y="3712"/>
                    <a:pt x="1298" y="3712"/>
                  </a:cubicBezTo>
                  <a:cubicBezTo>
                    <a:pt x="1337" y="3718"/>
                    <a:pt x="1378" y="3721"/>
                    <a:pt x="1420" y="3721"/>
                  </a:cubicBezTo>
                  <a:cubicBezTo>
                    <a:pt x="1534" y="3721"/>
                    <a:pt x="1657" y="3701"/>
                    <a:pt x="1779" y="3671"/>
                  </a:cubicBezTo>
                  <a:cubicBezTo>
                    <a:pt x="1947" y="3629"/>
                    <a:pt x="2093" y="3566"/>
                    <a:pt x="2219" y="3503"/>
                  </a:cubicBezTo>
                  <a:cubicBezTo>
                    <a:pt x="2365" y="3420"/>
                    <a:pt x="2470" y="3315"/>
                    <a:pt x="2554" y="3210"/>
                  </a:cubicBezTo>
                  <a:cubicBezTo>
                    <a:pt x="2637" y="3106"/>
                    <a:pt x="2700" y="2959"/>
                    <a:pt x="2721" y="2813"/>
                  </a:cubicBezTo>
                  <a:cubicBezTo>
                    <a:pt x="2763" y="2687"/>
                    <a:pt x="2742" y="2520"/>
                    <a:pt x="2700" y="2331"/>
                  </a:cubicBezTo>
                  <a:cubicBezTo>
                    <a:pt x="2658" y="2143"/>
                    <a:pt x="2574" y="1976"/>
                    <a:pt x="2470" y="1850"/>
                  </a:cubicBezTo>
                  <a:cubicBezTo>
                    <a:pt x="2365" y="1725"/>
                    <a:pt x="2198" y="1641"/>
                    <a:pt x="1989" y="1620"/>
                  </a:cubicBezTo>
                  <a:cubicBezTo>
                    <a:pt x="2114" y="1515"/>
                    <a:pt x="2198" y="1369"/>
                    <a:pt x="2240" y="1223"/>
                  </a:cubicBezTo>
                  <a:cubicBezTo>
                    <a:pt x="2261" y="1055"/>
                    <a:pt x="2261" y="909"/>
                    <a:pt x="2240" y="741"/>
                  </a:cubicBezTo>
                  <a:cubicBezTo>
                    <a:pt x="2198" y="574"/>
                    <a:pt x="2135" y="448"/>
                    <a:pt x="2051" y="344"/>
                  </a:cubicBezTo>
                  <a:cubicBezTo>
                    <a:pt x="1947" y="239"/>
                    <a:pt x="1863" y="155"/>
                    <a:pt x="1738" y="93"/>
                  </a:cubicBezTo>
                  <a:cubicBezTo>
                    <a:pt x="1612" y="30"/>
                    <a:pt x="1486" y="9"/>
                    <a:pt x="1340" y="9"/>
                  </a:cubicBezTo>
                  <a:cubicBezTo>
                    <a:pt x="1306" y="3"/>
                    <a:pt x="1271" y="1"/>
                    <a:pt x="1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0"/>
            <p:cNvSpPr/>
            <p:nvPr/>
          </p:nvSpPr>
          <p:spPr>
            <a:xfrm>
              <a:off x="8372125" y="4428975"/>
              <a:ext cx="73775" cy="92375"/>
            </a:xfrm>
            <a:custGeom>
              <a:avLst/>
              <a:gdLst/>
              <a:ahLst/>
              <a:cxnLst/>
              <a:rect l="l" t="t" r="r" b="b"/>
              <a:pathLst>
                <a:path w="2951" h="3695" extrusionOk="0">
                  <a:moveTo>
                    <a:pt x="1214" y="592"/>
                  </a:moveTo>
                  <a:cubicBezTo>
                    <a:pt x="1298" y="592"/>
                    <a:pt x="1360" y="613"/>
                    <a:pt x="1423" y="655"/>
                  </a:cubicBezTo>
                  <a:cubicBezTo>
                    <a:pt x="1486" y="676"/>
                    <a:pt x="1549" y="738"/>
                    <a:pt x="1611" y="822"/>
                  </a:cubicBezTo>
                  <a:cubicBezTo>
                    <a:pt x="1674" y="906"/>
                    <a:pt x="1716" y="1010"/>
                    <a:pt x="1779" y="1157"/>
                  </a:cubicBezTo>
                  <a:lnTo>
                    <a:pt x="1842" y="1345"/>
                  </a:lnTo>
                  <a:cubicBezTo>
                    <a:pt x="1800" y="1450"/>
                    <a:pt x="1737" y="1533"/>
                    <a:pt x="1674" y="1638"/>
                  </a:cubicBezTo>
                  <a:cubicBezTo>
                    <a:pt x="1611" y="1722"/>
                    <a:pt x="1528" y="1785"/>
                    <a:pt x="1423" y="1826"/>
                  </a:cubicBezTo>
                  <a:cubicBezTo>
                    <a:pt x="1360" y="1847"/>
                    <a:pt x="1292" y="1858"/>
                    <a:pt x="1224" y="1858"/>
                  </a:cubicBezTo>
                  <a:cubicBezTo>
                    <a:pt x="1156" y="1858"/>
                    <a:pt x="1088" y="1847"/>
                    <a:pt x="1026" y="1826"/>
                  </a:cubicBezTo>
                  <a:cubicBezTo>
                    <a:pt x="900" y="1764"/>
                    <a:pt x="795" y="1638"/>
                    <a:pt x="733" y="1450"/>
                  </a:cubicBezTo>
                  <a:cubicBezTo>
                    <a:pt x="649" y="1261"/>
                    <a:pt x="649" y="1094"/>
                    <a:pt x="670" y="948"/>
                  </a:cubicBezTo>
                  <a:cubicBezTo>
                    <a:pt x="712" y="801"/>
                    <a:pt x="816" y="717"/>
                    <a:pt x="984" y="655"/>
                  </a:cubicBezTo>
                  <a:cubicBezTo>
                    <a:pt x="1067" y="613"/>
                    <a:pt x="1151" y="592"/>
                    <a:pt x="1214" y="592"/>
                  </a:cubicBezTo>
                  <a:close/>
                  <a:moveTo>
                    <a:pt x="1295" y="1"/>
                  </a:moveTo>
                  <a:cubicBezTo>
                    <a:pt x="1135" y="1"/>
                    <a:pt x="963" y="37"/>
                    <a:pt x="774" y="111"/>
                  </a:cubicBezTo>
                  <a:cubicBezTo>
                    <a:pt x="586" y="173"/>
                    <a:pt x="440" y="278"/>
                    <a:pt x="314" y="383"/>
                  </a:cubicBezTo>
                  <a:cubicBezTo>
                    <a:pt x="189" y="508"/>
                    <a:pt x="105" y="634"/>
                    <a:pt x="63" y="759"/>
                  </a:cubicBezTo>
                  <a:cubicBezTo>
                    <a:pt x="21" y="906"/>
                    <a:pt x="0" y="1052"/>
                    <a:pt x="0" y="1220"/>
                  </a:cubicBezTo>
                  <a:cubicBezTo>
                    <a:pt x="21" y="1387"/>
                    <a:pt x="63" y="1554"/>
                    <a:pt x="126" y="1722"/>
                  </a:cubicBezTo>
                  <a:cubicBezTo>
                    <a:pt x="168" y="1847"/>
                    <a:pt x="251" y="1973"/>
                    <a:pt x="335" y="2077"/>
                  </a:cubicBezTo>
                  <a:cubicBezTo>
                    <a:pt x="419" y="2182"/>
                    <a:pt x="502" y="2266"/>
                    <a:pt x="607" y="2329"/>
                  </a:cubicBezTo>
                  <a:cubicBezTo>
                    <a:pt x="733" y="2391"/>
                    <a:pt x="858" y="2433"/>
                    <a:pt x="984" y="2454"/>
                  </a:cubicBezTo>
                  <a:cubicBezTo>
                    <a:pt x="1109" y="2454"/>
                    <a:pt x="1256" y="2433"/>
                    <a:pt x="1402" y="2370"/>
                  </a:cubicBezTo>
                  <a:cubicBezTo>
                    <a:pt x="1549" y="2329"/>
                    <a:pt x="1653" y="2245"/>
                    <a:pt x="1758" y="2161"/>
                  </a:cubicBezTo>
                  <a:cubicBezTo>
                    <a:pt x="1863" y="2057"/>
                    <a:pt x="1946" y="1952"/>
                    <a:pt x="2030" y="1826"/>
                  </a:cubicBezTo>
                  <a:lnTo>
                    <a:pt x="2155" y="2161"/>
                  </a:lnTo>
                  <a:cubicBezTo>
                    <a:pt x="2197" y="2287"/>
                    <a:pt x="2239" y="2412"/>
                    <a:pt x="2260" y="2517"/>
                  </a:cubicBezTo>
                  <a:cubicBezTo>
                    <a:pt x="2260" y="2601"/>
                    <a:pt x="2260" y="2684"/>
                    <a:pt x="2239" y="2768"/>
                  </a:cubicBezTo>
                  <a:cubicBezTo>
                    <a:pt x="2218" y="2831"/>
                    <a:pt x="2176" y="2893"/>
                    <a:pt x="2114" y="2935"/>
                  </a:cubicBezTo>
                  <a:cubicBezTo>
                    <a:pt x="2072" y="2977"/>
                    <a:pt x="1988" y="3019"/>
                    <a:pt x="1904" y="3061"/>
                  </a:cubicBezTo>
                  <a:cubicBezTo>
                    <a:pt x="1852" y="3082"/>
                    <a:pt x="1795" y="3092"/>
                    <a:pt x="1737" y="3092"/>
                  </a:cubicBezTo>
                  <a:cubicBezTo>
                    <a:pt x="1679" y="3092"/>
                    <a:pt x="1622" y="3082"/>
                    <a:pt x="1570" y="3061"/>
                  </a:cubicBezTo>
                  <a:cubicBezTo>
                    <a:pt x="1465" y="3019"/>
                    <a:pt x="1381" y="2935"/>
                    <a:pt x="1319" y="2831"/>
                  </a:cubicBezTo>
                  <a:lnTo>
                    <a:pt x="712" y="3061"/>
                  </a:lnTo>
                  <a:cubicBezTo>
                    <a:pt x="858" y="3354"/>
                    <a:pt x="1047" y="3542"/>
                    <a:pt x="1298" y="3626"/>
                  </a:cubicBezTo>
                  <a:cubicBezTo>
                    <a:pt x="1411" y="3673"/>
                    <a:pt x="1528" y="3695"/>
                    <a:pt x="1650" y="3695"/>
                  </a:cubicBezTo>
                  <a:cubicBezTo>
                    <a:pt x="1798" y="3695"/>
                    <a:pt x="1953" y="3662"/>
                    <a:pt x="2114" y="3605"/>
                  </a:cubicBezTo>
                  <a:cubicBezTo>
                    <a:pt x="2490" y="3458"/>
                    <a:pt x="2720" y="3249"/>
                    <a:pt x="2846" y="2956"/>
                  </a:cubicBezTo>
                  <a:cubicBezTo>
                    <a:pt x="2951" y="2684"/>
                    <a:pt x="2930" y="2349"/>
                    <a:pt x="2804" y="1994"/>
                  </a:cubicBezTo>
                  <a:lnTo>
                    <a:pt x="2365" y="843"/>
                  </a:lnTo>
                  <a:cubicBezTo>
                    <a:pt x="2218" y="487"/>
                    <a:pt x="2030" y="236"/>
                    <a:pt x="1737" y="111"/>
                  </a:cubicBezTo>
                  <a:cubicBezTo>
                    <a:pt x="1601" y="37"/>
                    <a:pt x="1455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0"/>
            <p:cNvSpPr/>
            <p:nvPr/>
          </p:nvSpPr>
          <p:spPr>
            <a:xfrm>
              <a:off x="8434900" y="4399950"/>
              <a:ext cx="77950" cy="91700"/>
            </a:xfrm>
            <a:custGeom>
              <a:avLst/>
              <a:gdLst/>
              <a:ahLst/>
              <a:cxnLst/>
              <a:rect l="l" t="t" r="r" b="b"/>
              <a:pathLst>
                <a:path w="3118" h="3668" extrusionOk="0">
                  <a:moveTo>
                    <a:pt x="1130" y="623"/>
                  </a:moveTo>
                  <a:cubicBezTo>
                    <a:pt x="1193" y="623"/>
                    <a:pt x="1235" y="623"/>
                    <a:pt x="1297" y="644"/>
                  </a:cubicBezTo>
                  <a:cubicBezTo>
                    <a:pt x="1360" y="665"/>
                    <a:pt x="1402" y="686"/>
                    <a:pt x="1444" y="728"/>
                  </a:cubicBezTo>
                  <a:cubicBezTo>
                    <a:pt x="1507" y="769"/>
                    <a:pt x="1528" y="811"/>
                    <a:pt x="1569" y="874"/>
                  </a:cubicBezTo>
                  <a:cubicBezTo>
                    <a:pt x="1590" y="937"/>
                    <a:pt x="1611" y="1000"/>
                    <a:pt x="1611" y="1062"/>
                  </a:cubicBezTo>
                  <a:cubicBezTo>
                    <a:pt x="1611" y="1104"/>
                    <a:pt x="1611" y="1167"/>
                    <a:pt x="1590" y="1230"/>
                  </a:cubicBezTo>
                  <a:cubicBezTo>
                    <a:pt x="1569" y="1293"/>
                    <a:pt x="1549" y="1334"/>
                    <a:pt x="1507" y="1376"/>
                  </a:cubicBezTo>
                  <a:cubicBezTo>
                    <a:pt x="1465" y="1439"/>
                    <a:pt x="1423" y="1481"/>
                    <a:pt x="1360" y="1502"/>
                  </a:cubicBezTo>
                  <a:cubicBezTo>
                    <a:pt x="1318" y="1523"/>
                    <a:pt x="1256" y="1544"/>
                    <a:pt x="1193" y="1544"/>
                  </a:cubicBezTo>
                  <a:cubicBezTo>
                    <a:pt x="1172" y="1551"/>
                    <a:pt x="1151" y="1553"/>
                    <a:pt x="1130" y="1553"/>
                  </a:cubicBezTo>
                  <a:cubicBezTo>
                    <a:pt x="1088" y="1553"/>
                    <a:pt x="1046" y="1544"/>
                    <a:pt x="1004" y="1544"/>
                  </a:cubicBezTo>
                  <a:cubicBezTo>
                    <a:pt x="963" y="1523"/>
                    <a:pt x="900" y="1481"/>
                    <a:pt x="858" y="1460"/>
                  </a:cubicBezTo>
                  <a:cubicBezTo>
                    <a:pt x="816" y="1418"/>
                    <a:pt x="774" y="1376"/>
                    <a:pt x="753" y="1313"/>
                  </a:cubicBezTo>
                  <a:cubicBezTo>
                    <a:pt x="712" y="1251"/>
                    <a:pt x="691" y="1188"/>
                    <a:pt x="691" y="1125"/>
                  </a:cubicBezTo>
                  <a:cubicBezTo>
                    <a:pt x="691" y="1062"/>
                    <a:pt x="691" y="1021"/>
                    <a:pt x="712" y="958"/>
                  </a:cubicBezTo>
                  <a:cubicBezTo>
                    <a:pt x="732" y="895"/>
                    <a:pt x="753" y="853"/>
                    <a:pt x="795" y="790"/>
                  </a:cubicBezTo>
                  <a:cubicBezTo>
                    <a:pt x="837" y="749"/>
                    <a:pt x="879" y="707"/>
                    <a:pt x="942" y="686"/>
                  </a:cubicBezTo>
                  <a:cubicBezTo>
                    <a:pt x="1004" y="644"/>
                    <a:pt x="1067" y="623"/>
                    <a:pt x="1130" y="623"/>
                  </a:cubicBezTo>
                  <a:close/>
                  <a:moveTo>
                    <a:pt x="1925" y="1920"/>
                  </a:moveTo>
                  <a:cubicBezTo>
                    <a:pt x="1974" y="1920"/>
                    <a:pt x="2023" y="1927"/>
                    <a:pt x="2072" y="1941"/>
                  </a:cubicBezTo>
                  <a:cubicBezTo>
                    <a:pt x="2197" y="2004"/>
                    <a:pt x="2302" y="2088"/>
                    <a:pt x="2385" y="2234"/>
                  </a:cubicBezTo>
                  <a:cubicBezTo>
                    <a:pt x="2448" y="2381"/>
                    <a:pt x="2469" y="2506"/>
                    <a:pt x="2448" y="2632"/>
                  </a:cubicBezTo>
                  <a:cubicBezTo>
                    <a:pt x="2427" y="2757"/>
                    <a:pt x="2323" y="2883"/>
                    <a:pt x="2134" y="2966"/>
                  </a:cubicBezTo>
                  <a:cubicBezTo>
                    <a:pt x="2017" y="3032"/>
                    <a:pt x="1915" y="3065"/>
                    <a:pt x="1825" y="3065"/>
                  </a:cubicBezTo>
                  <a:cubicBezTo>
                    <a:pt x="1771" y="3065"/>
                    <a:pt x="1721" y="3053"/>
                    <a:pt x="1674" y="3029"/>
                  </a:cubicBezTo>
                  <a:cubicBezTo>
                    <a:pt x="1569" y="2987"/>
                    <a:pt x="1465" y="2904"/>
                    <a:pt x="1402" y="2757"/>
                  </a:cubicBezTo>
                  <a:cubicBezTo>
                    <a:pt x="1318" y="2611"/>
                    <a:pt x="1297" y="2464"/>
                    <a:pt x="1339" y="2318"/>
                  </a:cubicBezTo>
                  <a:cubicBezTo>
                    <a:pt x="1381" y="2192"/>
                    <a:pt x="1486" y="2088"/>
                    <a:pt x="1632" y="2004"/>
                  </a:cubicBezTo>
                  <a:cubicBezTo>
                    <a:pt x="1730" y="1948"/>
                    <a:pt x="1827" y="1920"/>
                    <a:pt x="1925" y="1920"/>
                  </a:cubicBezTo>
                  <a:close/>
                  <a:moveTo>
                    <a:pt x="1295" y="1"/>
                  </a:moveTo>
                  <a:cubicBezTo>
                    <a:pt x="1229" y="1"/>
                    <a:pt x="1161" y="6"/>
                    <a:pt x="1088" y="16"/>
                  </a:cubicBezTo>
                  <a:cubicBezTo>
                    <a:pt x="942" y="37"/>
                    <a:pt x="816" y="100"/>
                    <a:pt x="670" y="163"/>
                  </a:cubicBezTo>
                  <a:cubicBezTo>
                    <a:pt x="523" y="246"/>
                    <a:pt x="398" y="330"/>
                    <a:pt x="314" y="435"/>
                  </a:cubicBezTo>
                  <a:cubicBezTo>
                    <a:pt x="209" y="518"/>
                    <a:pt x="126" y="644"/>
                    <a:pt x="63" y="749"/>
                  </a:cubicBezTo>
                  <a:cubicBezTo>
                    <a:pt x="21" y="874"/>
                    <a:pt x="0" y="1000"/>
                    <a:pt x="0" y="1146"/>
                  </a:cubicBezTo>
                  <a:cubicBezTo>
                    <a:pt x="0" y="1272"/>
                    <a:pt x="42" y="1418"/>
                    <a:pt x="126" y="1565"/>
                  </a:cubicBezTo>
                  <a:cubicBezTo>
                    <a:pt x="209" y="1711"/>
                    <a:pt x="314" y="1837"/>
                    <a:pt x="440" y="1920"/>
                  </a:cubicBezTo>
                  <a:cubicBezTo>
                    <a:pt x="565" y="2025"/>
                    <a:pt x="712" y="2067"/>
                    <a:pt x="879" y="2067"/>
                  </a:cubicBezTo>
                  <a:cubicBezTo>
                    <a:pt x="753" y="2213"/>
                    <a:pt x="670" y="2381"/>
                    <a:pt x="670" y="2548"/>
                  </a:cubicBezTo>
                  <a:cubicBezTo>
                    <a:pt x="670" y="2715"/>
                    <a:pt x="732" y="2904"/>
                    <a:pt x="816" y="3092"/>
                  </a:cubicBezTo>
                  <a:cubicBezTo>
                    <a:pt x="900" y="3238"/>
                    <a:pt x="1004" y="3364"/>
                    <a:pt x="1109" y="3469"/>
                  </a:cubicBezTo>
                  <a:cubicBezTo>
                    <a:pt x="1235" y="3552"/>
                    <a:pt x="1360" y="3615"/>
                    <a:pt x="1507" y="3636"/>
                  </a:cubicBezTo>
                  <a:cubicBezTo>
                    <a:pt x="1569" y="3657"/>
                    <a:pt x="1637" y="3667"/>
                    <a:pt x="1711" y="3667"/>
                  </a:cubicBezTo>
                  <a:cubicBezTo>
                    <a:pt x="1784" y="3667"/>
                    <a:pt x="1862" y="3657"/>
                    <a:pt x="1946" y="3636"/>
                  </a:cubicBezTo>
                  <a:cubicBezTo>
                    <a:pt x="2093" y="3615"/>
                    <a:pt x="2239" y="3552"/>
                    <a:pt x="2406" y="3490"/>
                  </a:cubicBezTo>
                  <a:cubicBezTo>
                    <a:pt x="2553" y="3406"/>
                    <a:pt x="2678" y="3301"/>
                    <a:pt x="2783" y="3197"/>
                  </a:cubicBezTo>
                  <a:cubicBezTo>
                    <a:pt x="2909" y="3092"/>
                    <a:pt x="2992" y="2966"/>
                    <a:pt x="3034" y="2841"/>
                  </a:cubicBezTo>
                  <a:cubicBezTo>
                    <a:pt x="3097" y="2715"/>
                    <a:pt x="3118" y="2569"/>
                    <a:pt x="3118" y="2422"/>
                  </a:cubicBezTo>
                  <a:cubicBezTo>
                    <a:pt x="3097" y="2276"/>
                    <a:pt x="3055" y="2109"/>
                    <a:pt x="2971" y="1962"/>
                  </a:cubicBezTo>
                  <a:cubicBezTo>
                    <a:pt x="2888" y="1774"/>
                    <a:pt x="2762" y="1627"/>
                    <a:pt x="2616" y="1544"/>
                  </a:cubicBezTo>
                  <a:cubicBezTo>
                    <a:pt x="2511" y="1456"/>
                    <a:pt x="2363" y="1413"/>
                    <a:pt x="2195" y="1413"/>
                  </a:cubicBezTo>
                  <a:cubicBezTo>
                    <a:pt x="2162" y="1413"/>
                    <a:pt x="2127" y="1415"/>
                    <a:pt x="2093" y="1418"/>
                  </a:cubicBezTo>
                  <a:cubicBezTo>
                    <a:pt x="2197" y="1293"/>
                    <a:pt x="2239" y="1146"/>
                    <a:pt x="2239" y="979"/>
                  </a:cubicBezTo>
                  <a:cubicBezTo>
                    <a:pt x="2239" y="811"/>
                    <a:pt x="2197" y="665"/>
                    <a:pt x="2113" y="518"/>
                  </a:cubicBezTo>
                  <a:cubicBezTo>
                    <a:pt x="2051" y="372"/>
                    <a:pt x="1946" y="267"/>
                    <a:pt x="1841" y="184"/>
                  </a:cubicBezTo>
                  <a:cubicBezTo>
                    <a:pt x="1737" y="79"/>
                    <a:pt x="1611" y="37"/>
                    <a:pt x="1486" y="16"/>
                  </a:cubicBezTo>
                  <a:cubicBezTo>
                    <a:pt x="1423" y="6"/>
                    <a:pt x="1360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0"/>
            <p:cNvSpPr/>
            <p:nvPr/>
          </p:nvSpPr>
          <p:spPr>
            <a:xfrm>
              <a:off x="8536375" y="4366125"/>
              <a:ext cx="45525" cy="45450"/>
            </a:xfrm>
            <a:custGeom>
              <a:avLst/>
              <a:gdLst/>
              <a:ahLst/>
              <a:cxnLst/>
              <a:rect l="l" t="t" r="r" b="b"/>
              <a:pathLst>
                <a:path w="1821" h="1818" extrusionOk="0">
                  <a:moveTo>
                    <a:pt x="908" y="1"/>
                  </a:moveTo>
                  <a:cubicBezTo>
                    <a:pt x="827" y="1"/>
                    <a:pt x="738" y="15"/>
                    <a:pt x="649" y="30"/>
                  </a:cubicBezTo>
                  <a:cubicBezTo>
                    <a:pt x="544" y="72"/>
                    <a:pt x="440" y="114"/>
                    <a:pt x="335" y="197"/>
                  </a:cubicBezTo>
                  <a:cubicBezTo>
                    <a:pt x="230" y="281"/>
                    <a:pt x="168" y="365"/>
                    <a:pt x="105" y="469"/>
                  </a:cubicBezTo>
                  <a:cubicBezTo>
                    <a:pt x="42" y="574"/>
                    <a:pt x="21" y="679"/>
                    <a:pt x="0" y="804"/>
                  </a:cubicBezTo>
                  <a:cubicBezTo>
                    <a:pt x="0" y="930"/>
                    <a:pt x="0" y="1034"/>
                    <a:pt x="42" y="1160"/>
                  </a:cubicBezTo>
                  <a:cubicBezTo>
                    <a:pt x="63" y="1265"/>
                    <a:pt x="126" y="1369"/>
                    <a:pt x="210" y="1474"/>
                  </a:cubicBezTo>
                  <a:cubicBezTo>
                    <a:pt x="272" y="1578"/>
                    <a:pt x="377" y="1641"/>
                    <a:pt x="482" y="1704"/>
                  </a:cubicBezTo>
                  <a:cubicBezTo>
                    <a:pt x="586" y="1767"/>
                    <a:pt x="691" y="1788"/>
                    <a:pt x="816" y="1809"/>
                  </a:cubicBezTo>
                  <a:cubicBezTo>
                    <a:pt x="847" y="1815"/>
                    <a:pt x="879" y="1817"/>
                    <a:pt x="913" y="1817"/>
                  </a:cubicBezTo>
                  <a:cubicBezTo>
                    <a:pt x="993" y="1817"/>
                    <a:pt x="1077" y="1802"/>
                    <a:pt x="1151" y="1788"/>
                  </a:cubicBezTo>
                  <a:cubicBezTo>
                    <a:pt x="1277" y="1746"/>
                    <a:pt x="1381" y="1683"/>
                    <a:pt x="1486" y="1620"/>
                  </a:cubicBezTo>
                  <a:cubicBezTo>
                    <a:pt x="1570" y="1537"/>
                    <a:pt x="1653" y="1432"/>
                    <a:pt x="1716" y="1327"/>
                  </a:cubicBezTo>
                  <a:cubicBezTo>
                    <a:pt x="1758" y="1223"/>
                    <a:pt x="1800" y="1118"/>
                    <a:pt x="1821" y="993"/>
                  </a:cubicBezTo>
                  <a:cubicBezTo>
                    <a:pt x="1821" y="888"/>
                    <a:pt x="1821" y="762"/>
                    <a:pt x="1779" y="658"/>
                  </a:cubicBezTo>
                  <a:cubicBezTo>
                    <a:pt x="1758" y="532"/>
                    <a:pt x="1695" y="428"/>
                    <a:pt x="1611" y="344"/>
                  </a:cubicBezTo>
                  <a:cubicBezTo>
                    <a:pt x="1549" y="239"/>
                    <a:pt x="1444" y="156"/>
                    <a:pt x="1339" y="114"/>
                  </a:cubicBezTo>
                  <a:cubicBezTo>
                    <a:pt x="1235" y="51"/>
                    <a:pt x="1130" y="9"/>
                    <a:pt x="1005" y="9"/>
                  </a:cubicBezTo>
                  <a:cubicBezTo>
                    <a:pt x="974" y="3"/>
                    <a:pt x="942" y="1"/>
                    <a:pt x="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" name="Google Shape;903;p41"/>
          <p:cNvSpPr txBox="1">
            <a:spLocks noGrp="1"/>
          </p:cNvSpPr>
          <p:nvPr>
            <p:ph type="title"/>
          </p:nvPr>
        </p:nvSpPr>
        <p:spPr>
          <a:xfrm>
            <a:off x="1481400" y="1506850"/>
            <a:ext cx="6172800" cy="79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LITERARY AWARD</a:t>
            </a:r>
            <a:endParaRPr/>
          </a:p>
        </p:txBody>
      </p:sp>
      <p:sp>
        <p:nvSpPr>
          <p:cNvPr id="904" name="Google Shape;904;p41"/>
          <p:cNvSpPr txBox="1">
            <a:spLocks noGrp="1"/>
          </p:cNvSpPr>
          <p:nvPr>
            <p:ph type="title" idx="2"/>
          </p:nvPr>
        </p:nvSpPr>
        <p:spPr>
          <a:xfrm>
            <a:off x="2818800" y="2416366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James Lee</a:t>
            </a:r>
            <a:endParaRPr/>
          </a:p>
        </p:txBody>
      </p:sp>
      <p:sp>
        <p:nvSpPr>
          <p:cNvPr id="905" name="Google Shape;905;p41"/>
          <p:cNvSpPr txBox="1">
            <a:spLocks noGrp="1"/>
          </p:cNvSpPr>
          <p:nvPr>
            <p:ph type="subTitle" idx="1"/>
          </p:nvPr>
        </p:nvSpPr>
        <p:spPr>
          <a:xfrm>
            <a:off x="2784450" y="2893475"/>
            <a:ext cx="3574800" cy="5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grpSp>
        <p:nvGrpSpPr>
          <p:cNvPr id="906" name="Google Shape;906;p41"/>
          <p:cNvGrpSpPr/>
          <p:nvPr/>
        </p:nvGrpSpPr>
        <p:grpSpPr>
          <a:xfrm>
            <a:off x="4131822" y="438605"/>
            <a:ext cx="880065" cy="918537"/>
            <a:chOff x="7471350" y="3024900"/>
            <a:chExt cx="1466775" cy="1531150"/>
          </a:xfrm>
        </p:grpSpPr>
        <p:sp>
          <p:nvSpPr>
            <p:cNvPr id="907" name="Google Shape;907;p41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accent2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1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accent2"/>
            </a:solidFill>
            <a:ln w="37675" cap="flat" cmpd="sng">
              <a:solidFill>
                <a:srgbClr val="E5E2E1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1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extrusionOk="0">
                  <a:moveTo>
                    <a:pt x="0" y="0"/>
                  </a:moveTo>
                  <a:lnTo>
                    <a:pt x="0" y="29754"/>
                  </a:lnTo>
                  <a:lnTo>
                    <a:pt x="5692" y="29754"/>
                  </a:lnTo>
                  <a:lnTo>
                    <a:pt x="5692" y="16907"/>
                  </a:lnTo>
                  <a:lnTo>
                    <a:pt x="13726" y="16907"/>
                  </a:lnTo>
                  <a:lnTo>
                    <a:pt x="13726" y="29754"/>
                  </a:lnTo>
                  <a:lnTo>
                    <a:pt x="19396" y="29754"/>
                  </a:lnTo>
                  <a:lnTo>
                    <a:pt x="19396" y="0"/>
                  </a:lnTo>
                  <a:lnTo>
                    <a:pt x="13726" y="0"/>
                  </a:lnTo>
                  <a:lnTo>
                    <a:pt x="13726" y="11864"/>
                  </a:lnTo>
                  <a:lnTo>
                    <a:pt x="5692" y="11864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1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1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1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1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1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1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1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1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1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1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1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1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1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1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1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1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1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1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1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1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1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1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1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1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1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1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1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1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1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1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1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1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1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1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1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1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1"/>
            <p:cNvSpPr/>
            <p:nvPr/>
          </p:nvSpPr>
          <p:spPr>
            <a:xfrm>
              <a:off x="8555578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8" y="1"/>
                  </a:moveTo>
                  <a:lnTo>
                    <a:pt x="2470" y="2239"/>
                  </a:lnTo>
                  <a:lnTo>
                    <a:pt x="1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8" y="5629"/>
                  </a:lnTo>
                  <a:lnTo>
                    <a:pt x="5755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7" y="2239"/>
                  </a:lnTo>
                  <a:lnTo>
                    <a:pt x="35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1"/>
            <p:cNvSpPr/>
            <p:nvPr/>
          </p:nvSpPr>
          <p:spPr>
            <a:xfrm>
              <a:off x="7670272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7" y="1"/>
                  </a:moveTo>
                  <a:lnTo>
                    <a:pt x="2469" y="2239"/>
                  </a:lnTo>
                  <a:lnTo>
                    <a:pt x="0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7" y="5629"/>
                  </a:lnTo>
                  <a:lnTo>
                    <a:pt x="5754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6" y="2239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1"/>
            <p:cNvSpPr/>
            <p:nvPr/>
          </p:nvSpPr>
          <p:spPr>
            <a:xfrm>
              <a:off x="7849025" y="4371875"/>
              <a:ext cx="45550" cy="45575"/>
            </a:xfrm>
            <a:custGeom>
              <a:avLst/>
              <a:gdLst/>
              <a:ahLst/>
              <a:cxnLst/>
              <a:rect l="l" t="t" r="r" b="b"/>
              <a:pathLst>
                <a:path w="1822" h="1823" extrusionOk="0">
                  <a:moveTo>
                    <a:pt x="892" y="1"/>
                  </a:moveTo>
                  <a:cubicBezTo>
                    <a:pt x="859" y="1"/>
                    <a:pt x="826" y="3"/>
                    <a:pt x="796" y="9"/>
                  </a:cubicBezTo>
                  <a:cubicBezTo>
                    <a:pt x="670" y="30"/>
                    <a:pt x="566" y="72"/>
                    <a:pt x="461" y="114"/>
                  </a:cubicBezTo>
                  <a:cubicBezTo>
                    <a:pt x="356" y="177"/>
                    <a:pt x="273" y="260"/>
                    <a:pt x="189" y="365"/>
                  </a:cubicBezTo>
                  <a:cubicBezTo>
                    <a:pt x="105" y="470"/>
                    <a:pt x="63" y="574"/>
                    <a:pt x="22" y="679"/>
                  </a:cubicBezTo>
                  <a:cubicBezTo>
                    <a:pt x="1" y="804"/>
                    <a:pt x="1" y="909"/>
                    <a:pt x="1" y="1035"/>
                  </a:cubicBezTo>
                  <a:cubicBezTo>
                    <a:pt x="22" y="1139"/>
                    <a:pt x="63" y="1265"/>
                    <a:pt x="105" y="1369"/>
                  </a:cubicBezTo>
                  <a:cubicBezTo>
                    <a:pt x="168" y="1453"/>
                    <a:pt x="252" y="1558"/>
                    <a:pt x="356" y="1641"/>
                  </a:cubicBezTo>
                  <a:cubicBezTo>
                    <a:pt x="440" y="1704"/>
                    <a:pt x="566" y="1767"/>
                    <a:pt x="670" y="1788"/>
                  </a:cubicBezTo>
                  <a:cubicBezTo>
                    <a:pt x="744" y="1812"/>
                    <a:pt x="810" y="1823"/>
                    <a:pt x="878" y="1823"/>
                  </a:cubicBezTo>
                  <a:cubicBezTo>
                    <a:pt x="926" y="1823"/>
                    <a:pt x="974" y="1817"/>
                    <a:pt x="1026" y="1809"/>
                  </a:cubicBezTo>
                  <a:cubicBezTo>
                    <a:pt x="1131" y="1809"/>
                    <a:pt x="1256" y="1767"/>
                    <a:pt x="1361" y="1704"/>
                  </a:cubicBezTo>
                  <a:cubicBezTo>
                    <a:pt x="1465" y="1662"/>
                    <a:pt x="1549" y="1579"/>
                    <a:pt x="1633" y="1474"/>
                  </a:cubicBezTo>
                  <a:cubicBezTo>
                    <a:pt x="1696" y="1369"/>
                    <a:pt x="1758" y="1265"/>
                    <a:pt x="1779" y="1160"/>
                  </a:cubicBezTo>
                  <a:cubicBezTo>
                    <a:pt x="1821" y="1035"/>
                    <a:pt x="1821" y="909"/>
                    <a:pt x="1800" y="804"/>
                  </a:cubicBezTo>
                  <a:cubicBezTo>
                    <a:pt x="1800" y="679"/>
                    <a:pt x="1758" y="574"/>
                    <a:pt x="1696" y="470"/>
                  </a:cubicBezTo>
                  <a:cubicBezTo>
                    <a:pt x="1633" y="365"/>
                    <a:pt x="1570" y="281"/>
                    <a:pt x="1465" y="198"/>
                  </a:cubicBezTo>
                  <a:cubicBezTo>
                    <a:pt x="1361" y="114"/>
                    <a:pt x="1256" y="72"/>
                    <a:pt x="1131" y="30"/>
                  </a:cubicBezTo>
                  <a:cubicBezTo>
                    <a:pt x="1057" y="15"/>
                    <a:pt x="972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1"/>
            <p:cNvSpPr/>
            <p:nvPr/>
          </p:nvSpPr>
          <p:spPr>
            <a:xfrm>
              <a:off x="7917025" y="4421925"/>
              <a:ext cx="59675" cy="69850"/>
            </a:xfrm>
            <a:custGeom>
              <a:avLst/>
              <a:gdLst/>
              <a:ahLst/>
              <a:cxnLst/>
              <a:rect l="l" t="t" r="r" b="b"/>
              <a:pathLst>
                <a:path w="2387" h="2794" extrusionOk="0">
                  <a:moveTo>
                    <a:pt x="1371" y="0"/>
                  </a:moveTo>
                  <a:cubicBezTo>
                    <a:pt x="1319" y="0"/>
                    <a:pt x="1267" y="6"/>
                    <a:pt x="1214" y="16"/>
                  </a:cubicBezTo>
                  <a:cubicBezTo>
                    <a:pt x="1110" y="16"/>
                    <a:pt x="1026" y="58"/>
                    <a:pt x="942" y="121"/>
                  </a:cubicBezTo>
                  <a:cubicBezTo>
                    <a:pt x="859" y="183"/>
                    <a:pt x="775" y="288"/>
                    <a:pt x="712" y="393"/>
                  </a:cubicBezTo>
                  <a:cubicBezTo>
                    <a:pt x="649" y="539"/>
                    <a:pt x="608" y="665"/>
                    <a:pt x="608" y="769"/>
                  </a:cubicBezTo>
                  <a:cubicBezTo>
                    <a:pt x="628" y="895"/>
                    <a:pt x="649" y="999"/>
                    <a:pt x="691" y="1104"/>
                  </a:cubicBezTo>
                  <a:cubicBezTo>
                    <a:pt x="754" y="1209"/>
                    <a:pt x="817" y="1313"/>
                    <a:pt x="880" y="1397"/>
                  </a:cubicBezTo>
                  <a:cubicBezTo>
                    <a:pt x="942" y="1502"/>
                    <a:pt x="1026" y="1585"/>
                    <a:pt x="1089" y="1669"/>
                  </a:cubicBezTo>
                  <a:cubicBezTo>
                    <a:pt x="1131" y="1753"/>
                    <a:pt x="1193" y="1836"/>
                    <a:pt x="1214" y="1899"/>
                  </a:cubicBezTo>
                  <a:cubicBezTo>
                    <a:pt x="1235" y="1983"/>
                    <a:pt x="1235" y="2067"/>
                    <a:pt x="1193" y="2129"/>
                  </a:cubicBezTo>
                  <a:cubicBezTo>
                    <a:pt x="1152" y="2213"/>
                    <a:pt x="1110" y="2255"/>
                    <a:pt x="1026" y="2255"/>
                  </a:cubicBezTo>
                  <a:cubicBezTo>
                    <a:pt x="1009" y="2260"/>
                    <a:pt x="992" y="2263"/>
                    <a:pt x="975" y="2263"/>
                  </a:cubicBezTo>
                  <a:cubicBezTo>
                    <a:pt x="927" y="2263"/>
                    <a:pt x="872" y="2244"/>
                    <a:pt x="796" y="2213"/>
                  </a:cubicBezTo>
                  <a:cubicBezTo>
                    <a:pt x="691" y="2150"/>
                    <a:pt x="628" y="2067"/>
                    <a:pt x="587" y="1962"/>
                  </a:cubicBezTo>
                  <a:cubicBezTo>
                    <a:pt x="566" y="1857"/>
                    <a:pt x="566" y="1753"/>
                    <a:pt x="587" y="1627"/>
                  </a:cubicBezTo>
                  <a:lnTo>
                    <a:pt x="22" y="1481"/>
                  </a:lnTo>
                  <a:lnTo>
                    <a:pt x="22" y="1481"/>
                  </a:lnTo>
                  <a:cubicBezTo>
                    <a:pt x="1" y="1669"/>
                    <a:pt x="22" y="1836"/>
                    <a:pt x="43" y="1962"/>
                  </a:cubicBezTo>
                  <a:cubicBezTo>
                    <a:pt x="64" y="2087"/>
                    <a:pt x="105" y="2192"/>
                    <a:pt x="147" y="2276"/>
                  </a:cubicBezTo>
                  <a:cubicBezTo>
                    <a:pt x="189" y="2380"/>
                    <a:pt x="252" y="2443"/>
                    <a:pt x="336" y="2506"/>
                  </a:cubicBezTo>
                  <a:cubicBezTo>
                    <a:pt x="398" y="2569"/>
                    <a:pt x="482" y="2611"/>
                    <a:pt x="566" y="2652"/>
                  </a:cubicBezTo>
                  <a:cubicBezTo>
                    <a:pt x="691" y="2715"/>
                    <a:pt x="796" y="2757"/>
                    <a:pt x="921" y="2778"/>
                  </a:cubicBezTo>
                  <a:cubicBezTo>
                    <a:pt x="974" y="2788"/>
                    <a:pt x="1026" y="2794"/>
                    <a:pt x="1078" y="2794"/>
                  </a:cubicBezTo>
                  <a:cubicBezTo>
                    <a:pt x="1131" y="2794"/>
                    <a:pt x="1183" y="2788"/>
                    <a:pt x="1235" y="2778"/>
                  </a:cubicBezTo>
                  <a:cubicBezTo>
                    <a:pt x="1340" y="2757"/>
                    <a:pt x="1445" y="2715"/>
                    <a:pt x="1528" y="2631"/>
                  </a:cubicBezTo>
                  <a:cubicBezTo>
                    <a:pt x="1612" y="2569"/>
                    <a:pt x="1696" y="2464"/>
                    <a:pt x="1758" y="2359"/>
                  </a:cubicBezTo>
                  <a:cubicBezTo>
                    <a:pt x="1821" y="2234"/>
                    <a:pt x="1842" y="2108"/>
                    <a:pt x="1842" y="2004"/>
                  </a:cubicBezTo>
                  <a:cubicBezTo>
                    <a:pt x="1842" y="1899"/>
                    <a:pt x="1800" y="1774"/>
                    <a:pt x="1758" y="1690"/>
                  </a:cubicBezTo>
                  <a:cubicBezTo>
                    <a:pt x="1696" y="1585"/>
                    <a:pt x="1654" y="1481"/>
                    <a:pt x="1570" y="1376"/>
                  </a:cubicBezTo>
                  <a:cubicBezTo>
                    <a:pt x="1507" y="1292"/>
                    <a:pt x="1445" y="1188"/>
                    <a:pt x="1382" y="1104"/>
                  </a:cubicBezTo>
                  <a:cubicBezTo>
                    <a:pt x="1319" y="1020"/>
                    <a:pt x="1277" y="958"/>
                    <a:pt x="1235" y="874"/>
                  </a:cubicBezTo>
                  <a:cubicBezTo>
                    <a:pt x="1214" y="811"/>
                    <a:pt x="1214" y="727"/>
                    <a:pt x="1256" y="665"/>
                  </a:cubicBezTo>
                  <a:cubicBezTo>
                    <a:pt x="1277" y="602"/>
                    <a:pt x="1340" y="560"/>
                    <a:pt x="1403" y="560"/>
                  </a:cubicBezTo>
                  <a:cubicBezTo>
                    <a:pt x="1429" y="551"/>
                    <a:pt x="1455" y="546"/>
                    <a:pt x="1481" y="546"/>
                  </a:cubicBezTo>
                  <a:cubicBezTo>
                    <a:pt x="1517" y="546"/>
                    <a:pt x="1554" y="556"/>
                    <a:pt x="1591" y="581"/>
                  </a:cubicBezTo>
                  <a:cubicBezTo>
                    <a:pt x="1675" y="623"/>
                    <a:pt x="1737" y="686"/>
                    <a:pt x="1779" y="769"/>
                  </a:cubicBezTo>
                  <a:cubicBezTo>
                    <a:pt x="1821" y="874"/>
                    <a:pt x="1821" y="978"/>
                    <a:pt x="1800" y="1104"/>
                  </a:cubicBezTo>
                  <a:lnTo>
                    <a:pt x="2365" y="1167"/>
                  </a:lnTo>
                  <a:cubicBezTo>
                    <a:pt x="2386" y="958"/>
                    <a:pt x="2365" y="748"/>
                    <a:pt x="2281" y="560"/>
                  </a:cubicBezTo>
                  <a:cubicBezTo>
                    <a:pt x="2198" y="372"/>
                    <a:pt x="2051" y="225"/>
                    <a:pt x="1842" y="121"/>
                  </a:cubicBezTo>
                  <a:cubicBezTo>
                    <a:pt x="1737" y="79"/>
                    <a:pt x="1633" y="37"/>
                    <a:pt x="1528" y="16"/>
                  </a:cubicBezTo>
                  <a:cubicBezTo>
                    <a:pt x="1476" y="6"/>
                    <a:pt x="1424" y="0"/>
                    <a:pt x="1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1"/>
            <p:cNvSpPr/>
            <p:nvPr/>
          </p:nvSpPr>
          <p:spPr>
            <a:xfrm>
              <a:off x="7969350" y="4418650"/>
              <a:ext cx="51275" cy="93125"/>
            </a:xfrm>
            <a:custGeom>
              <a:avLst/>
              <a:gdLst/>
              <a:ahLst/>
              <a:cxnLst/>
              <a:rect l="l" t="t" r="r" b="b"/>
              <a:pathLst>
                <a:path w="2051" h="3725" extrusionOk="0">
                  <a:moveTo>
                    <a:pt x="1465" y="1"/>
                  </a:moveTo>
                  <a:lnTo>
                    <a:pt x="1256" y="524"/>
                  </a:lnTo>
                  <a:lnTo>
                    <a:pt x="1841" y="775"/>
                  </a:lnTo>
                  <a:lnTo>
                    <a:pt x="2051" y="252"/>
                  </a:lnTo>
                  <a:lnTo>
                    <a:pt x="1465" y="1"/>
                  </a:lnTo>
                  <a:close/>
                  <a:moveTo>
                    <a:pt x="1067" y="963"/>
                  </a:moveTo>
                  <a:lnTo>
                    <a:pt x="0" y="3474"/>
                  </a:lnTo>
                  <a:lnTo>
                    <a:pt x="586" y="3725"/>
                  </a:lnTo>
                  <a:lnTo>
                    <a:pt x="1653" y="1214"/>
                  </a:lnTo>
                  <a:lnTo>
                    <a:pt x="1067" y="9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1"/>
            <p:cNvSpPr/>
            <p:nvPr/>
          </p:nvSpPr>
          <p:spPr>
            <a:xfrm>
              <a:off x="8004400" y="4455275"/>
              <a:ext cx="63300" cy="79525"/>
            </a:xfrm>
            <a:custGeom>
              <a:avLst/>
              <a:gdLst/>
              <a:ahLst/>
              <a:cxnLst/>
              <a:rect l="l" t="t" r="r" b="b"/>
              <a:pathLst>
                <a:path w="2532" h="3181" extrusionOk="0">
                  <a:moveTo>
                    <a:pt x="837" y="0"/>
                  </a:moveTo>
                  <a:lnTo>
                    <a:pt x="0" y="2595"/>
                  </a:lnTo>
                  <a:lnTo>
                    <a:pt x="586" y="2783"/>
                  </a:lnTo>
                  <a:lnTo>
                    <a:pt x="1235" y="816"/>
                  </a:lnTo>
                  <a:cubicBezTo>
                    <a:pt x="1318" y="774"/>
                    <a:pt x="1402" y="753"/>
                    <a:pt x="1486" y="712"/>
                  </a:cubicBezTo>
                  <a:cubicBezTo>
                    <a:pt x="1527" y="701"/>
                    <a:pt x="1564" y="696"/>
                    <a:pt x="1598" y="696"/>
                  </a:cubicBezTo>
                  <a:cubicBezTo>
                    <a:pt x="1632" y="696"/>
                    <a:pt x="1663" y="701"/>
                    <a:pt x="1695" y="712"/>
                  </a:cubicBezTo>
                  <a:cubicBezTo>
                    <a:pt x="1779" y="733"/>
                    <a:pt x="1820" y="774"/>
                    <a:pt x="1841" y="837"/>
                  </a:cubicBezTo>
                  <a:cubicBezTo>
                    <a:pt x="1862" y="900"/>
                    <a:pt x="1862" y="984"/>
                    <a:pt x="1820" y="1067"/>
                  </a:cubicBezTo>
                  <a:lnTo>
                    <a:pt x="1214" y="2992"/>
                  </a:lnTo>
                  <a:lnTo>
                    <a:pt x="1799" y="3181"/>
                  </a:lnTo>
                  <a:lnTo>
                    <a:pt x="2448" y="1193"/>
                  </a:lnTo>
                  <a:cubicBezTo>
                    <a:pt x="2532" y="963"/>
                    <a:pt x="2532" y="774"/>
                    <a:pt x="2469" y="649"/>
                  </a:cubicBezTo>
                  <a:cubicBezTo>
                    <a:pt x="2427" y="502"/>
                    <a:pt x="2302" y="419"/>
                    <a:pt x="2113" y="356"/>
                  </a:cubicBezTo>
                  <a:cubicBezTo>
                    <a:pt x="2040" y="331"/>
                    <a:pt x="1966" y="321"/>
                    <a:pt x="1893" y="321"/>
                  </a:cubicBezTo>
                  <a:cubicBezTo>
                    <a:pt x="1841" y="321"/>
                    <a:pt x="1789" y="326"/>
                    <a:pt x="1737" y="335"/>
                  </a:cubicBezTo>
                  <a:cubicBezTo>
                    <a:pt x="1590" y="377"/>
                    <a:pt x="1465" y="419"/>
                    <a:pt x="1318" y="481"/>
                  </a:cubicBezTo>
                  <a:lnTo>
                    <a:pt x="1423" y="18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1"/>
            <p:cNvSpPr/>
            <p:nvPr/>
          </p:nvSpPr>
          <p:spPr>
            <a:xfrm>
              <a:off x="8072400" y="4476000"/>
              <a:ext cx="56500" cy="71175"/>
            </a:xfrm>
            <a:custGeom>
              <a:avLst/>
              <a:gdLst/>
              <a:ahLst/>
              <a:cxnLst/>
              <a:rect l="l" t="t" r="r" b="b"/>
              <a:pathLst>
                <a:path w="2260" h="2847" extrusionOk="0">
                  <a:moveTo>
                    <a:pt x="1145" y="0"/>
                  </a:moveTo>
                  <a:cubicBezTo>
                    <a:pt x="949" y="0"/>
                    <a:pt x="779" y="47"/>
                    <a:pt x="649" y="134"/>
                  </a:cubicBezTo>
                  <a:cubicBezTo>
                    <a:pt x="439" y="259"/>
                    <a:pt x="293" y="489"/>
                    <a:pt x="230" y="845"/>
                  </a:cubicBezTo>
                  <a:lnTo>
                    <a:pt x="84" y="1598"/>
                  </a:lnTo>
                  <a:cubicBezTo>
                    <a:pt x="0" y="1954"/>
                    <a:pt x="42" y="2226"/>
                    <a:pt x="188" y="2435"/>
                  </a:cubicBezTo>
                  <a:cubicBezTo>
                    <a:pt x="314" y="2624"/>
                    <a:pt x="544" y="2749"/>
                    <a:pt x="858" y="2812"/>
                  </a:cubicBezTo>
                  <a:cubicBezTo>
                    <a:pt x="971" y="2834"/>
                    <a:pt x="1075" y="2846"/>
                    <a:pt x="1173" y="2846"/>
                  </a:cubicBezTo>
                  <a:cubicBezTo>
                    <a:pt x="1347" y="2846"/>
                    <a:pt x="1498" y="2809"/>
                    <a:pt x="1632" y="2728"/>
                  </a:cubicBezTo>
                  <a:cubicBezTo>
                    <a:pt x="1841" y="2603"/>
                    <a:pt x="1988" y="2352"/>
                    <a:pt x="2051" y="1996"/>
                  </a:cubicBezTo>
                  <a:lnTo>
                    <a:pt x="1423" y="1870"/>
                  </a:lnTo>
                  <a:lnTo>
                    <a:pt x="1402" y="2038"/>
                  </a:lnTo>
                  <a:cubicBezTo>
                    <a:pt x="1381" y="2142"/>
                    <a:pt x="1318" y="2205"/>
                    <a:pt x="1256" y="2247"/>
                  </a:cubicBezTo>
                  <a:cubicBezTo>
                    <a:pt x="1206" y="2271"/>
                    <a:pt x="1150" y="2282"/>
                    <a:pt x="1091" y="2282"/>
                  </a:cubicBezTo>
                  <a:cubicBezTo>
                    <a:pt x="1049" y="2282"/>
                    <a:pt x="1006" y="2277"/>
                    <a:pt x="963" y="2268"/>
                  </a:cubicBezTo>
                  <a:cubicBezTo>
                    <a:pt x="858" y="2247"/>
                    <a:pt x="774" y="2205"/>
                    <a:pt x="711" y="2142"/>
                  </a:cubicBezTo>
                  <a:cubicBezTo>
                    <a:pt x="670" y="2080"/>
                    <a:pt x="649" y="1996"/>
                    <a:pt x="670" y="1891"/>
                  </a:cubicBezTo>
                  <a:lnTo>
                    <a:pt x="879" y="824"/>
                  </a:lnTo>
                  <a:cubicBezTo>
                    <a:pt x="900" y="720"/>
                    <a:pt x="942" y="636"/>
                    <a:pt x="1025" y="594"/>
                  </a:cubicBezTo>
                  <a:cubicBezTo>
                    <a:pt x="1085" y="579"/>
                    <a:pt x="1144" y="564"/>
                    <a:pt x="1210" y="564"/>
                  </a:cubicBezTo>
                  <a:cubicBezTo>
                    <a:pt x="1238" y="564"/>
                    <a:pt x="1267" y="567"/>
                    <a:pt x="1297" y="573"/>
                  </a:cubicBezTo>
                  <a:cubicBezTo>
                    <a:pt x="1423" y="594"/>
                    <a:pt x="1507" y="636"/>
                    <a:pt x="1548" y="699"/>
                  </a:cubicBezTo>
                  <a:cubicBezTo>
                    <a:pt x="1611" y="761"/>
                    <a:pt x="1632" y="866"/>
                    <a:pt x="1611" y="971"/>
                  </a:cubicBezTo>
                  <a:lnTo>
                    <a:pt x="1590" y="1075"/>
                  </a:lnTo>
                  <a:lnTo>
                    <a:pt x="2197" y="1201"/>
                  </a:lnTo>
                  <a:cubicBezTo>
                    <a:pt x="2260" y="866"/>
                    <a:pt x="2218" y="594"/>
                    <a:pt x="2092" y="406"/>
                  </a:cubicBezTo>
                  <a:cubicBezTo>
                    <a:pt x="1946" y="217"/>
                    <a:pt x="1716" y="92"/>
                    <a:pt x="1423" y="29"/>
                  </a:cubicBezTo>
                  <a:cubicBezTo>
                    <a:pt x="1326" y="10"/>
                    <a:pt x="1233" y="0"/>
                    <a:pt x="1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1"/>
            <p:cNvSpPr/>
            <p:nvPr/>
          </p:nvSpPr>
          <p:spPr>
            <a:xfrm>
              <a:off x="8139350" y="4485075"/>
              <a:ext cx="52850" cy="70975"/>
            </a:xfrm>
            <a:custGeom>
              <a:avLst/>
              <a:gdLst/>
              <a:ahLst/>
              <a:cxnLst/>
              <a:rect l="l" t="t" r="r" b="b"/>
              <a:pathLst>
                <a:path w="2114" h="2839" extrusionOk="0">
                  <a:moveTo>
                    <a:pt x="1066" y="518"/>
                  </a:moveTo>
                  <a:cubicBezTo>
                    <a:pt x="1086" y="518"/>
                    <a:pt x="1108" y="520"/>
                    <a:pt x="1130" y="524"/>
                  </a:cubicBezTo>
                  <a:cubicBezTo>
                    <a:pt x="1256" y="524"/>
                    <a:pt x="1339" y="566"/>
                    <a:pt x="1402" y="649"/>
                  </a:cubicBezTo>
                  <a:cubicBezTo>
                    <a:pt x="1444" y="733"/>
                    <a:pt x="1465" y="817"/>
                    <a:pt x="1465" y="942"/>
                  </a:cubicBezTo>
                  <a:lnTo>
                    <a:pt x="1444" y="1089"/>
                  </a:lnTo>
                  <a:lnTo>
                    <a:pt x="712" y="1026"/>
                  </a:lnTo>
                  <a:lnTo>
                    <a:pt x="733" y="880"/>
                  </a:lnTo>
                  <a:cubicBezTo>
                    <a:pt x="733" y="754"/>
                    <a:pt x="774" y="670"/>
                    <a:pt x="837" y="608"/>
                  </a:cubicBezTo>
                  <a:cubicBezTo>
                    <a:pt x="889" y="556"/>
                    <a:pt x="969" y="518"/>
                    <a:pt x="1066" y="518"/>
                  </a:cubicBezTo>
                  <a:close/>
                  <a:moveTo>
                    <a:pt x="1172" y="1"/>
                  </a:moveTo>
                  <a:cubicBezTo>
                    <a:pt x="1026" y="1"/>
                    <a:pt x="879" y="1"/>
                    <a:pt x="754" y="43"/>
                  </a:cubicBezTo>
                  <a:cubicBezTo>
                    <a:pt x="628" y="85"/>
                    <a:pt x="523" y="126"/>
                    <a:pt x="419" y="210"/>
                  </a:cubicBezTo>
                  <a:cubicBezTo>
                    <a:pt x="335" y="294"/>
                    <a:pt x="251" y="377"/>
                    <a:pt x="189" y="503"/>
                  </a:cubicBezTo>
                  <a:cubicBezTo>
                    <a:pt x="126" y="608"/>
                    <a:pt x="105" y="733"/>
                    <a:pt x="84" y="901"/>
                  </a:cubicBezTo>
                  <a:lnTo>
                    <a:pt x="21" y="1779"/>
                  </a:lnTo>
                  <a:cubicBezTo>
                    <a:pt x="0" y="1926"/>
                    <a:pt x="21" y="2072"/>
                    <a:pt x="63" y="2198"/>
                  </a:cubicBezTo>
                  <a:cubicBezTo>
                    <a:pt x="84" y="2323"/>
                    <a:pt x="147" y="2428"/>
                    <a:pt x="230" y="2512"/>
                  </a:cubicBezTo>
                  <a:cubicBezTo>
                    <a:pt x="314" y="2595"/>
                    <a:pt x="419" y="2679"/>
                    <a:pt x="523" y="2742"/>
                  </a:cubicBezTo>
                  <a:cubicBezTo>
                    <a:pt x="649" y="2784"/>
                    <a:pt x="795" y="2826"/>
                    <a:pt x="942" y="2826"/>
                  </a:cubicBezTo>
                  <a:cubicBezTo>
                    <a:pt x="1006" y="2834"/>
                    <a:pt x="1067" y="2838"/>
                    <a:pt x="1126" y="2838"/>
                  </a:cubicBezTo>
                  <a:cubicBezTo>
                    <a:pt x="1356" y="2838"/>
                    <a:pt x="1545" y="2775"/>
                    <a:pt x="1695" y="2658"/>
                  </a:cubicBezTo>
                  <a:cubicBezTo>
                    <a:pt x="1863" y="2533"/>
                    <a:pt x="1967" y="2302"/>
                    <a:pt x="2009" y="2030"/>
                  </a:cubicBezTo>
                  <a:lnTo>
                    <a:pt x="1381" y="1968"/>
                  </a:lnTo>
                  <a:cubicBezTo>
                    <a:pt x="1381" y="2072"/>
                    <a:pt x="1339" y="2177"/>
                    <a:pt x="1277" y="2240"/>
                  </a:cubicBezTo>
                  <a:cubicBezTo>
                    <a:pt x="1225" y="2291"/>
                    <a:pt x="1145" y="2329"/>
                    <a:pt x="1048" y="2329"/>
                  </a:cubicBezTo>
                  <a:cubicBezTo>
                    <a:pt x="1028" y="2329"/>
                    <a:pt x="1006" y="2327"/>
                    <a:pt x="984" y="2323"/>
                  </a:cubicBezTo>
                  <a:cubicBezTo>
                    <a:pt x="879" y="2323"/>
                    <a:pt x="774" y="2282"/>
                    <a:pt x="712" y="2219"/>
                  </a:cubicBezTo>
                  <a:cubicBezTo>
                    <a:pt x="649" y="2135"/>
                    <a:pt x="628" y="2051"/>
                    <a:pt x="628" y="1905"/>
                  </a:cubicBezTo>
                  <a:lnTo>
                    <a:pt x="670" y="1549"/>
                  </a:lnTo>
                  <a:lnTo>
                    <a:pt x="2051" y="1654"/>
                  </a:lnTo>
                  <a:lnTo>
                    <a:pt x="2093" y="1026"/>
                  </a:lnTo>
                  <a:cubicBezTo>
                    <a:pt x="2114" y="880"/>
                    <a:pt x="2093" y="754"/>
                    <a:pt x="2051" y="629"/>
                  </a:cubicBezTo>
                  <a:cubicBezTo>
                    <a:pt x="2009" y="524"/>
                    <a:pt x="1946" y="419"/>
                    <a:pt x="1863" y="315"/>
                  </a:cubicBezTo>
                  <a:cubicBezTo>
                    <a:pt x="1779" y="231"/>
                    <a:pt x="1695" y="168"/>
                    <a:pt x="1570" y="105"/>
                  </a:cubicBezTo>
                  <a:cubicBezTo>
                    <a:pt x="1444" y="64"/>
                    <a:pt x="1318" y="22"/>
                    <a:pt x="1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1"/>
            <p:cNvSpPr/>
            <p:nvPr/>
          </p:nvSpPr>
          <p:spPr>
            <a:xfrm>
              <a:off x="8247100" y="4461025"/>
              <a:ext cx="38200" cy="93125"/>
            </a:xfrm>
            <a:custGeom>
              <a:avLst/>
              <a:gdLst/>
              <a:ahLst/>
              <a:cxnLst/>
              <a:rect l="l" t="t" r="r" b="b"/>
              <a:pathLst>
                <a:path w="1528" h="3725" extrusionOk="0">
                  <a:moveTo>
                    <a:pt x="1130" y="0"/>
                  </a:moveTo>
                  <a:lnTo>
                    <a:pt x="733" y="42"/>
                  </a:lnTo>
                  <a:cubicBezTo>
                    <a:pt x="691" y="105"/>
                    <a:pt x="670" y="147"/>
                    <a:pt x="628" y="210"/>
                  </a:cubicBezTo>
                  <a:cubicBezTo>
                    <a:pt x="607" y="251"/>
                    <a:pt x="566" y="314"/>
                    <a:pt x="503" y="356"/>
                  </a:cubicBezTo>
                  <a:cubicBezTo>
                    <a:pt x="461" y="419"/>
                    <a:pt x="398" y="461"/>
                    <a:pt x="314" y="503"/>
                  </a:cubicBezTo>
                  <a:cubicBezTo>
                    <a:pt x="231" y="544"/>
                    <a:pt x="126" y="586"/>
                    <a:pt x="1" y="628"/>
                  </a:cubicBezTo>
                  <a:lnTo>
                    <a:pt x="42" y="1026"/>
                  </a:lnTo>
                  <a:lnTo>
                    <a:pt x="586" y="963"/>
                  </a:lnTo>
                  <a:lnTo>
                    <a:pt x="900" y="3725"/>
                  </a:lnTo>
                  <a:lnTo>
                    <a:pt x="1528" y="366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1"/>
            <p:cNvSpPr/>
            <p:nvPr/>
          </p:nvSpPr>
          <p:spPr>
            <a:xfrm>
              <a:off x="8306725" y="4449825"/>
              <a:ext cx="69075" cy="93025"/>
            </a:xfrm>
            <a:custGeom>
              <a:avLst/>
              <a:gdLst/>
              <a:ahLst/>
              <a:cxnLst/>
              <a:rect l="l" t="t" r="r" b="b"/>
              <a:pathLst>
                <a:path w="2763" h="3721" extrusionOk="0">
                  <a:moveTo>
                    <a:pt x="1235" y="595"/>
                  </a:moveTo>
                  <a:cubicBezTo>
                    <a:pt x="1298" y="595"/>
                    <a:pt x="1340" y="637"/>
                    <a:pt x="1403" y="658"/>
                  </a:cubicBezTo>
                  <a:cubicBezTo>
                    <a:pt x="1445" y="699"/>
                    <a:pt x="1486" y="741"/>
                    <a:pt x="1528" y="783"/>
                  </a:cubicBezTo>
                  <a:cubicBezTo>
                    <a:pt x="1549" y="825"/>
                    <a:pt x="1591" y="888"/>
                    <a:pt x="1591" y="951"/>
                  </a:cubicBezTo>
                  <a:cubicBezTo>
                    <a:pt x="1612" y="1013"/>
                    <a:pt x="1612" y="1076"/>
                    <a:pt x="1612" y="1139"/>
                  </a:cubicBezTo>
                  <a:cubicBezTo>
                    <a:pt x="1591" y="1202"/>
                    <a:pt x="1570" y="1243"/>
                    <a:pt x="1549" y="1306"/>
                  </a:cubicBezTo>
                  <a:cubicBezTo>
                    <a:pt x="1507" y="1348"/>
                    <a:pt x="1466" y="1390"/>
                    <a:pt x="1424" y="1432"/>
                  </a:cubicBezTo>
                  <a:cubicBezTo>
                    <a:pt x="1382" y="1474"/>
                    <a:pt x="1319" y="1495"/>
                    <a:pt x="1256" y="1495"/>
                  </a:cubicBezTo>
                  <a:cubicBezTo>
                    <a:pt x="1194" y="1515"/>
                    <a:pt x="1131" y="1515"/>
                    <a:pt x="1068" y="1515"/>
                  </a:cubicBezTo>
                  <a:cubicBezTo>
                    <a:pt x="1005" y="1495"/>
                    <a:pt x="942" y="1474"/>
                    <a:pt x="901" y="1453"/>
                  </a:cubicBezTo>
                  <a:cubicBezTo>
                    <a:pt x="859" y="1411"/>
                    <a:pt x="817" y="1369"/>
                    <a:pt x="775" y="1327"/>
                  </a:cubicBezTo>
                  <a:cubicBezTo>
                    <a:pt x="733" y="1285"/>
                    <a:pt x="712" y="1223"/>
                    <a:pt x="691" y="1160"/>
                  </a:cubicBezTo>
                  <a:cubicBezTo>
                    <a:pt x="670" y="1097"/>
                    <a:pt x="670" y="1034"/>
                    <a:pt x="691" y="971"/>
                  </a:cubicBezTo>
                  <a:cubicBezTo>
                    <a:pt x="691" y="930"/>
                    <a:pt x="712" y="867"/>
                    <a:pt x="754" y="804"/>
                  </a:cubicBezTo>
                  <a:cubicBezTo>
                    <a:pt x="775" y="762"/>
                    <a:pt x="817" y="720"/>
                    <a:pt x="859" y="679"/>
                  </a:cubicBezTo>
                  <a:cubicBezTo>
                    <a:pt x="922" y="637"/>
                    <a:pt x="963" y="616"/>
                    <a:pt x="1047" y="595"/>
                  </a:cubicBezTo>
                  <a:close/>
                  <a:moveTo>
                    <a:pt x="1542" y="2039"/>
                  </a:moveTo>
                  <a:cubicBezTo>
                    <a:pt x="1645" y="2039"/>
                    <a:pt x="1738" y="2066"/>
                    <a:pt x="1821" y="2122"/>
                  </a:cubicBezTo>
                  <a:cubicBezTo>
                    <a:pt x="1926" y="2185"/>
                    <a:pt x="2010" y="2311"/>
                    <a:pt x="2051" y="2478"/>
                  </a:cubicBezTo>
                  <a:cubicBezTo>
                    <a:pt x="2093" y="2624"/>
                    <a:pt x="2072" y="2750"/>
                    <a:pt x="2030" y="2875"/>
                  </a:cubicBezTo>
                  <a:cubicBezTo>
                    <a:pt x="1968" y="2980"/>
                    <a:pt x="1842" y="3064"/>
                    <a:pt x="1633" y="3106"/>
                  </a:cubicBezTo>
                  <a:cubicBezTo>
                    <a:pt x="1559" y="3130"/>
                    <a:pt x="1491" y="3142"/>
                    <a:pt x="1430" y="3142"/>
                  </a:cubicBezTo>
                  <a:cubicBezTo>
                    <a:pt x="1336" y="3142"/>
                    <a:pt x="1257" y="3114"/>
                    <a:pt x="1194" y="3064"/>
                  </a:cubicBezTo>
                  <a:cubicBezTo>
                    <a:pt x="1089" y="3001"/>
                    <a:pt x="1005" y="2896"/>
                    <a:pt x="984" y="2729"/>
                  </a:cubicBezTo>
                  <a:cubicBezTo>
                    <a:pt x="942" y="2562"/>
                    <a:pt x="963" y="2415"/>
                    <a:pt x="1026" y="2290"/>
                  </a:cubicBezTo>
                  <a:cubicBezTo>
                    <a:pt x="1110" y="2185"/>
                    <a:pt x="1214" y="2101"/>
                    <a:pt x="1382" y="2059"/>
                  </a:cubicBezTo>
                  <a:cubicBezTo>
                    <a:pt x="1438" y="2046"/>
                    <a:pt x="1491" y="2039"/>
                    <a:pt x="1542" y="2039"/>
                  </a:cubicBezTo>
                  <a:close/>
                  <a:moveTo>
                    <a:pt x="1235" y="1"/>
                  </a:moveTo>
                  <a:cubicBezTo>
                    <a:pt x="1134" y="1"/>
                    <a:pt x="1023" y="20"/>
                    <a:pt x="901" y="51"/>
                  </a:cubicBezTo>
                  <a:cubicBezTo>
                    <a:pt x="754" y="72"/>
                    <a:pt x="608" y="134"/>
                    <a:pt x="482" y="197"/>
                  </a:cubicBezTo>
                  <a:cubicBezTo>
                    <a:pt x="357" y="281"/>
                    <a:pt x="252" y="365"/>
                    <a:pt x="189" y="469"/>
                  </a:cubicBezTo>
                  <a:cubicBezTo>
                    <a:pt x="105" y="574"/>
                    <a:pt x="43" y="679"/>
                    <a:pt x="22" y="825"/>
                  </a:cubicBezTo>
                  <a:cubicBezTo>
                    <a:pt x="1" y="951"/>
                    <a:pt x="1" y="1097"/>
                    <a:pt x="43" y="1264"/>
                  </a:cubicBezTo>
                  <a:cubicBezTo>
                    <a:pt x="85" y="1432"/>
                    <a:pt x="147" y="1557"/>
                    <a:pt x="252" y="1683"/>
                  </a:cubicBezTo>
                  <a:cubicBezTo>
                    <a:pt x="357" y="1808"/>
                    <a:pt x="482" y="1892"/>
                    <a:pt x="650" y="1934"/>
                  </a:cubicBezTo>
                  <a:cubicBezTo>
                    <a:pt x="482" y="2059"/>
                    <a:pt x="377" y="2185"/>
                    <a:pt x="336" y="2352"/>
                  </a:cubicBezTo>
                  <a:cubicBezTo>
                    <a:pt x="294" y="2520"/>
                    <a:pt x="294" y="2708"/>
                    <a:pt x="336" y="2896"/>
                  </a:cubicBezTo>
                  <a:cubicBezTo>
                    <a:pt x="377" y="3085"/>
                    <a:pt x="440" y="3231"/>
                    <a:pt x="545" y="3336"/>
                  </a:cubicBezTo>
                  <a:cubicBezTo>
                    <a:pt x="629" y="3461"/>
                    <a:pt x="733" y="3545"/>
                    <a:pt x="859" y="3608"/>
                  </a:cubicBezTo>
                  <a:cubicBezTo>
                    <a:pt x="984" y="3671"/>
                    <a:pt x="1131" y="3712"/>
                    <a:pt x="1298" y="3712"/>
                  </a:cubicBezTo>
                  <a:cubicBezTo>
                    <a:pt x="1337" y="3718"/>
                    <a:pt x="1378" y="3721"/>
                    <a:pt x="1420" y="3721"/>
                  </a:cubicBezTo>
                  <a:cubicBezTo>
                    <a:pt x="1534" y="3721"/>
                    <a:pt x="1657" y="3701"/>
                    <a:pt x="1779" y="3671"/>
                  </a:cubicBezTo>
                  <a:cubicBezTo>
                    <a:pt x="1947" y="3629"/>
                    <a:pt x="2093" y="3566"/>
                    <a:pt x="2219" y="3503"/>
                  </a:cubicBezTo>
                  <a:cubicBezTo>
                    <a:pt x="2365" y="3420"/>
                    <a:pt x="2470" y="3315"/>
                    <a:pt x="2554" y="3210"/>
                  </a:cubicBezTo>
                  <a:cubicBezTo>
                    <a:pt x="2637" y="3106"/>
                    <a:pt x="2700" y="2959"/>
                    <a:pt x="2721" y="2813"/>
                  </a:cubicBezTo>
                  <a:cubicBezTo>
                    <a:pt x="2763" y="2687"/>
                    <a:pt x="2742" y="2520"/>
                    <a:pt x="2700" y="2331"/>
                  </a:cubicBezTo>
                  <a:cubicBezTo>
                    <a:pt x="2658" y="2143"/>
                    <a:pt x="2574" y="1976"/>
                    <a:pt x="2470" y="1850"/>
                  </a:cubicBezTo>
                  <a:cubicBezTo>
                    <a:pt x="2365" y="1725"/>
                    <a:pt x="2198" y="1641"/>
                    <a:pt x="1989" y="1620"/>
                  </a:cubicBezTo>
                  <a:cubicBezTo>
                    <a:pt x="2114" y="1515"/>
                    <a:pt x="2198" y="1369"/>
                    <a:pt x="2240" y="1223"/>
                  </a:cubicBezTo>
                  <a:cubicBezTo>
                    <a:pt x="2261" y="1055"/>
                    <a:pt x="2261" y="909"/>
                    <a:pt x="2240" y="741"/>
                  </a:cubicBezTo>
                  <a:cubicBezTo>
                    <a:pt x="2198" y="574"/>
                    <a:pt x="2135" y="448"/>
                    <a:pt x="2051" y="344"/>
                  </a:cubicBezTo>
                  <a:cubicBezTo>
                    <a:pt x="1947" y="239"/>
                    <a:pt x="1863" y="155"/>
                    <a:pt x="1738" y="93"/>
                  </a:cubicBezTo>
                  <a:cubicBezTo>
                    <a:pt x="1612" y="30"/>
                    <a:pt x="1486" y="9"/>
                    <a:pt x="1340" y="9"/>
                  </a:cubicBezTo>
                  <a:cubicBezTo>
                    <a:pt x="1306" y="3"/>
                    <a:pt x="1271" y="1"/>
                    <a:pt x="1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1"/>
            <p:cNvSpPr/>
            <p:nvPr/>
          </p:nvSpPr>
          <p:spPr>
            <a:xfrm>
              <a:off x="8372125" y="4428975"/>
              <a:ext cx="73775" cy="92375"/>
            </a:xfrm>
            <a:custGeom>
              <a:avLst/>
              <a:gdLst/>
              <a:ahLst/>
              <a:cxnLst/>
              <a:rect l="l" t="t" r="r" b="b"/>
              <a:pathLst>
                <a:path w="2951" h="3695" extrusionOk="0">
                  <a:moveTo>
                    <a:pt x="1214" y="592"/>
                  </a:moveTo>
                  <a:cubicBezTo>
                    <a:pt x="1298" y="592"/>
                    <a:pt x="1360" y="613"/>
                    <a:pt x="1423" y="655"/>
                  </a:cubicBezTo>
                  <a:cubicBezTo>
                    <a:pt x="1486" y="676"/>
                    <a:pt x="1549" y="738"/>
                    <a:pt x="1611" y="822"/>
                  </a:cubicBezTo>
                  <a:cubicBezTo>
                    <a:pt x="1674" y="906"/>
                    <a:pt x="1716" y="1010"/>
                    <a:pt x="1779" y="1157"/>
                  </a:cubicBezTo>
                  <a:lnTo>
                    <a:pt x="1842" y="1345"/>
                  </a:lnTo>
                  <a:cubicBezTo>
                    <a:pt x="1800" y="1450"/>
                    <a:pt x="1737" y="1533"/>
                    <a:pt x="1674" y="1638"/>
                  </a:cubicBezTo>
                  <a:cubicBezTo>
                    <a:pt x="1611" y="1722"/>
                    <a:pt x="1528" y="1785"/>
                    <a:pt x="1423" y="1826"/>
                  </a:cubicBezTo>
                  <a:cubicBezTo>
                    <a:pt x="1360" y="1847"/>
                    <a:pt x="1292" y="1858"/>
                    <a:pt x="1224" y="1858"/>
                  </a:cubicBezTo>
                  <a:cubicBezTo>
                    <a:pt x="1156" y="1858"/>
                    <a:pt x="1088" y="1847"/>
                    <a:pt x="1026" y="1826"/>
                  </a:cubicBezTo>
                  <a:cubicBezTo>
                    <a:pt x="900" y="1764"/>
                    <a:pt x="795" y="1638"/>
                    <a:pt x="733" y="1450"/>
                  </a:cubicBezTo>
                  <a:cubicBezTo>
                    <a:pt x="649" y="1261"/>
                    <a:pt x="649" y="1094"/>
                    <a:pt x="670" y="948"/>
                  </a:cubicBezTo>
                  <a:cubicBezTo>
                    <a:pt x="712" y="801"/>
                    <a:pt x="816" y="717"/>
                    <a:pt x="984" y="655"/>
                  </a:cubicBezTo>
                  <a:cubicBezTo>
                    <a:pt x="1067" y="613"/>
                    <a:pt x="1151" y="592"/>
                    <a:pt x="1214" y="592"/>
                  </a:cubicBezTo>
                  <a:close/>
                  <a:moveTo>
                    <a:pt x="1295" y="1"/>
                  </a:moveTo>
                  <a:cubicBezTo>
                    <a:pt x="1135" y="1"/>
                    <a:pt x="963" y="37"/>
                    <a:pt x="774" y="111"/>
                  </a:cubicBezTo>
                  <a:cubicBezTo>
                    <a:pt x="586" y="173"/>
                    <a:pt x="440" y="278"/>
                    <a:pt x="314" y="383"/>
                  </a:cubicBezTo>
                  <a:cubicBezTo>
                    <a:pt x="189" y="508"/>
                    <a:pt x="105" y="634"/>
                    <a:pt x="63" y="759"/>
                  </a:cubicBezTo>
                  <a:cubicBezTo>
                    <a:pt x="21" y="906"/>
                    <a:pt x="0" y="1052"/>
                    <a:pt x="0" y="1220"/>
                  </a:cubicBezTo>
                  <a:cubicBezTo>
                    <a:pt x="21" y="1387"/>
                    <a:pt x="63" y="1554"/>
                    <a:pt x="126" y="1722"/>
                  </a:cubicBezTo>
                  <a:cubicBezTo>
                    <a:pt x="168" y="1847"/>
                    <a:pt x="251" y="1973"/>
                    <a:pt x="335" y="2077"/>
                  </a:cubicBezTo>
                  <a:cubicBezTo>
                    <a:pt x="419" y="2182"/>
                    <a:pt x="502" y="2266"/>
                    <a:pt x="607" y="2329"/>
                  </a:cubicBezTo>
                  <a:cubicBezTo>
                    <a:pt x="733" y="2391"/>
                    <a:pt x="858" y="2433"/>
                    <a:pt x="984" y="2454"/>
                  </a:cubicBezTo>
                  <a:cubicBezTo>
                    <a:pt x="1109" y="2454"/>
                    <a:pt x="1256" y="2433"/>
                    <a:pt x="1402" y="2370"/>
                  </a:cubicBezTo>
                  <a:cubicBezTo>
                    <a:pt x="1549" y="2329"/>
                    <a:pt x="1653" y="2245"/>
                    <a:pt x="1758" y="2161"/>
                  </a:cubicBezTo>
                  <a:cubicBezTo>
                    <a:pt x="1863" y="2057"/>
                    <a:pt x="1946" y="1952"/>
                    <a:pt x="2030" y="1826"/>
                  </a:cubicBezTo>
                  <a:lnTo>
                    <a:pt x="2155" y="2161"/>
                  </a:lnTo>
                  <a:cubicBezTo>
                    <a:pt x="2197" y="2287"/>
                    <a:pt x="2239" y="2412"/>
                    <a:pt x="2260" y="2517"/>
                  </a:cubicBezTo>
                  <a:cubicBezTo>
                    <a:pt x="2260" y="2601"/>
                    <a:pt x="2260" y="2684"/>
                    <a:pt x="2239" y="2768"/>
                  </a:cubicBezTo>
                  <a:cubicBezTo>
                    <a:pt x="2218" y="2831"/>
                    <a:pt x="2176" y="2893"/>
                    <a:pt x="2114" y="2935"/>
                  </a:cubicBezTo>
                  <a:cubicBezTo>
                    <a:pt x="2072" y="2977"/>
                    <a:pt x="1988" y="3019"/>
                    <a:pt x="1904" y="3061"/>
                  </a:cubicBezTo>
                  <a:cubicBezTo>
                    <a:pt x="1852" y="3082"/>
                    <a:pt x="1795" y="3092"/>
                    <a:pt x="1737" y="3092"/>
                  </a:cubicBezTo>
                  <a:cubicBezTo>
                    <a:pt x="1679" y="3092"/>
                    <a:pt x="1622" y="3082"/>
                    <a:pt x="1570" y="3061"/>
                  </a:cubicBezTo>
                  <a:cubicBezTo>
                    <a:pt x="1465" y="3019"/>
                    <a:pt x="1381" y="2935"/>
                    <a:pt x="1319" y="2831"/>
                  </a:cubicBezTo>
                  <a:lnTo>
                    <a:pt x="712" y="3061"/>
                  </a:lnTo>
                  <a:cubicBezTo>
                    <a:pt x="858" y="3354"/>
                    <a:pt x="1047" y="3542"/>
                    <a:pt x="1298" y="3626"/>
                  </a:cubicBezTo>
                  <a:cubicBezTo>
                    <a:pt x="1411" y="3673"/>
                    <a:pt x="1528" y="3695"/>
                    <a:pt x="1650" y="3695"/>
                  </a:cubicBezTo>
                  <a:cubicBezTo>
                    <a:pt x="1798" y="3695"/>
                    <a:pt x="1953" y="3662"/>
                    <a:pt x="2114" y="3605"/>
                  </a:cubicBezTo>
                  <a:cubicBezTo>
                    <a:pt x="2490" y="3458"/>
                    <a:pt x="2720" y="3249"/>
                    <a:pt x="2846" y="2956"/>
                  </a:cubicBezTo>
                  <a:cubicBezTo>
                    <a:pt x="2951" y="2684"/>
                    <a:pt x="2930" y="2349"/>
                    <a:pt x="2804" y="1994"/>
                  </a:cubicBezTo>
                  <a:lnTo>
                    <a:pt x="2365" y="843"/>
                  </a:lnTo>
                  <a:cubicBezTo>
                    <a:pt x="2218" y="487"/>
                    <a:pt x="2030" y="236"/>
                    <a:pt x="1737" y="111"/>
                  </a:cubicBezTo>
                  <a:cubicBezTo>
                    <a:pt x="1601" y="37"/>
                    <a:pt x="1455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1"/>
            <p:cNvSpPr/>
            <p:nvPr/>
          </p:nvSpPr>
          <p:spPr>
            <a:xfrm>
              <a:off x="8434900" y="4399950"/>
              <a:ext cx="77950" cy="91700"/>
            </a:xfrm>
            <a:custGeom>
              <a:avLst/>
              <a:gdLst/>
              <a:ahLst/>
              <a:cxnLst/>
              <a:rect l="l" t="t" r="r" b="b"/>
              <a:pathLst>
                <a:path w="3118" h="3668" extrusionOk="0">
                  <a:moveTo>
                    <a:pt x="1130" y="623"/>
                  </a:moveTo>
                  <a:cubicBezTo>
                    <a:pt x="1193" y="623"/>
                    <a:pt x="1235" y="623"/>
                    <a:pt x="1297" y="644"/>
                  </a:cubicBezTo>
                  <a:cubicBezTo>
                    <a:pt x="1360" y="665"/>
                    <a:pt x="1402" y="686"/>
                    <a:pt x="1444" y="728"/>
                  </a:cubicBezTo>
                  <a:cubicBezTo>
                    <a:pt x="1507" y="769"/>
                    <a:pt x="1528" y="811"/>
                    <a:pt x="1569" y="874"/>
                  </a:cubicBezTo>
                  <a:cubicBezTo>
                    <a:pt x="1590" y="937"/>
                    <a:pt x="1611" y="1000"/>
                    <a:pt x="1611" y="1062"/>
                  </a:cubicBezTo>
                  <a:cubicBezTo>
                    <a:pt x="1611" y="1104"/>
                    <a:pt x="1611" y="1167"/>
                    <a:pt x="1590" y="1230"/>
                  </a:cubicBezTo>
                  <a:cubicBezTo>
                    <a:pt x="1569" y="1293"/>
                    <a:pt x="1549" y="1334"/>
                    <a:pt x="1507" y="1376"/>
                  </a:cubicBezTo>
                  <a:cubicBezTo>
                    <a:pt x="1465" y="1439"/>
                    <a:pt x="1423" y="1481"/>
                    <a:pt x="1360" y="1502"/>
                  </a:cubicBezTo>
                  <a:cubicBezTo>
                    <a:pt x="1318" y="1523"/>
                    <a:pt x="1256" y="1544"/>
                    <a:pt x="1193" y="1544"/>
                  </a:cubicBezTo>
                  <a:cubicBezTo>
                    <a:pt x="1172" y="1551"/>
                    <a:pt x="1151" y="1553"/>
                    <a:pt x="1130" y="1553"/>
                  </a:cubicBezTo>
                  <a:cubicBezTo>
                    <a:pt x="1088" y="1553"/>
                    <a:pt x="1046" y="1544"/>
                    <a:pt x="1004" y="1544"/>
                  </a:cubicBezTo>
                  <a:cubicBezTo>
                    <a:pt x="963" y="1523"/>
                    <a:pt x="900" y="1481"/>
                    <a:pt x="858" y="1460"/>
                  </a:cubicBezTo>
                  <a:cubicBezTo>
                    <a:pt x="816" y="1418"/>
                    <a:pt x="774" y="1376"/>
                    <a:pt x="753" y="1313"/>
                  </a:cubicBezTo>
                  <a:cubicBezTo>
                    <a:pt x="712" y="1251"/>
                    <a:pt x="691" y="1188"/>
                    <a:pt x="691" y="1125"/>
                  </a:cubicBezTo>
                  <a:cubicBezTo>
                    <a:pt x="691" y="1062"/>
                    <a:pt x="691" y="1021"/>
                    <a:pt x="712" y="958"/>
                  </a:cubicBezTo>
                  <a:cubicBezTo>
                    <a:pt x="732" y="895"/>
                    <a:pt x="753" y="853"/>
                    <a:pt x="795" y="790"/>
                  </a:cubicBezTo>
                  <a:cubicBezTo>
                    <a:pt x="837" y="749"/>
                    <a:pt x="879" y="707"/>
                    <a:pt x="942" y="686"/>
                  </a:cubicBezTo>
                  <a:cubicBezTo>
                    <a:pt x="1004" y="644"/>
                    <a:pt x="1067" y="623"/>
                    <a:pt x="1130" y="623"/>
                  </a:cubicBezTo>
                  <a:close/>
                  <a:moveTo>
                    <a:pt x="1925" y="1920"/>
                  </a:moveTo>
                  <a:cubicBezTo>
                    <a:pt x="1974" y="1920"/>
                    <a:pt x="2023" y="1927"/>
                    <a:pt x="2072" y="1941"/>
                  </a:cubicBezTo>
                  <a:cubicBezTo>
                    <a:pt x="2197" y="2004"/>
                    <a:pt x="2302" y="2088"/>
                    <a:pt x="2385" y="2234"/>
                  </a:cubicBezTo>
                  <a:cubicBezTo>
                    <a:pt x="2448" y="2381"/>
                    <a:pt x="2469" y="2506"/>
                    <a:pt x="2448" y="2632"/>
                  </a:cubicBezTo>
                  <a:cubicBezTo>
                    <a:pt x="2427" y="2757"/>
                    <a:pt x="2323" y="2883"/>
                    <a:pt x="2134" y="2966"/>
                  </a:cubicBezTo>
                  <a:cubicBezTo>
                    <a:pt x="2017" y="3032"/>
                    <a:pt x="1915" y="3065"/>
                    <a:pt x="1825" y="3065"/>
                  </a:cubicBezTo>
                  <a:cubicBezTo>
                    <a:pt x="1771" y="3065"/>
                    <a:pt x="1721" y="3053"/>
                    <a:pt x="1674" y="3029"/>
                  </a:cubicBezTo>
                  <a:cubicBezTo>
                    <a:pt x="1569" y="2987"/>
                    <a:pt x="1465" y="2904"/>
                    <a:pt x="1402" y="2757"/>
                  </a:cubicBezTo>
                  <a:cubicBezTo>
                    <a:pt x="1318" y="2611"/>
                    <a:pt x="1297" y="2464"/>
                    <a:pt x="1339" y="2318"/>
                  </a:cubicBezTo>
                  <a:cubicBezTo>
                    <a:pt x="1381" y="2192"/>
                    <a:pt x="1486" y="2088"/>
                    <a:pt x="1632" y="2004"/>
                  </a:cubicBezTo>
                  <a:cubicBezTo>
                    <a:pt x="1730" y="1948"/>
                    <a:pt x="1827" y="1920"/>
                    <a:pt x="1925" y="1920"/>
                  </a:cubicBezTo>
                  <a:close/>
                  <a:moveTo>
                    <a:pt x="1295" y="1"/>
                  </a:moveTo>
                  <a:cubicBezTo>
                    <a:pt x="1229" y="1"/>
                    <a:pt x="1161" y="6"/>
                    <a:pt x="1088" y="16"/>
                  </a:cubicBezTo>
                  <a:cubicBezTo>
                    <a:pt x="942" y="37"/>
                    <a:pt x="816" y="100"/>
                    <a:pt x="670" y="163"/>
                  </a:cubicBezTo>
                  <a:cubicBezTo>
                    <a:pt x="523" y="246"/>
                    <a:pt x="398" y="330"/>
                    <a:pt x="314" y="435"/>
                  </a:cubicBezTo>
                  <a:cubicBezTo>
                    <a:pt x="209" y="518"/>
                    <a:pt x="126" y="644"/>
                    <a:pt x="63" y="749"/>
                  </a:cubicBezTo>
                  <a:cubicBezTo>
                    <a:pt x="21" y="874"/>
                    <a:pt x="0" y="1000"/>
                    <a:pt x="0" y="1146"/>
                  </a:cubicBezTo>
                  <a:cubicBezTo>
                    <a:pt x="0" y="1272"/>
                    <a:pt x="42" y="1418"/>
                    <a:pt x="126" y="1565"/>
                  </a:cubicBezTo>
                  <a:cubicBezTo>
                    <a:pt x="209" y="1711"/>
                    <a:pt x="314" y="1837"/>
                    <a:pt x="440" y="1920"/>
                  </a:cubicBezTo>
                  <a:cubicBezTo>
                    <a:pt x="565" y="2025"/>
                    <a:pt x="712" y="2067"/>
                    <a:pt x="879" y="2067"/>
                  </a:cubicBezTo>
                  <a:cubicBezTo>
                    <a:pt x="753" y="2213"/>
                    <a:pt x="670" y="2381"/>
                    <a:pt x="670" y="2548"/>
                  </a:cubicBezTo>
                  <a:cubicBezTo>
                    <a:pt x="670" y="2715"/>
                    <a:pt x="732" y="2904"/>
                    <a:pt x="816" y="3092"/>
                  </a:cubicBezTo>
                  <a:cubicBezTo>
                    <a:pt x="900" y="3238"/>
                    <a:pt x="1004" y="3364"/>
                    <a:pt x="1109" y="3469"/>
                  </a:cubicBezTo>
                  <a:cubicBezTo>
                    <a:pt x="1235" y="3552"/>
                    <a:pt x="1360" y="3615"/>
                    <a:pt x="1507" y="3636"/>
                  </a:cubicBezTo>
                  <a:cubicBezTo>
                    <a:pt x="1569" y="3657"/>
                    <a:pt x="1637" y="3667"/>
                    <a:pt x="1711" y="3667"/>
                  </a:cubicBezTo>
                  <a:cubicBezTo>
                    <a:pt x="1784" y="3667"/>
                    <a:pt x="1862" y="3657"/>
                    <a:pt x="1946" y="3636"/>
                  </a:cubicBezTo>
                  <a:cubicBezTo>
                    <a:pt x="2093" y="3615"/>
                    <a:pt x="2239" y="3552"/>
                    <a:pt x="2406" y="3490"/>
                  </a:cubicBezTo>
                  <a:cubicBezTo>
                    <a:pt x="2553" y="3406"/>
                    <a:pt x="2678" y="3301"/>
                    <a:pt x="2783" y="3197"/>
                  </a:cubicBezTo>
                  <a:cubicBezTo>
                    <a:pt x="2909" y="3092"/>
                    <a:pt x="2992" y="2966"/>
                    <a:pt x="3034" y="2841"/>
                  </a:cubicBezTo>
                  <a:cubicBezTo>
                    <a:pt x="3097" y="2715"/>
                    <a:pt x="3118" y="2569"/>
                    <a:pt x="3118" y="2422"/>
                  </a:cubicBezTo>
                  <a:cubicBezTo>
                    <a:pt x="3097" y="2276"/>
                    <a:pt x="3055" y="2109"/>
                    <a:pt x="2971" y="1962"/>
                  </a:cubicBezTo>
                  <a:cubicBezTo>
                    <a:pt x="2888" y="1774"/>
                    <a:pt x="2762" y="1627"/>
                    <a:pt x="2616" y="1544"/>
                  </a:cubicBezTo>
                  <a:cubicBezTo>
                    <a:pt x="2511" y="1456"/>
                    <a:pt x="2363" y="1413"/>
                    <a:pt x="2195" y="1413"/>
                  </a:cubicBezTo>
                  <a:cubicBezTo>
                    <a:pt x="2162" y="1413"/>
                    <a:pt x="2127" y="1415"/>
                    <a:pt x="2093" y="1418"/>
                  </a:cubicBezTo>
                  <a:cubicBezTo>
                    <a:pt x="2197" y="1293"/>
                    <a:pt x="2239" y="1146"/>
                    <a:pt x="2239" y="979"/>
                  </a:cubicBezTo>
                  <a:cubicBezTo>
                    <a:pt x="2239" y="811"/>
                    <a:pt x="2197" y="665"/>
                    <a:pt x="2113" y="518"/>
                  </a:cubicBezTo>
                  <a:cubicBezTo>
                    <a:pt x="2051" y="372"/>
                    <a:pt x="1946" y="267"/>
                    <a:pt x="1841" y="184"/>
                  </a:cubicBezTo>
                  <a:cubicBezTo>
                    <a:pt x="1737" y="79"/>
                    <a:pt x="1611" y="37"/>
                    <a:pt x="1486" y="16"/>
                  </a:cubicBezTo>
                  <a:cubicBezTo>
                    <a:pt x="1423" y="6"/>
                    <a:pt x="1360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1"/>
            <p:cNvSpPr/>
            <p:nvPr/>
          </p:nvSpPr>
          <p:spPr>
            <a:xfrm>
              <a:off x="8536375" y="4366125"/>
              <a:ext cx="45525" cy="45450"/>
            </a:xfrm>
            <a:custGeom>
              <a:avLst/>
              <a:gdLst/>
              <a:ahLst/>
              <a:cxnLst/>
              <a:rect l="l" t="t" r="r" b="b"/>
              <a:pathLst>
                <a:path w="1821" h="1818" extrusionOk="0">
                  <a:moveTo>
                    <a:pt x="908" y="1"/>
                  </a:moveTo>
                  <a:cubicBezTo>
                    <a:pt x="827" y="1"/>
                    <a:pt x="738" y="15"/>
                    <a:pt x="649" y="30"/>
                  </a:cubicBezTo>
                  <a:cubicBezTo>
                    <a:pt x="544" y="72"/>
                    <a:pt x="440" y="114"/>
                    <a:pt x="335" y="197"/>
                  </a:cubicBezTo>
                  <a:cubicBezTo>
                    <a:pt x="230" y="281"/>
                    <a:pt x="168" y="365"/>
                    <a:pt x="105" y="469"/>
                  </a:cubicBezTo>
                  <a:cubicBezTo>
                    <a:pt x="42" y="574"/>
                    <a:pt x="21" y="679"/>
                    <a:pt x="0" y="804"/>
                  </a:cubicBezTo>
                  <a:cubicBezTo>
                    <a:pt x="0" y="930"/>
                    <a:pt x="0" y="1034"/>
                    <a:pt x="42" y="1160"/>
                  </a:cubicBezTo>
                  <a:cubicBezTo>
                    <a:pt x="63" y="1265"/>
                    <a:pt x="126" y="1369"/>
                    <a:pt x="210" y="1474"/>
                  </a:cubicBezTo>
                  <a:cubicBezTo>
                    <a:pt x="272" y="1578"/>
                    <a:pt x="377" y="1641"/>
                    <a:pt x="482" y="1704"/>
                  </a:cubicBezTo>
                  <a:cubicBezTo>
                    <a:pt x="586" y="1767"/>
                    <a:pt x="691" y="1788"/>
                    <a:pt x="816" y="1809"/>
                  </a:cubicBezTo>
                  <a:cubicBezTo>
                    <a:pt x="847" y="1815"/>
                    <a:pt x="879" y="1817"/>
                    <a:pt x="913" y="1817"/>
                  </a:cubicBezTo>
                  <a:cubicBezTo>
                    <a:pt x="993" y="1817"/>
                    <a:pt x="1077" y="1802"/>
                    <a:pt x="1151" y="1788"/>
                  </a:cubicBezTo>
                  <a:cubicBezTo>
                    <a:pt x="1277" y="1746"/>
                    <a:pt x="1381" y="1683"/>
                    <a:pt x="1486" y="1620"/>
                  </a:cubicBezTo>
                  <a:cubicBezTo>
                    <a:pt x="1570" y="1537"/>
                    <a:pt x="1653" y="1432"/>
                    <a:pt x="1716" y="1327"/>
                  </a:cubicBezTo>
                  <a:cubicBezTo>
                    <a:pt x="1758" y="1223"/>
                    <a:pt x="1800" y="1118"/>
                    <a:pt x="1821" y="993"/>
                  </a:cubicBezTo>
                  <a:cubicBezTo>
                    <a:pt x="1821" y="888"/>
                    <a:pt x="1821" y="762"/>
                    <a:pt x="1779" y="658"/>
                  </a:cubicBezTo>
                  <a:cubicBezTo>
                    <a:pt x="1758" y="532"/>
                    <a:pt x="1695" y="428"/>
                    <a:pt x="1611" y="344"/>
                  </a:cubicBezTo>
                  <a:cubicBezTo>
                    <a:pt x="1549" y="239"/>
                    <a:pt x="1444" y="156"/>
                    <a:pt x="1339" y="114"/>
                  </a:cubicBezTo>
                  <a:cubicBezTo>
                    <a:pt x="1235" y="51"/>
                    <a:pt x="1130" y="9"/>
                    <a:pt x="1005" y="9"/>
                  </a:cubicBezTo>
                  <a:cubicBezTo>
                    <a:pt x="974" y="3"/>
                    <a:pt x="942" y="1"/>
                    <a:pt x="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59" name="Google Shape;959;p41"/>
          <p:cNvCxnSpPr/>
          <p:nvPr/>
        </p:nvCxnSpPr>
        <p:spPr>
          <a:xfrm>
            <a:off x="2774550" y="2868302"/>
            <a:ext cx="3594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60" name="Google Shape;960;p41"/>
          <p:cNvSpPr txBox="1">
            <a:spLocks noGrp="1"/>
          </p:cNvSpPr>
          <p:nvPr>
            <p:ph type="subTitle" idx="4294967295"/>
          </p:nvPr>
        </p:nvSpPr>
        <p:spPr>
          <a:xfrm>
            <a:off x="2762475" y="3842492"/>
            <a:ext cx="1710000" cy="1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Richard Roe</a:t>
            </a:r>
            <a:endParaRPr sz="1200"/>
          </a:p>
        </p:txBody>
      </p:sp>
      <p:sp>
        <p:nvSpPr>
          <p:cNvPr id="961" name="Google Shape;961;p41"/>
          <p:cNvSpPr txBox="1">
            <a:spLocks noGrp="1"/>
          </p:cNvSpPr>
          <p:nvPr>
            <p:ph type="subTitle" idx="4294967295"/>
          </p:nvPr>
        </p:nvSpPr>
        <p:spPr>
          <a:xfrm>
            <a:off x="4677203" y="3843757"/>
            <a:ext cx="1710000" cy="1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Jane Doe</a:t>
            </a:r>
            <a:endParaRPr sz="1200"/>
          </a:p>
        </p:txBody>
      </p:sp>
      <p:sp>
        <p:nvSpPr>
          <p:cNvPr id="962" name="Google Shape;962;p41"/>
          <p:cNvSpPr txBox="1">
            <a:spLocks noGrp="1"/>
          </p:cNvSpPr>
          <p:nvPr>
            <p:ph type="subTitle" idx="4294967295"/>
          </p:nvPr>
        </p:nvSpPr>
        <p:spPr>
          <a:xfrm>
            <a:off x="2703075" y="4088824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dirty="0"/>
              <a:t>Principal</a:t>
            </a:r>
            <a:endParaRPr sz="1000" dirty="0"/>
          </a:p>
        </p:txBody>
      </p:sp>
      <p:sp>
        <p:nvSpPr>
          <p:cNvPr id="963" name="Google Shape;963;p41"/>
          <p:cNvSpPr txBox="1">
            <a:spLocks noGrp="1"/>
          </p:cNvSpPr>
          <p:nvPr>
            <p:ph type="subTitle" idx="4294967295"/>
          </p:nvPr>
        </p:nvSpPr>
        <p:spPr>
          <a:xfrm>
            <a:off x="4611776" y="4090607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Teacher </a:t>
            </a:r>
            <a:endParaRPr sz="1000"/>
          </a:p>
        </p:txBody>
      </p:sp>
      <p:sp>
        <p:nvSpPr>
          <p:cNvPr id="964" name="Google Shape;964;p41"/>
          <p:cNvSpPr/>
          <p:nvPr/>
        </p:nvSpPr>
        <p:spPr>
          <a:xfrm>
            <a:off x="6293238" y="3842498"/>
            <a:ext cx="854425" cy="332100"/>
          </a:xfrm>
          <a:custGeom>
            <a:avLst/>
            <a:gdLst/>
            <a:ahLst/>
            <a:cxnLst/>
            <a:rect l="l" t="t" r="r" b="b"/>
            <a:pathLst>
              <a:path w="34177" h="13284" extrusionOk="0">
                <a:moveTo>
                  <a:pt x="19340" y="4476"/>
                </a:moveTo>
                <a:lnTo>
                  <a:pt x="19340" y="4476"/>
                </a:lnTo>
                <a:cubicBezTo>
                  <a:pt x="19232" y="5154"/>
                  <a:pt x="18933" y="5860"/>
                  <a:pt x="18635" y="6484"/>
                </a:cubicBezTo>
                <a:cubicBezTo>
                  <a:pt x="18499" y="6809"/>
                  <a:pt x="18309" y="7135"/>
                  <a:pt x="18147" y="7433"/>
                </a:cubicBezTo>
                <a:cubicBezTo>
                  <a:pt x="17713" y="7541"/>
                  <a:pt x="17279" y="7677"/>
                  <a:pt x="16872" y="7785"/>
                </a:cubicBezTo>
                <a:cubicBezTo>
                  <a:pt x="16682" y="7785"/>
                  <a:pt x="16492" y="7758"/>
                  <a:pt x="16329" y="7758"/>
                </a:cubicBezTo>
                <a:cubicBezTo>
                  <a:pt x="16953" y="6456"/>
                  <a:pt x="17903" y="4883"/>
                  <a:pt x="19340" y="4476"/>
                </a:cubicBezTo>
                <a:close/>
                <a:moveTo>
                  <a:pt x="16091" y="272"/>
                </a:moveTo>
                <a:cubicBezTo>
                  <a:pt x="16221" y="272"/>
                  <a:pt x="16221" y="1278"/>
                  <a:pt x="16194" y="1411"/>
                </a:cubicBezTo>
                <a:cubicBezTo>
                  <a:pt x="16194" y="1873"/>
                  <a:pt x="16085" y="2306"/>
                  <a:pt x="15950" y="2740"/>
                </a:cubicBezTo>
                <a:cubicBezTo>
                  <a:pt x="15651" y="3717"/>
                  <a:pt x="15163" y="4612"/>
                  <a:pt x="14594" y="5426"/>
                </a:cubicBezTo>
                <a:cubicBezTo>
                  <a:pt x="14024" y="6294"/>
                  <a:pt x="13346" y="7107"/>
                  <a:pt x="12586" y="7840"/>
                </a:cubicBezTo>
                <a:cubicBezTo>
                  <a:pt x="12098" y="7867"/>
                  <a:pt x="11610" y="7921"/>
                  <a:pt x="11149" y="7975"/>
                </a:cubicBezTo>
                <a:cubicBezTo>
                  <a:pt x="11529" y="5995"/>
                  <a:pt x="12369" y="4070"/>
                  <a:pt x="13481" y="2442"/>
                </a:cubicBezTo>
                <a:cubicBezTo>
                  <a:pt x="14105" y="1547"/>
                  <a:pt x="14946" y="516"/>
                  <a:pt x="16085" y="272"/>
                </a:cubicBezTo>
                <a:cubicBezTo>
                  <a:pt x="16087" y="272"/>
                  <a:pt x="16089" y="272"/>
                  <a:pt x="16091" y="272"/>
                </a:cubicBezTo>
                <a:close/>
                <a:moveTo>
                  <a:pt x="20154" y="7785"/>
                </a:moveTo>
                <a:lnTo>
                  <a:pt x="20154" y="7785"/>
                </a:lnTo>
                <a:cubicBezTo>
                  <a:pt x="20127" y="7894"/>
                  <a:pt x="20127" y="8002"/>
                  <a:pt x="20100" y="8111"/>
                </a:cubicBezTo>
                <a:cubicBezTo>
                  <a:pt x="19910" y="8084"/>
                  <a:pt x="19720" y="8057"/>
                  <a:pt x="19530" y="8030"/>
                </a:cubicBezTo>
                <a:cubicBezTo>
                  <a:pt x="19747" y="7921"/>
                  <a:pt x="19937" y="7840"/>
                  <a:pt x="20154" y="7785"/>
                </a:cubicBezTo>
                <a:close/>
                <a:moveTo>
                  <a:pt x="12234" y="8165"/>
                </a:moveTo>
                <a:lnTo>
                  <a:pt x="12234" y="8165"/>
                </a:lnTo>
                <a:cubicBezTo>
                  <a:pt x="11854" y="8491"/>
                  <a:pt x="11447" y="8816"/>
                  <a:pt x="11013" y="9087"/>
                </a:cubicBezTo>
                <a:cubicBezTo>
                  <a:pt x="11013" y="9087"/>
                  <a:pt x="10986" y="9115"/>
                  <a:pt x="10959" y="9115"/>
                </a:cubicBezTo>
                <a:cubicBezTo>
                  <a:pt x="10959" y="8952"/>
                  <a:pt x="10986" y="8789"/>
                  <a:pt x="11013" y="8653"/>
                </a:cubicBezTo>
                <a:cubicBezTo>
                  <a:pt x="11040" y="8518"/>
                  <a:pt x="11067" y="8382"/>
                  <a:pt x="11067" y="8274"/>
                </a:cubicBezTo>
                <a:cubicBezTo>
                  <a:pt x="11474" y="8219"/>
                  <a:pt x="11854" y="8192"/>
                  <a:pt x="12234" y="8165"/>
                </a:cubicBezTo>
                <a:close/>
                <a:moveTo>
                  <a:pt x="15841" y="8030"/>
                </a:moveTo>
                <a:cubicBezTo>
                  <a:pt x="15841" y="8030"/>
                  <a:pt x="15841" y="8057"/>
                  <a:pt x="15841" y="8057"/>
                </a:cubicBezTo>
                <a:cubicBezTo>
                  <a:pt x="14214" y="8491"/>
                  <a:pt x="12613" y="8925"/>
                  <a:pt x="10986" y="9359"/>
                </a:cubicBezTo>
                <a:cubicBezTo>
                  <a:pt x="11420" y="9087"/>
                  <a:pt x="11800" y="8789"/>
                  <a:pt x="12152" y="8491"/>
                </a:cubicBezTo>
                <a:cubicBezTo>
                  <a:pt x="12288" y="8382"/>
                  <a:pt x="12424" y="8247"/>
                  <a:pt x="12559" y="8138"/>
                </a:cubicBezTo>
                <a:cubicBezTo>
                  <a:pt x="12695" y="8111"/>
                  <a:pt x="12830" y="8111"/>
                  <a:pt x="12966" y="8111"/>
                </a:cubicBezTo>
                <a:cubicBezTo>
                  <a:pt x="13915" y="8057"/>
                  <a:pt x="14865" y="8030"/>
                  <a:pt x="15841" y="8030"/>
                </a:cubicBezTo>
                <a:close/>
                <a:moveTo>
                  <a:pt x="10796" y="8301"/>
                </a:moveTo>
                <a:lnTo>
                  <a:pt x="10796" y="8301"/>
                </a:lnTo>
                <a:cubicBezTo>
                  <a:pt x="10715" y="8626"/>
                  <a:pt x="10688" y="8952"/>
                  <a:pt x="10661" y="9304"/>
                </a:cubicBezTo>
                <a:cubicBezTo>
                  <a:pt x="10444" y="9413"/>
                  <a:pt x="10254" y="9521"/>
                  <a:pt x="10037" y="9603"/>
                </a:cubicBezTo>
                <a:lnTo>
                  <a:pt x="9142" y="9820"/>
                </a:lnTo>
                <a:cubicBezTo>
                  <a:pt x="8545" y="9793"/>
                  <a:pt x="8491" y="9169"/>
                  <a:pt x="8599" y="8599"/>
                </a:cubicBezTo>
                <a:cubicBezTo>
                  <a:pt x="9331" y="8491"/>
                  <a:pt x="10064" y="8382"/>
                  <a:pt x="10796" y="8301"/>
                </a:cubicBezTo>
                <a:close/>
                <a:moveTo>
                  <a:pt x="8436" y="8626"/>
                </a:moveTo>
                <a:lnTo>
                  <a:pt x="8436" y="8626"/>
                </a:lnTo>
                <a:cubicBezTo>
                  <a:pt x="8355" y="9142"/>
                  <a:pt x="8382" y="9684"/>
                  <a:pt x="8789" y="9901"/>
                </a:cubicBezTo>
                <a:cubicBezTo>
                  <a:pt x="6158" y="10525"/>
                  <a:pt x="3473" y="10986"/>
                  <a:pt x="787" y="11176"/>
                </a:cubicBezTo>
                <a:cubicBezTo>
                  <a:pt x="2252" y="10254"/>
                  <a:pt x="3961" y="9684"/>
                  <a:pt x="5643" y="9250"/>
                </a:cubicBezTo>
                <a:cubicBezTo>
                  <a:pt x="6565" y="9006"/>
                  <a:pt x="7487" y="8816"/>
                  <a:pt x="8436" y="8626"/>
                </a:cubicBezTo>
                <a:close/>
                <a:moveTo>
                  <a:pt x="17197" y="8084"/>
                </a:moveTo>
                <a:cubicBezTo>
                  <a:pt x="17387" y="8084"/>
                  <a:pt x="17577" y="8111"/>
                  <a:pt x="17740" y="8111"/>
                </a:cubicBezTo>
                <a:cubicBezTo>
                  <a:pt x="17523" y="8436"/>
                  <a:pt x="17306" y="8789"/>
                  <a:pt x="17089" y="9115"/>
                </a:cubicBezTo>
                <a:cubicBezTo>
                  <a:pt x="16492" y="9955"/>
                  <a:pt x="15814" y="10742"/>
                  <a:pt x="15055" y="11447"/>
                </a:cubicBezTo>
                <a:cubicBezTo>
                  <a:pt x="15244" y="10389"/>
                  <a:pt x="15624" y="9332"/>
                  <a:pt x="16031" y="8382"/>
                </a:cubicBezTo>
                <a:cubicBezTo>
                  <a:pt x="16411" y="8301"/>
                  <a:pt x="16818" y="8192"/>
                  <a:pt x="17197" y="8084"/>
                </a:cubicBezTo>
                <a:close/>
                <a:moveTo>
                  <a:pt x="19123" y="8247"/>
                </a:moveTo>
                <a:cubicBezTo>
                  <a:pt x="19422" y="8301"/>
                  <a:pt x="19720" y="8328"/>
                  <a:pt x="20018" y="8382"/>
                </a:cubicBezTo>
                <a:cubicBezTo>
                  <a:pt x="19693" y="9386"/>
                  <a:pt x="18906" y="10308"/>
                  <a:pt x="18255" y="11013"/>
                </a:cubicBezTo>
                <a:cubicBezTo>
                  <a:pt x="18038" y="11230"/>
                  <a:pt x="17821" y="11474"/>
                  <a:pt x="17577" y="11691"/>
                </a:cubicBezTo>
                <a:cubicBezTo>
                  <a:pt x="17252" y="11366"/>
                  <a:pt x="17116" y="10932"/>
                  <a:pt x="17333" y="10308"/>
                </a:cubicBezTo>
                <a:cubicBezTo>
                  <a:pt x="17604" y="9494"/>
                  <a:pt x="18309" y="8735"/>
                  <a:pt x="19123" y="8247"/>
                </a:cubicBezTo>
                <a:close/>
                <a:moveTo>
                  <a:pt x="20317" y="8491"/>
                </a:moveTo>
                <a:cubicBezTo>
                  <a:pt x="22242" y="8491"/>
                  <a:pt x="24277" y="9359"/>
                  <a:pt x="25796" y="10633"/>
                </a:cubicBezTo>
                <a:cubicBezTo>
                  <a:pt x="25063" y="11230"/>
                  <a:pt x="23978" y="11501"/>
                  <a:pt x="23110" y="11746"/>
                </a:cubicBezTo>
                <a:cubicBezTo>
                  <a:pt x="21991" y="12062"/>
                  <a:pt x="20827" y="12269"/>
                  <a:pt x="19679" y="12269"/>
                </a:cubicBezTo>
                <a:cubicBezTo>
                  <a:pt x="19548" y="12269"/>
                  <a:pt x="19417" y="12266"/>
                  <a:pt x="19286" y="12261"/>
                </a:cubicBezTo>
                <a:cubicBezTo>
                  <a:pt x="18743" y="12261"/>
                  <a:pt x="18228" y="12125"/>
                  <a:pt x="17821" y="11881"/>
                </a:cubicBezTo>
                <a:cubicBezTo>
                  <a:pt x="18011" y="11691"/>
                  <a:pt x="18201" y="11556"/>
                  <a:pt x="18391" y="11393"/>
                </a:cubicBezTo>
                <a:cubicBezTo>
                  <a:pt x="19123" y="10606"/>
                  <a:pt x="19991" y="9359"/>
                  <a:pt x="20317" y="8491"/>
                </a:cubicBezTo>
                <a:close/>
                <a:moveTo>
                  <a:pt x="15624" y="8491"/>
                </a:moveTo>
                <a:cubicBezTo>
                  <a:pt x="15190" y="9521"/>
                  <a:pt x="14811" y="10633"/>
                  <a:pt x="14675" y="11773"/>
                </a:cubicBezTo>
                <a:cubicBezTo>
                  <a:pt x="14132" y="12207"/>
                  <a:pt x="13509" y="12559"/>
                  <a:pt x="12830" y="12614"/>
                </a:cubicBezTo>
                <a:cubicBezTo>
                  <a:pt x="12769" y="12619"/>
                  <a:pt x="12709" y="12621"/>
                  <a:pt x="12650" y="12621"/>
                </a:cubicBezTo>
                <a:cubicBezTo>
                  <a:pt x="11230" y="12621"/>
                  <a:pt x="10906" y="11067"/>
                  <a:pt x="10932" y="9738"/>
                </a:cubicBezTo>
                <a:cubicBezTo>
                  <a:pt x="12505" y="9359"/>
                  <a:pt x="14051" y="8925"/>
                  <a:pt x="15624" y="8491"/>
                </a:cubicBezTo>
                <a:close/>
                <a:moveTo>
                  <a:pt x="18092" y="8138"/>
                </a:moveTo>
                <a:cubicBezTo>
                  <a:pt x="18282" y="8165"/>
                  <a:pt x="18472" y="8165"/>
                  <a:pt x="18662" y="8192"/>
                </a:cubicBezTo>
                <a:cubicBezTo>
                  <a:pt x="17957" y="8708"/>
                  <a:pt x="17387" y="9386"/>
                  <a:pt x="17089" y="10091"/>
                </a:cubicBezTo>
                <a:cubicBezTo>
                  <a:pt x="16791" y="10823"/>
                  <a:pt x="16926" y="11447"/>
                  <a:pt x="17333" y="11881"/>
                </a:cubicBezTo>
                <a:cubicBezTo>
                  <a:pt x="16647" y="12488"/>
                  <a:pt x="15832" y="12967"/>
                  <a:pt x="14988" y="12967"/>
                </a:cubicBezTo>
                <a:cubicBezTo>
                  <a:pt x="14965" y="12967"/>
                  <a:pt x="14942" y="12967"/>
                  <a:pt x="14919" y="12966"/>
                </a:cubicBezTo>
                <a:cubicBezTo>
                  <a:pt x="14919" y="12641"/>
                  <a:pt x="14946" y="12288"/>
                  <a:pt x="14973" y="11935"/>
                </a:cubicBezTo>
                <a:cubicBezTo>
                  <a:pt x="15461" y="11529"/>
                  <a:pt x="15895" y="11067"/>
                  <a:pt x="16248" y="10688"/>
                </a:cubicBezTo>
                <a:cubicBezTo>
                  <a:pt x="16926" y="9901"/>
                  <a:pt x="17550" y="9033"/>
                  <a:pt x="18092" y="8138"/>
                </a:cubicBezTo>
                <a:close/>
                <a:moveTo>
                  <a:pt x="16194" y="1"/>
                </a:moveTo>
                <a:cubicBezTo>
                  <a:pt x="14539" y="218"/>
                  <a:pt x="13400" y="1981"/>
                  <a:pt x="12641" y="3283"/>
                </a:cubicBezTo>
                <a:cubicBezTo>
                  <a:pt x="11800" y="4721"/>
                  <a:pt x="11149" y="6348"/>
                  <a:pt x="10823" y="8002"/>
                </a:cubicBezTo>
                <a:cubicBezTo>
                  <a:pt x="10118" y="8084"/>
                  <a:pt x="9386" y="8165"/>
                  <a:pt x="8653" y="8301"/>
                </a:cubicBezTo>
                <a:cubicBezTo>
                  <a:pt x="8653" y="8274"/>
                  <a:pt x="8681" y="8247"/>
                  <a:pt x="8681" y="8219"/>
                </a:cubicBezTo>
                <a:cubicBezTo>
                  <a:pt x="8696" y="8159"/>
                  <a:pt x="8651" y="8123"/>
                  <a:pt x="8604" y="8123"/>
                </a:cubicBezTo>
                <a:cubicBezTo>
                  <a:pt x="8568" y="8123"/>
                  <a:pt x="8530" y="8145"/>
                  <a:pt x="8518" y="8192"/>
                </a:cubicBezTo>
                <a:cubicBezTo>
                  <a:pt x="8491" y="8219"/>
                  <a:pt x="8491" y="8274"/>
                  <a:pt x="8464" y="8328"/>
                </a:cubicBezTo>
                <a:cubicBezTo>
                  <a:pt x="7894" y="8436"/>
                  <a:pt x="7324" y="8545"/>
                  <a:pt x="6755" y="8681"/>
                </a:cubicBezTo>
                <a:cubicBezTo>
                  <a:pt x="4802" y="9115"/>
                  <a:pt x="2795" y="9711"/>
                  <a:pt x="1032" y="10661"/>
                </a:cubicBezTo>
                <a:cubicBezTo>
                  <a:pt x="706" y="10850"/>
                  <a:pt x="408" y="11040"/>
                  <a:pt x="136" y="11230"/>
                </a:cubicBezTo>
                <a:cubicBezTo>
                  <a:pt x="1" y="11312"/>
                  <a:pt x="28" y="11529"/>
                  <a:pt x="191" y="11529"/>
                </a:cubicBezTo>
                <a:cubicBezTo>
                  <a:pt x="3744" y="11393"/>
                  <a:pt x="7189" y="10688"/>
                  <a:pt x="10606" y="9820"/>
                </a:cubicBezTo>
                <a:cubicBezTo>
                  <a:pt x="10606" y="11095"/>
                  <a:pt x="10959" y="12559"/>
                  <a:pt x="12315" y="12885"/>
                </a:cubicBezTo>
                <a:cubicBezTo>
                  <a:pt x="12467" y="12920"/>
                  <a:pt x="12619" y="12937"/>
                  <a:pt x="12769" y="12937"/>
                </a:cubicBezTo>
                <a:cubicBezTo>
                  <a:pt x="13421" y="12937"/>
                  <a:pt x="14047" y="12626"/>
                  <a:pt x="14621" y="12207"/>
                </a:cubicBezTo>
                <a:lnTo>
                  <a:pt x="14621" y="12207"/>
                </a:lnTo>
                <a:cubicBezTo>
                  <a:pt x="14594" y="12505"/>
                  <a:pt x="14594" y="12803"/>
                  <a:pt x="14594" y="13102"/>
                </a:cubicBezTo>
                <a:cubicBezTo>
                  <a:pt x="14621" y="13210"/>
                  <a:pt x="14675" y="13264"/>
                  <a:pt x="14783" y="13264"/>
                </a:cubicBezTo>
                <a:cubicBezTo>
                  <a:pt x="14877" y="13277"/>
                  <a:pt x="14970" y="13283"/>
                  <a:pt x="15064" y="13283"/>
                </a:cubicBezTo>
                <a:cubicBezTo>
                  <a:pt x="15968" y="13283"/>
                  <a:pt x="16839" y="12713"/>
                  <a:pt x="17577" y="12098"/>
                </a:cubicBezTo>
                <a:cubicBezTo>
                  <a:pt x="17821" y="12261"/>
                  <a:pt x="18120" y="12397"/>
                  <a:pt x="18445" y="12451"/>
                </a:cubicBezTo>
                <a:cubicBezTo>
                  <a:pt x="18851" y="12537"/>
                  <a:pt x="19270" y="12573"/>
                  <a:pt x="19693" y="12573"/>
                </a:cubicBezTo>
                <a:cubicBezTo>
                  <a:pt x="20742" y="12573"/>
                  <a:pt x="21819" y="12349"/>
                  <a:pt x="22785" y="12098"/>
                </a:cubicBezTo>
                <a:cubicBezTo>
                  <a:pt x="23870" y="11827"/>
                  <a:pt x="25280" y="11474"/>
                  <a:pt x="26121" y="10661"/>
                </a:cubicBezTo>
                <a:cubicBezTo>
                  <a:pt x="26148" y="10633"/>
                  <a:pt x="26175" y="10525"/>
                  <a:pt x="26121" y="10471"/>
                </a:cubicBezTo>
                <a:cubicBezTo>
                  <a:pt x="24684" y="9250"/>
                  <a:pt x="22839" y="8653"/>
                  <a:pt x="21049" y="8274"/>
                </a:cubicBezTo>
                <a:cubicBezTo>
                  <a:pt x="20832" y="8219"/>
                  <a:pt x="20615" y="8192"/>
                  <a:pt x="20398" y="8138"/>
                </a:cubicBezTo>
                <a:cubicBezTo>
                  <a:pt x="20425" y="7948"/>
                  <a:pt x="20452" y="7758"/>
                  <a:pt x="20452" y="7568"/>
                </a:cubicBezTo>
                <a:cubicBezTo>
                  <a:pt x="20475" y="7479"/>
                  <a:pt x="20404" y="7426"/>
                  <a:pt x="20333" y="7426"/>
                </a:cubicBezTo>
                <a:cubicBezTo>
                  <a:pt x="20318" y="7426"/>
                  <a:pt x="20303" y="7428"/>
                  <a:pt x="20290" y="7433"/>
                </a:cubicBezTo>
                <a:cubicBezTo>
                  <a:pt x="19856" y="7514"/>
                  <a:pt x="19449" y="7704"/>
                  <a:pt x="19042" y="7948"/>
                </a:cubicBezTo>
                <a:cubicBezTo>
                  <a:pt x="18771" y="7921"/>
                  <a:pt x="18526" y="7894"/>
                  <a:pt x="18255" y="7867"/>
                </a:cubicBezTo>
                <a:cubicBezTo>
                  <a:pt x="18282" y="7840"/>
                  <a:pt x="18282" y="7813"/>
                  <a:pt x="18309" y="7785"/>
                </a:cubicBezTo>
                <a:cubicBezTo>
                  <a:pt x="22399" y="6713"/>
                  <a:pt x="26526" y="5843"/>
                  <a:pt x="30766" y="5843"/>
                </a:cubicBezTo>
                <a:cubicBezTo>
                  <a:pt x="31671" y="5843"/>
                  <a:pt x="32582" y="5882"/>
                  <a:pt x="33499" y="5968"/>
                </a:cubicBezTo>
                <a:cubicBezTo>
                  <a:pt x="33119" y="6239"/>
                  <a:pt x="32685" y="6429"/>
                  <a:pt x="32278" y="6646"/>
                </a:cubicBezTo>
                <a:cubicBezTo>
                  <a:pt x="32113" y="6717"/>
                  <a:pt x="32215" y="6933"/>
                  <a:pt x="32370" y="6933"/>
                </a:cubicBezTo>
                <a:cubicBezTo>
                  <a:pt x="32393" y="6933"/>
                  <a:pt x="32417" y="6928"/>
                  <a:pt x="32441" y="6918"/>
                </a:cubicBezTo>
                <a:cubicBezTo>
                  <a:pt x="33011" y="6646"/>
                  <a:pt x="33580" y="6402"/>
                  <a:pt x="34068" y="5941"/>
                </a:cubicBezTo>
                <a:cubicBezTo>
                  <a:pt x="34177" y="5833"/>
                  <a:pt x="34068" y="5670"/>
                  <a:pt x="33933" y="5670"/>
                </a:cubicBezTo>
                <a:cubicBezTo>
                  <a:pt x="32843" y="5546"/>
                  <a:pt x="31762" y="5490"/>
                  <a:pt x="30688" y="5490"/>
                </a:cubicBezTo>
                <a:cubicBezTo>
                  <a:pt x="26572" y="5490"/>
                  <a:pt x="22554" y="6313"/>
                  <a:pt x="18554" y="7324"/>
                </a:cubicBezTo>
                <a:cubicBezTo>
                  <a:pt x="18581" y="7297"/>
                  <a:pt x="18581" y="7270"/>
                  <a:pt x="18608" y="7243"/>
                </a:cubicBezTo>
                <a:cubicBezTo>
                  <a:pt x="19096" y="6348"/>
                  <a:pt x="19611" y="5290"/>
                  <a:pt x="19666" y="4259"/>
                </a:cubicBezTo>
                <a:cubicBezTo>
                  <a:pt x="19689" y="4165"/>
                  <a:pt x="19610" y="4091"/>
                  <a:pt x="19518" y="4091"/>
                </a:cubicBezTo>
                <a:cubicBezTo>
                  <a:pt x="19504" y="4091"/>
                  <a:pt x="19490" y="4093"/>
                  <a:pt x="19476" y="4097"/>
                </a:cubicBezTo>
                <a:cubicBezTo>
                  <a:pt x="17794" y="4449"/>
                  <a:pt x="16709" y="6267"/>
                  <a:pt x="16004" y="7704"/>
                </a:cubicBezTo>
                <a:cubicBezTo>
                  <a:pt x="16004" y="7704"/>
                  <a:pt x="15977" y="7731"/>
                  <a:pt x="15977" y="7758"/>
                </a:cubicBezTo>
                <a:cubicBezTo>
                  <a:pt x="15651" y="7745"/>
                  <a:pt x="15326" y="7738"/>
                  <a:pt x="15000" y="7738"/>
                </a:cubicBezTo>
                <a:cubicBezTo>
                  <a:pt x="14675" y="7738"/>
                  <a:pt x="14349" y="7745"/>
                  <a:pt x="14024" y="7758"/>
                </a:cubicBezTo>
                <a:cubicBezTo>
                  <a:pt x="13644" y="7785"/>
                  <a:pt x="13264" y="7785"/>
                  <a:pt x="12885" y="7813"/>
                </a:cubicBezTo>
                <a:cubicBezTo>
                  <a:pt x="13888" y="6836"/>
                  <a:pt x="14729" y="5697"/>
                  <a:pt x="15407" y="4504"/>
                </a:cubicBezTo>
                <a:cubicBezTo>
                  <a:pt x="16140" y="3174"/>
                  <a:pt x="16682" y="1601"/>
                  <a:pt x="16302" y="109"/>
                </a:cubicBezTo>
                <a:cubicBezTo>
                  <a:pt x="16302" y="55"/>
                  <a:pt x="16248" y="1"/>
                  <a:pt x="16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5" name="Google Shape;965;p41"/>
          <p:cNvSpPr/>
          <p:nvPr/>
        </p:nvSpPr>
        <p:spPr>
          <a:xfrm>
            <a:off x="2213238" y="3803486"/>
            <a:ext cx="641125" cy="490975"/>
          </a:xfrm>
          <a:custGeom>
            <a:avLst/>
            <a:gdLst/>
            <a:ahLst/>
            <a:cxnLst/>
            <a:rect l="l" t="t" r="r" b="b"/>
            <a:pathLst>
              <a:path w="25645" h="19639" extrusionOk="0">
                <a:moveTo>
                  <a:pt x="9940" y="8422"/>
                </a:moveTo>
                <a:cubicBezTo>
                  <a:pt x="10021" y="8910"/>
                  <a:pt x="10048" y="9398"/>
                  <a:pt x="10076" y="9886"/>
                </a:cubicBezTo>
                <a:cubicBezTo>
                  <a:pt x="9913" y="9914"/>
                  <a:pt x="9750" y="9941"/>
                  <a:pt x="9587" y="9968"/>
                </a:cubicBezTo>
                <a:cubicBezTo>
                  <a:pt x="9587" y="9968"/>
                  <a:pt x="9587" y="9941"/>
                  <a:pt x="9587" y="9914"/>
                </a:cubicBezTo>
                <a:cubicBezTo>
                  <a:pt x="9696" y="9452"/>
                  <a:pt x="9777" y="8910"/>
                  <a:pt x="9940" y="8422"/>
                </a:cubicBezTo>
                <a:close/>
                <a:moveTo>
                  <a:pt x="8394" y="583"/>
                </a:moveTo>
                <a:cubicBezTo>
                  <a:pt x="9425" y="3621"/>
                  <a:pt x="9397" y="6903"/>
                  <a:pt x="8855" y="10131"/>
                </a:cubicBezTo>
                <a:cubicBezTo>
                  <a:pt x="8123" y="10266"/>
                  <a:pt x="7363" y="10456"/>
                  <a:pt x="6631" y="10646"/>
                </a:cubicBezTo>
                <a:cubicBezTo>
                  <a:pt x="6685" y="10103"/>
                  <a:pt x="6739" y="9561"/>
                  <a:pt x="6794" y="9018"/>
                </a:cubicBezTo>
                <a:cubicBezTo>
                  <a:pt x="7011" y="6659"/>
                  <a:pt x="7390" y="4272"/>
                  <a:pt x="7987" y="1966"/>
                </a:cubicBezTo>
                <a:cubicBezTo>
                  <a:pt x="8095" y="1505"/>
                  <a:pt x="8204" y="1017"/>
                  <a:pt x="8394" y="583"/>
                </a:cubicBezTo>
                <a:close/>
                <a:moveTo>
                  <a:pt x="14036" y="9669"/>
                </a:moveTo>
                <a:cubicBezTo>
                  <a:pt x="14008" y="10863"/>
                  <a:pt x="13791" y="12192"/>
                  <a:pt x="13358" y="13385"/>
                </a:cubicBezTo>
                <a:cubicBezTo>
                  <a:pt x="13358" y="12951"/>
                  <a:pt x="13412" y="12572"/>
                  <a:pt x="13439" y="12328"/>
                </a:cubicBezTo>
                <a:cubicBezTo>
                  <a:pt x="13520" y="11487"/>
                  <a:pt x="13656" y="10537"/>
                  <a:pt x="13927" y="9697"/>
                </a:cubicBezTo>
                <a:cubicBezTo>
                  <a:pt x="13954" y="9669"/>
                  <a:pt x="13981" y="9669"/>
                  <a:pt x="14036" y="9669"/>
                </a:cubicBezTo>
                <a:close/>
                <a:moveTo>
                  <a:pt x="16233" y="10076"/>
                </a:moveTo>
                <a:cubicBezTo>
                  <a:pt x="16233" y="10999"/>
                  <a:pt x="16178" y="12328"/>
                  <a:pt x="15961" y="13494"/>
                </a:cubicBezTo>
                <a:cubicBezTo>
                  <a:pt x="15772" y="12355"/>
                  <a:pt x="15934" y="11188"/>
                  <a:pt x="16233" y="10076"/>
                </a:cubicBezTo>
                <a:close/>
                <a:moveTo>
                  <a:pt x="10076" y="10239"/>
                </a:moveTo>
                <a:cubicBezTo>
                  <a:pt x="10076" y="10402"/>
                  <a:pt x="10076" y="10565"/>
                  <a:pt x="10076" y="10754"/>
                </a:cubicBezTo>
                <a:cubicBezTo>
                  <a:pt x="10076" y="11649"/>
                  <a:pt x="10021" y="12572"/>
                  <a:pt x="9886" y="13494"/>
                </a:cubicBezTo>
                <a:cubicBezTo>
                  <a:pt x="9669" y="13521"/>
                  <a:pt x="9452" y="13575"/>
                  <a:pt x="9235" y="13602"/>
                </a:cubicBezTo>
                <a:cubicBezTo>
                  <a:pt x="9235" y="13250"/>
                  <a:pt x="9262" y="12951"/>
                  <a:pt x="9262" y="12734"/>
                </a:cubicBezTo>
                <a:cubicBezTo>
                  <a:pt x="9289" y="11921"/>
                  <a:pt x="9397" y="11134"/>
                  <a:pt x="9533" y="10348"/>
                </a:cubicBezTo>
                <a:cubicBezTo>
                  <a:pt x="9723" y="10293"/>
                  <a:pt x="9886" y="10266"/>
                  <a:pt x="10076" y="10239"/>
                </a:cubicBezTo>
                <a:close/>
                <a:moveTo>
                  <a:pt x="9180" y="10402"/>
                </a:moveTo>
                <a:cubicBezTo>
                  <a:pt x="8991" y="11432"/>
                  <a:pt x="8882" y="12490"/>
                  <a:pt x="8882" y="13548"/>
                </a:cubicBezTo>
                <a:cubicBezTo>
                  <a:pt x="8882" y="13575"/>
                  <a:pt x="8909" y="13630"/>
                  <a:pt x="8909" y="13684"/>
                </a:cubicBezTo>
                <a:cubicBezTo>
                  <a:pt x="8692" y="13711"/>
                  <a:pt x="8502" y="13738"/>
                  <a:pt x="8312" y="13792"/>
                </a:cubicBezTo>
                <a:cubicBezTo>
                  <a:pt x="8611" y="12680"/>
                  <a:pt x="8882" y="11568"/>
                  <a:pt x="9072" y="10429"/>
                </a:cubicBezTo>
                <a:cubicBezTo>
                  <a:pt x="9099" y="10429"/>
                  <a:pt x="9126" y="10402"/>
                  <a:pt x="9180" y="10402"/>
                </a:cubicBezTo>
                <a:close/>
                <a:moveTo>
                  <a:pt x="8801" y="10483"/>
                </a:moveTo>
                <a:lnTo>
                  <a:pt x="8801" y="10483"/>
                </a:lnTo>
                <a:cubicBezTo>
                  <a:pt x="8611" y="11622"/>
                  <a:pt x="8340" y="12734"/>
                  <a:pt x="8041" y="13819"/>
                </a:cubicBezTo>
                <a:cubicBezTo>
                  <a:pt x="7553" y="13901"/>
                  <a:pt x="7065" y="13982"/>
                  <a:pt x="6577" y="14036"/>
                </a:cubicBezTo>
                <a:cubicBezTo>
                  <a:pt x="6495" y="13060"/>
                  <a:pt x="6522" y="12029"/>
                  <a:pt x="6604" y="11026"/>
                </a:cubicBezTo>
                <a:cubicBezTo>
                  <a:pt x="7336" y="10836"/>
                  <a:pt x="8068" y="10646"/>
                  <a:pt x="8801" y="10483"/>
                </a:cubicBezTo>
                <a:close/>
                <a:moveTo>
                  <a:pt x="6278" y="11134"/>
                </a:moveTo>
                <a:cubicBezTo>
                  <a:pt x="6251" y="11568"/>
                  <a:pt x="6224" y="12029"/>
                  <a:pt x="6224" y="12463"/>
                </a:cubicBezTo>
                <a:cubicBezTo>
                  <a:pt x="6224" y="13006"/>
                  <a:pt x="6224" y="13548"/>
                  <a:pt x="6278" y="14091"/>
                </a:cubicBezTo>
                <a:cubicBezTo>
                  <a:pt x="6007" y="14118"/>
                  <a:pt x="5736" y="14145"/>
                  <a:pt x="5464" y="14172"/>
                </a:cubicBezTo>
                <a:cubicBezTo>
                  <a:pt x="4244" y="13819"/>
                  <a:pt x="3105" y="13331"/>
                  <a:pt x="2020" y="12707"/>
                </a:cubicBezTo>
                <a:cubicBezTo>
                  <a:pt x="3186" y="12111"/>
                  <a:pt x="4407" y="11677"/>
                  <a:pt x="5627" y="11297"/>
                </a:cubicBezTo>
                <a:cubicBezTo>
                  <a:pt x="5844" y="11243"/>
                  <a:pt x="6061" y="11188"/>
                  <a:pt x="6278" y="11134"/>
                </a:cubicBezTo>
                <a:close/>
                <a:moveTo>
                  <a:pt x="18592" y="9507"/>
                </a:moveTo>
                <a:cubicBezTo>
                  <a:pt x="18999" y="9534"/>
                  <a:pt x="19406" y="9561"/>
                  <a:pt x="19813" y="9588"/>
                </a:cubicBezTo>
                <a:cubicBezTo>
                  <a:pt x="21630" y="9724"/>
                  <a:pt x="23610" y="10049"/>
                  <a:pt x="25184" y="11053"/>
                </a:cubicBezTo>
                <a:cubicBezTo>
                  <a:pt x="23420" y="12490"/>
                  <a:pt x="21305" y="13467"/>
                  <a:pt x="19081" y="14063"/>
                </a:cubicBezTo>
                <a:cubicBezTo>
                  <a:pt x="19406" y="13277"/>
                  <a:pt x="19650" y="12463"/>
                  <a:pt x="20003" y="11704"/>
                </a:cubicBezTo>
                <a:cubicBezTo>
                  <a:pt x="20039" y="11612"/>
                  <a:pt x="19977" y="11533"/>
                  <a:pt x="19908" y="11533"/>
                </a:cubicBezTo>
                <a:cubicBezTo>
                  <a:pt x="19874" y="11533"/>
                  <a:pt x="19839" y="11551"/>
                  <a:pt x="19813" y="11595"/>
                </a:cubicBezTo>
                <a:cubicBezTo>
                  <a:pt x="19732" y="11731"/>
                  <a:pt x="19677" y="11894"/>
                  <a:pt x="19596" y="12029"/>
                </a:cubicBezTo>
                <a:cubicBezTo>
                  <a:pt x="19135" y="12924"/>
                  <a:pt x="18538" y="13711"/>
                  <a:pt x="17616" y="14172"/>
                </a:cubicBezTo>
                <a:cubicBezTo>
                  <a:pt x="16992" y="12626"/>
                  <a:pt x="17643" y="10863"/>
                  <a:pt x="18592" y="9507"/>
                </a:cubicBezTo>
                <a:close/>
                <a:moveTo>
                  <a:pt x="1830" y="12816"/>
                </a:moveTo>
                <a:cubicBezTo>
                  <a:pt x="2806" y="13385"/>
                  <a:pt x="3837" y="13847"/>
                  <a:pt x="4895" y="14199"/>
                </a:cubicBezTo>
                <a:cubicBezTo>
                  <a:pt x="4716" y="14206"/>
                  <a:pt x="4537" y="14210"/>
                  <a:pt x="4358" y="14210"/>
                </a:cubicBezTo>
                <a:cubicBezTo>
                  <a:pt x="3124" y="14210"/>
                  <a:pt x="1896" y="14028"/>
                  <a:pt x="853" y="13413"/>
                </a:cubicBezTo>
                <a:cubicBezTo>
                  <a:pt x="1152" y="13196"/>
                  <a:pt x="1504" y="12979"/>
                  <a:pt x="1830" y="12816"/>
                </a:cubicBezTo>
                <a:close/>
                <a:moveTo>
                  <a:pt x="18945" y="13521"/>
                </a:moveTo>
                <a:lnTo>
                  <a:pt x="18945" y="13521"/>
                </a:lnTo>
                <a:cubicBezTo>
                  <a:pt x="18864" y="13738"/>
                  <a:pt x="18755" y="13955"/>
                  <a:pt x="18674" y="14172"/>
                </a:cubicBezTo>
                <a:cubicBezTo>
                  <a:pt x="18484" y="14226"/>
                  <a:pt x="18267" y="14280"/>
                  <a:pt x="18050" y="14335"/>
                </a:cubicBezTo>
                <a:cubicBezTo>
                  <a:pt x="18403" y="14091"/>
                  <a:pt x="18701" y="13819"/>
                  <a:pt x="18945" y="13521"/>
                </a:cubicBezTo>
                <a:close/>
                <a:moveTo>
                  <a:pt x="17670" y="9495"/>
                </a:moveTo>
                <a:cubicBezTo>
                  <a:pt x="17869" y="9495"/>
                  <a:pt x="18068" y="9498"/>
                  <a:pt x="18267" y="9507"/>
                </a:cubicBezTo>
                <a:cubicBezTo>
                  <a:pt x="17290" y="10944"/>
                  <a:pt x="16667" y="12816"/>
                  <a:pt x="17372" y="14470"/>
                </a:cubicBezTo>
                <a:cubicBezTo>
                  <a:pt x="17019" y="14525"/>
                  <a:pt x="16667" y="14606"/>
                  <a:pt x="16314" y="14660"/>
                </a:cubicBezTo>
                <a:cubicBezTo>
                  <a:pt x="16206" y="14443"/>
                  <a:pt x="16151" y="14226"/>
                  <a:pt x="16070" y="14009"/>
                </a:cubicBezTo>
                <a:cubicBezTo>
                  <a:pt x="16097" y="13928"/>
                  <a:pt x="16124" y="13847"/>
                  <a:pt x="16124" y="13792"/>
                </a:cubicBezTo>
                <a:cubicBezTo>
                  <a:pt x="16423" y="12382"/>
                  <a:pt x="16450" y="10944"/>
                  <a:pt x="16477" y="9507"/>
                </a:cubicBezTo>
                <a:cubicBezTo>
                  <a:pt x="16875" y="9507"/>
                  <a:pt x="17272" y="9495"/>
                  <a:pt x="17670" y="9495"/>
                </a:cubicBezTo>
                <a:close/>
                <a:moveTo>
                  <a:pt x="7933" y="14199"/>
                </a:moveTo>
                <a:cubicBezTo>
                  <a:pt x="7906" y="14362"/>
                  <a:pt x="7851" y="14525"/>
                  <a:pt x="7797" y="14687"/>
                </a:cubicBezTo>
                <a:cubicBezTo>
                  <a:pt x="7417" y="14606"/>
                  <a:pt x="7011" y="14525"/>
                  <a:pt x="6631" y="14443"/>
                </a:cubicBezTo>
                <a:cubicBezTo>
                  <a:pt x="6604" y="14443"/>
                  <a:pt x="6604" y="14416"/>
                  <a:pt x="6604" y="14416"/>
                </a:cubicBezTo>
                <a:cubicBezTo>
                  <a:pt x="7065" y="14362"/>
                  <a:pt x="7499" y="14280"/>
                  <a:pt x="7933" y="14199"/>
                </a:cubicBezTo>
                <a:close/>
                <a:moveTo>
                  <a:pt x="8909" y="14009"/>
                </a:moveTo>
                <a:cubicBezTo>
                  <a:pt x="8936" y="14280"/>
                  <a:pt x="8991" y="14579"/>
                  <a:pt x="9045" y="14850"/>
                </a:cubicBezTo>
                <a:cubicBezTo>
                  <a:pt x="8719" y="14796"/>
                  <a:pt x="8367" y="14769"/>
                  <a:pt x="8041" y="14714"/>
                </a:cubicBezTo>
                <a:cubicBezTo>
                  <a:pt x="8095" y="14525"/>
                  <a:pt x="8150" y="14335"/>
                  <a:pt x="8204" y="14172"/>
                </a:cubicBezTo>
                <a:cubicBezTo>
                  <a:pt x="8448" y="14118"/>
                  <a:pt x="8665" y="14063"/>
                  <a:pt x="8909" y="14009"/>
                </a:cubicBezTo>
                <a:close/>
                <a:moveTo>
                  <a:pt x="9831" y="13819"/>
                </a:moveTo>
                <a:cubicBezTo>
                  <a:pt x="9804" y="14091"/>
                  <a:pt x="9750" y="14362"/>
                  <a:pt x="9669" y="14633"/>
                </a:cubicBezTo>
                <a:cubicBezTo>
                  <a:pt x="9669" y="14714"/>
                  <a:pt x="9642" y="14796"/>
                  <a:pt x="9614" y="14904"/>
                </a:cubicBezTo>
                <a:cubicBezTo>
                  <a:pt x="9533" y="14904"/>
                  <a:pt x="9452" y="14877"/>
                  <a:pt x="9370" y="14877"/>
                </a:cubicBezTo>
                <a:cubicBezTo>
                  <a:pt x="9316" y="14579"/>
                  <a:pt x="9262" y="14280"/>
                  <a:pt x="9262" y="13955"/>
                </a:cubicBezTo>
                <a:cubicBezTo>
                  <a:pt x="9452" y="13901"/>
                  <a:pt x="9642" y="13874"/>
                  <a:pt x="9831" y="13819"/>
                </a:cubicBezTo>
                <a:close/>
                <a:moveTo>
                  <a:pt x="16151" y="9534"/>
                </a:moveTo>
                <a:lnTo>
                  <a:pt x="16151" y="9534"/>
                </a:lnTo>
                <a:cubicBezTo>
                  <a:pt x="15690" y="10944"/>
                  <a:pt x="15365" y="12653"/>
                  <a:pt x="15826" y="14118"/>
                </a:cubicBezTo>
                <a:cubicBezTo>
                  <a:pt x="15772" y="14335"/>
                  <a:pt x="15690" y="14552"/>
                  <a:pt x="15609" y="14742"/>
                </a:cubicBezTo>
                <a:cubicBezTo>
                  <a:pt x="14904" y="14850"/>
                  <a:pt x="14171" y="14904"/>
                  <a:pt x="13493" y="14931"/>
                </a:cubicBezTo>
                <a:cubicBezTo>
                  <a:pt x="13412" y="14714"/>
                  <a:pt x="13385" y="14443"/>
                  <a:pt x="13358" y="14199"/>
                </a:cubicBezTo>
                <a:cubicBezTo>
                  <a:pt x="14036" y="12789"/>
                  <a:pt x="14307" y="11134"/>
                  <a:pt x="14361" y="9642"/>
                </a:cubicBezTo>
                <a:cubicBezTo>
                  <a:pt x="14931" y="9588"/>
                  <a:pt x="15527" y="9561"/>
                  <a:pt x="16151" y="9534"/>
                </a:cubicBezTo>
                <a:close/>
                <a:moveTo>
                  <a:pt x="13086" y="14687"/>
                </a:moveTo>
                <a:cubicBezTo>
                  <a:pt x="13086" y="14769"/>
                  <a:pt x="13113" y="14877"/>
                  <a:pt x="13141" y="14959"/>
                </a:cubicBezTo>
                <a:lnTo>
                  <a:pt x="12896" y="14959"/>
                </a:lnTo>
                <a:cubicBezTo>
                  <a:pt x="12978" y="14877"/>
                  <a:pt x="13032" y="14796"/>
                  <a:pt x="13086" y="14687"/>
                </a:cubicBezTo>
                <a:close/>
                <a:moveTo>
                  <a:pt x="11242" y="13521"/>
                </a:moveTo>
                <a:lnTo>
                  <a:pt x="11242" y="13521"/>
                </a:lnTo>
                <a:cubicBezTo>
                  <a:pt x="11133" y="13982"/>
                  <a:pt x="11052" y="14470"/>
                  <a:pt x="11025" y="14986"/>
                </a:cubicBezTo>
                <a:cubicBezTo>
                  <a:pt x="10672" y="14959"/>
                  <a:pt x="10293" y="14959"/>
                  <a:pt x="9967" y="14931"/>
                </a:cubicBezTo>
                <a:cubicBezTo>
                  <a:pt x="9994" y="14796"/>
                  <a:pt x="10021" y="14687"/>
                  <a:pt x="10048" y="14579"/>
                </a:cubicBezTo>
                <a:cubicBezTo>
                  <a:pt x="10103" y="14308"/>
                  <a:pt x="10157" y="14009"/>
                  <a:pt x="10211" y="13738"/>
                </a:cubicBezTo>
                <a:cubicBezTo>
                  <a:pt x="10564" y="13657"/>
                  <a:pt x="10889" y="13602"/>
                  <a:pt x="11242" y="13521"/>
                </a:cubicBezTo>
                <a:close/>
                <a:moveTo>
                  <a:pt x="13547" y="9724"/>
                </a:moveTo>
                <a:lnTo>
                  <a:pt x="13547" y="9724"/>
                </a:lnTo>
                <a:cubicBezTo>
                  <a:pt x="13249" y="10673"/>
                  <a:pt x="13141" y="11704"/>
                  <a:pt x="13059" y="12626"/>
                </a:cubicBezTo>
                <a:cubicBezTo>
                  <a:pt x="13005" y="13033"/>
                  <a:pt x="12978" y="13575"/>
                  <a:pt x="13005" y="14118"/>
                </a:cubicBezTo>
                <a:cubicBezTo>
                  <a:pt x="12842" y="14416"/>
                  <a:pt x="12679" y="14714"/>
                  <a:pt x="12490" y="14986"/>
                </a:cubicBezTo>
                <a:lnTo>
                  <a:pt x="11296" y="14986"/>
                </a:lnTo>
                <a:cubicBezTo>
                  <a:pt x="11323" y="14470"/>
                  <a:pt x="11405" y="13955"/>
                  <a:pt x="11513" y="13467"/>
                </a:cubicBezTo>
                <a:cubicBezTo>
                  <a:pt x="11676" y="13413"/>
                  <a:pt x="11866" y="13385"/>
                  <a:pt x="12028" y="13358"/>
                </a:cubicBezTo>
                <a:cubicBezTo>
                  <a:pt x="12176" y="13334"/>
                  <a:pt x="12123" y="13107"/>
                  <a:pt x="11989" y="13107"/>
                </a:cubicBezTo>
                <a:cubicBezTo>
                  <a:pt x="11976" y="13107"/>
                  <a:pt x="11962" y="13109"/>
                  <a:pt x="11947" y="13114"/>
                </a:cubicBezTo>
                <a:cubicBezTo>
                  <a:pt x="11839" y="13114"/>
                  <a:pt x="11730" y="13141"/>
                  <a:pt x="11594" y="13168"/>
                </a:cubicBezTo>
                <a:cubicBezTo>
                  <a:pt x="11676" y="12870"/>
                  <a:pt x="11784" y="12572"/>
                  <a:pt x="11893" y="12273"/>
                </a:cubicBezTo>
                <a:cubicBezTo>
                  <a:pt x="11927" y="12187"/>
                  <a:pt x="11852" y="12122"/>
                  <a:pt x="11778" y="12122"/>
                </a:cubicBezTo>
                <a:cubicBezTo>
                  <a:pt x="11736" y="12122"/>
                  <a:pt x="11695" y="12143"/>
                  <a:pt x="11676" y="12192"/>
                </a:cubicBezTo>
                <a:cubicBezTo>
                  <a:pt x="11540" y="12517"/>
                  <a:pt x="11432" y="12870"/>
                  <a:pt x="11323" y="13223"/>
                </a:cubicBezTo>
                <a:cubicBezTo>
                  <a:pt x="10971" y="13277"/>
                  <a:pt x="10591" y="13358"/>
                  <a:pt x="10238" y="13413"/>
                </a:cubicBezTo>
                <a:cubicBezTo>
                  <a:pt x="10374" y="12545"/>
                  <a:pt x="10401" y="11649"/>
                  <a:pt x="10401" y="10754"/>
                </a:cubicBezTo>
                <a:cubicBezTo>
                  <a:pt x="10401" y="10565"/>
                  <a:pt x="10401" y="10375"/>
                  <a:pt x="10401" y="10185"/>
                </a:cubicBezTo>
                <a:cubicBezTo>
                  <a:pt x="11188" y="10049"/>
                  <a:pt x="11947" y="9914"/>
                  <a:pt x="12734" y="9805"/>
                </a:cubicBezTo>
                <a:cubicBezTo>
                  <a:pt x="13005" y="9778"/>
                  <a:pt x="13276" y="9751"/>
                  <a:pt x="13547" y="9724"/>
                </a:cubicBezTo>
                <a:close/>
                <a:moveTo>
                  <a:pt x="15473" y="15067"/>
                </a:moveTo>
                <a:lnTo>
                  <a:pt x="15473" y="15067"/>
                </a:lnTo>
                <a:cubicBezTo>
                  <a:pt x="15216" y="15535"/>
                  <a:pt x="14877" y="15822"/>
                  <a:pt x="14441" y="15822"/>
                </a:cubicBezTo>
                <a:cubicBezTo>
                  <a:pt x="14372" y="15822"/>
                  <a:pt x="14300" y="15814"/>
                  <a:pt x="14225" y="15799"/>
                </a:cubicBezTo>
                <a:cubicBezTo>
                  <a:pt x="13927" y="15718"/>
                  <a:pt x="13710" y="15501"/>
                  <a:pt x="13574" y="15203"/>
                </a:cubicBezTo>
                <a:cubicBezTo>
                  <a:pt x="14198" y="15176"/>
                  <a:pt x="14849" y="15121"/>
                  <a:pt x="15473" y="15067"/>
                </a:cubicBezTo>
                <a:close/>
                <a:moveTo>
                  <a:pt x="11296" y="15230"/>
                </a:moveTo>
                <a:lnTo>
                  <a:pt x="11296" y="15230"/>
                </a:lnTo>
                <a:cubicBezTo>
                  <a:pt x="11622" y="15257"/>
                  <a:pt x="11947" y="15257"/>
                  <a:pt x="12273" y="15257"/>
                </a:cubicBezTo>
                <a:cubicBezTo>
                  <a:pt x="12001" y="15582"/>
                  <a:pt x="11676" y="15881"/>
                  <a:pt x="11323" y="16098"/>
                </a:cubicBezTo>
                <a:cubicBezTo>
                  <a:pt x="11296" y="15827"/>
                  <a:pt x="11296" y="15528"/>
                  <a:pt x="11296" y="15230"/>
                </a:cubicBezTo>
                <a:close/>
                <a:moveTo>
                  <a:pt x="6658" y="14687"/>
                </a:moveTo>
                <a:cubicBezTo>
                  <a:pt x="7011" y="14769"/>
                  <a:pt x="7363" y="14850"/>
                  <a:pt x="7743" y="14904"/>
                </a:cubicBezTo>
                <a:cubicBezTo>
                  <a:pt x="7553" y="15474"/>
                  <a:pt x="7390" y="16044"/>
                  <a:pt x="7200" y="16586"/>
                </a:cubicBezTo>
                <a:cubicBezTo>
                  <a:pt x="7038" y="16342"/>
                  <a:pt x="6929" y="15989"/>
                  <a:pt x="6875" y="15745"/>
                </a:cubicBezTo>
                <a:cubicBezTo>
                  <a:pt x="6766" y="15393"/>
                  <a:pt x="6712" y="15040"/>
                  <a:pt x="6658" y="14687"/>
                </a:cubicBezTo>
                <a:close/>
                <a:moveTo>
                  <a:pt x="7960" y="14931"/>
                </a:moveTo>
                <a:cubicBezTo>
                  <a:pt x="8340" y="14986"/>
                  <a:pt x="8719" y="15040"/>
                  <a:pt x="9099" y="15094"/>
                </a:cubicBezTo>
                <a:cubicBezTo>
                  <a:pt x="9180" y="15311"/>
                  <a:pt x="9235" y="15501"/>
                  <a:pt x="9343" y="15664"/>
                </a:cubicBezTo>
                <a:cubicBezTo>
                  <a:pt x="9072" y="16315"/>
                  <a:pt x="8638" y="16939"/>
                  <a:pt x="7933" y="16993"/>
                </a:cubicBezTo>
                <a:cubicBezTo>
                  <a:pt x="7901" y="16996"/>
                  <a:pt x="7871" y="16998"/>
                  <a:pt x="7841" y="16998"/>
                </a:cubicBezTo>
                <a:cubicBezTo>
                  <a:pt x="7640" y="16998"/>
                  <a:pt x="7481" y="16921"/>
                  <a:pt x="7363" y="16803"/>
                </a:cubicBezTo>
                <a:cubicBezTo>
                  <a:pt x="7580" y="16179"/>
                  <a:pt x="7770" y="15555"/>
                  <a:pt x="7960" y="14931"/>
                </a:cubicBezTo>
                <a:close/>
                <a:moveTo>
                  <a:pt x="8416" y="1"/>
                </a:moveTo>
                <a:cubicBezTo>
                  <a:pt x="8367" y="1"/>
                  <a:pt x="8319" y="22"/>
                  <a:pt x="8285" y="68"/>
                </a:cubicBezTo>
                <a:cubicBezTo>
                  <a:pt x="7960" y="610"/>
                  <a:pt x="7824" y="1261"/>
                  <a:pt x="7661" y="1858"/>
                </a:cubicBezTo>
                <a:cubicBezTo>
                  <a:pt x="7363" y="2888"/>
                  <a:pt x="7173" y="3946"/>
                  <a:pt x="6983" y="5004"/>
                </a:cubicBezTo>
                <a:cubicBezTo>
                  <a:pt x="6658" y="6903"/>
                  <a:pt x="6414" y="8829"/>
                  <a:pt x="6278" y="10754"/>
                </a:cubicBezTo>
                <a:cubicBezTo>
                  <a:pt x="6088" y="10809"/>
                  <a:pt x="5898" y="10863"/>
                  <a:pt x="5709" y="10917"/>
                </a:cubicBezTo>
                <a:cubicBezTo>
                  <a:pt x="4352" y="11324"/>
                  <a:pt x="2942" y="11812"/>
                  <a:pt x="1667" y="12490"/>
                </a:cubicBezTo>
                <a:cubicBezTo>
                  <a:pt x="1125" y="12165"/>
                  <a:pt x="636" y="11785"/>
                  <a:pt x="175" y="11378"/>
                </a:cubicBezTo>
                <a:cubicBezTo>
                  <a:pt x="160" y="11368"/>
                  <a:pt x="143" y="11363"/>
                  <a:pt x="127" y="11363"/>
                </a:cubicBezTo>
                <a:cubicBezTo>
                  <a:pt x="59" y="11363"/>
                  <a:pt x="1" y="11443"/>
                  <a:pt x="67" y="11487"/>
                </a:cubicBezTo>
                <a:cubicBezTo>
                  <a:pt x="501" y="11894"/>
                  <a:pt x="989" y="12246"/>
                  <a:pt x="1504" y="12572"/>
                </a:cubicBezTo>
                <a:cubicBezTo>
                  <a:pt x="1125" y="12789"/>
                  <a:pt x="772" y="13006"/>
                  <a:pt x="419" y="13250"/>
                </a:cubicBezTo>
                <a:cubicBezTo>
                  <a:pt x="311" y="13331"/>
                  <a:pt x="311" y="13494"/>
                  <a:pt x="419" y="13575"/>
                </a:cubicBezTo>
                <a:cubicBezTo>
                  <a:pt x="1553" y="14357"/>
                  <a:pt x="2927" y="14576"/>
                  <a:pt x="4296" y="14576"/>
                </a:cubicBezTo>
                <a:cubicBezTo>
                  <a:pt x="4827" y="14576"/>
                  <a:pt x="5356" y="14543"/>
                  <a:pt x="5871" y="14497"/>
                </a:cubicBezTo>
                <a:cubicBezTo>
                  <a:pt x="6007" y="14525"/>
                  <a:pt x="6170" y="14552"/>
                  <a:pt x="6305" y="14606"/>
                </a:cubicBezTo>
                <a:cubicBezTo>
                  <a:pt x="6332" y="14877"/>
                  <a:pt x="6387" y="15176"/>
                  <a:pt x="6441" y="15447"/>
                </a:cubicBezTo>
                <a:cubicBezTo>
                  <a:pt x="6522" y="15989"/>
                  <a:pt x="6685" y="16586"/>
                  <a:pt x="7065" y="16993"/>
                </a:cubicBezTo>
                <a:cubicBezTo>
                  <a:pt x="6766" y="17861"/>
                  <a:pt x="6468" y="18702"/>
                  <a:pt x="6170" y="19543"/>
                </a:cubicBezTo>
                <a:cubicBezTo>
                  <a:pt x="6139" y="19603"/>
                  <a:pt x="6186" y="19639"/>
                  <a:pt x="6237" y="19639"/>
                </a:cubicBezTo>
                <a:cubicBezTo>
                  <a:pt x="6277" y="19639"/>
                  <a:pt x="6321" y="19617"/>
                  <a:pt x="6332" y="19570"/>
                </a:cubicBezTo>
                <a:cubicBezTo>
                  <a:pt x="6631" y="18783"/>
                  <a:pt x="6956" y="17969"/>
                  <a:pt x="7228" y="17156"/>
                </a:cubicBezTo>
                <a:cubicBezTo>
                  <a:pt x="7410" y="17295"/>
                  <a:pt x="7626" y="17354"/>
                  <a:pt x="7848" y="17354"/>
                </a:cubicBezTo>
                <a:cubicBezTo>
                  <a:pt x="8187" y="17354"/>
                  <a:pt x="8538" y="17217"/>
                  <a:pt x="8801" y="17020"/>
                </a:cubicBezTo>
                <a:cubicBezTo>
                  <a:pt x="9153" y="16749"/>
                  <a:pt x="9425" y="16369"/>
                  <a:pt x="9614" y="15935"/>
                </a:cubicBezTo>
                <a:cubicBezTo>
                  <a:pt x="9738" y="16036"/>
                  <a:pt x="9880" y="16095"/>
                  <a:pt x="10045" y="16095"/>
                </a:cubicBezTo>
                <a:cubicBezTo>
                  <a:pt x="10278" y="16095"/>
                  <a:pt x="10556" y="15977"/>
                  <a:pt x="10889" y="15691"/>
                </a:cubicBezTo>
                <a:cubicBezTo>
                  <a:pt x="10999" y="15603"/>
                  <a:pt x="10913" y="15444"/>
                  <a:pt x="10805" y="15444"/>
                </a:cubicBezTo>
                <a:cubicBezTo>
                  <a:pt x="10779" y="15444"/>
                  <a:pt x="10752" y="15453"/>
                  <a:pt x="10726" y="15474"/>
                </a:cubicBezTo>
                <a:cubicBezTo>
                  <a:pt x="10477" y="15646"/>
                  <a:pt x="10263" y="15718"/>
                  <a:pt x="10085" y="15718"/>
                </a:cubicBezTo>
                <a:cubicBezTo>
                  <a:pt x="9954" y="15718"/>
                  <a:pt x="9842" y="15679"/>
                  <a:pt x="9750" y="15610"/>
                </a:cubicBezTo>
                <a:cubicBezTo>
                  <a:pt x="9804" y="15447"/>
                  <a:pt x="9831" y="15311"/>
                  <a:pt x="9886" y="15148"/>
                </a:cubicBezTo>
                <a:cubicBezTo>
                  <a:pt x="10265" y="15176"/>
                  <a:pt x="10618" y="15203"/>
                  <a:pt x="10998" y="15230"/>
                </a:cubicBezTo>
                <a:cubicBezTo>
                  <a:pt x="10971" y="15610"/>
                  <a:pt x="10998" y="15989"/>
                  <a:pt x="11025" y="16396"/>
                </a:cubicBezTo>
                <a:cubicBezTo>
                  <a:pt x="11049" y="16494"/>
                  <a:pt x="11140" y="16702"/>
                  <a:pt x="11237" y="16702"/>
                </a:cubicBezTo>
                <a:cubicBezTo>
                  <a:pt x="11248" y="16702"/>
                  <a:pt x="11258" y="16700"/>
                  <a:pt x="11269" y="16695"/>
                </a:cubicBezTo>
                <a:cubicBezTo>
                  <a:pt x="11839" y="16369"/>
                  <a:pt x="12327" y="15962"/>
                  <a:pt x="12707" y="15555"/>
                </a:cubicBezTo>
                <a:lnTo>
                  <a:pt x="12761" y="15555"/>
                </a:lnTo>
                <a:cubicBezTo>
                  <a:pt x="12924" y="15555"/>
                  <a:pt x="13059" y="15393"/>
                  <a:pt x="13222" y="15365"/>
                </a:cubicBezTo>
                <a:cubicBezTo>
                  <a:pt x="13412" y="15799"/>
                  <a:pt x="13683" y="16071"/>
                  <a:pt x="14117" y="16206"/>
                </a:cubicBezTo>
                <a:cubicBezTo>
                  <a:pt x="14247" y="16248"/>
                  <a:pt x="14368" y="16267"/>
                  <a:pt x="14481" y="16267"/>
                </a:cubicBezTo>
                <a:cubicBezTo>
                  <a:pt x="15104" y="16267"/>
                  <a:pt x="15496" y="15687"/>
                  <a:pt x="15772" y="15067"/>
                </a:cubicBezTo>
                <a:cubicBezTo>
                  <a:pt x="15907" y="15040"/>
                  <a:pt x="16043" y="15013"/>
                  <a:pt x="16206" y="14986"/>
                </a:cubicBezTo>
                <a:lnTo>
                  <a:pt x="16260" y="15067"/>
                </a:lnTo>
                <a:cubicBezTo>
                  <a:pt x="16284" y="15099"/>
                  <a:pt x="16314" y="15112"/>
                  <a:pt x="16344" y="15112"/>
                </a:cubicBezTo>
                <a:cubicBezTo>
                  <a:pt x="16416" y="15112"/>
                  <a:pt x="16480" y="15035"/>
                  <a:pt x="16423" y="14959"/>
                </a:cubicBezTo>
                <a:cubicBezTo>
                  <a:pt x="16423" y="14959"/>
                  <a:pt x="16423" y="14931"/>
                  <a:pt x="16423" y="14931"/>
                </a:cubicBezTo>
                <a:cubicBezTo>
                  <a:pt x="17128" y="14823"/>
                  <a:pt x="17833" y="14687"/>
                  <a:pt x="18538" y="14525"/>
                </a:cubicBezTo>
                <a:lnTo>
                  <a:pt x="18538" y="14525"/>
                </a:lnTo>
                <a:cubicBezTo>
                  <a:pt x="18430" y="14796"/>
                  <a:pt x="18294" y="15094"/>
                  <a:pt x="18186" y="15365"/>
                </a:cubicBezTo>
                <a:cubicBezTo>
                  <a:pt x="18149" y="15457"/>
                  <a:pt x="18249" y="15524"/>
                  <a:pt x="18334" y="15524"/>
                </a:cubicBezTo>
                <a:cubicBezTo>
                  <a:pt x="18375" y="15524"/>
                  <a:pt x="18412" y="15509"/>
                  <a:pt x="18430" y="15474"/>
                </a:cubicBezTo>
                <a:cubicBezTo>
                  <a:pt x="18620" y="15121"/>
                  <a:pt x="18782" y="14769"/>
                  <a:pt x="18945" y="14416"/>
                </a:cubicBezTo>
                <a:cubicBezTo>
                  <a:pt x="21359" y="13792"/>
                  <a:pt x="23692" y="12734"/>
                  <a:pt x="25563" y="11161"/>
                </a:cubicBezTo>
                <a:cubicBezTo>
                  <a:pt x="25645" y="11080"/>
                  <a:pt x="25617" y="10971"/>
                  <a:pt x="25536" y="10917"/>
                </a:cubicBezTo>
                <a:cubicBezTo>
                  <a:pt x="24017" y="9832"/>
                  <a:pt x="22119" y="9480"/>
                  <a:pt x="20328" y="9290"/>
                </a:cubicBezTo>
                <a:cubicBezTo>
                  <a:pt x="19813" y="9235"/>
                  <a:pt x="19325" y="9208"/>
                  <a:pt x="18837" y="9181"/>
                </a:cubicBezTo>
                <a:cubicBezTo>
                  <a:pt x="18891" y="9100"/>
                  <a:pt x="18945" y="9018"/>
                  <a:pt x="18999" y="8964"/>
                </a:cubicBezTo>
                <a:cubicBezTo>
                  <a:pt x="19083" y="8860"/>
                  <a:pt x="19005" y="8739"/>
                  <a:pt x="18916" y="8739"/>
                </a:cubicBezTo>
                <a:cubicBezTo>
                  <a:pt x="18889" y="8739"/>
                  <a:pt x="18861" y="8750"/>
                  <a:pt x="18837" y="8774"/>
                </a:cubicBezTo>
                <a:cubicBezTo>
                  <a:pt x="18728" y="8910"/>
                  <a:pt x="18620" y="9046"/>
                  <a:pt x="18511" y="9181"/>
                </a:cubicBezTo>
                <a:cubicBezTo>
                  <a:pt x="18172" y="9168"/>
                  <a:pt x="17826" y="9161"/>
                  <a:pt x="17477" y="9161"/>
                </a:cubicBezTo>
                <a:cubicBezTo>
                  <a:pt x="17128" y="9161"/>
                  <a:pt x="16775" y="9168"/>
                  <a:pt x="16423" y="9181"/>
                </a:cubicBezTo>
                <a:cubicBezTo>
                  <a:pt x="16395" y="9168"/>
                  <a:pt x="16368" y="9161"/>
                  <a:pt x="16341" y="9161"/>
                </a:cubicBezTo>
                <a:cubicBezTo>
                  <a:pt x="16314" y="9161"/>
                  <a:pt x="16287" y="9168"/>
                  <a:pt x="16260" y="9181"/>
                </a:cubicBezTo>
                <a:cubicBezTo>
                  <a:pt x="15636" y="9208"/>
                  <a:pt x="14985" y="9263"/>
                  <a:pt x="14361" y="9317"/>
                </a:cubicBezTo>
                <a:cubicBezTo>
                  <a:pt x="14361" y="9100"/>
                  <a:pt x="14334" y="8883"/>
                  <a:pt x="14334" y="8666"/>
                </a:cubicBezTo>
                <a:cubicBezTo>
                  <a:pt x="14317" y="8567"/>
                  <a:pt x="14240" y="8508"/>
                  <a:pt x="14164" y="8508"/>
                </a:cubicBezTo>
                <a:cubicBezTo>
                  <a:pt x="14115" y="8508"/>
                  <a:pt x="14067" y="8532"/>
                  <a:pt x="14036" y="8584"/>
                </a:cubicBezTo>
                <a:cubicBezTo>
                  <a:pt x="13873" y="8829"/>
                  <a:pt x="13764" y="9100"/>
                  <a:pt x="13656" y="9371"/>
                </a:cubicBezTo>
                <a:cubicBezTo>
                  <a:pt x="13412" y="9398"/>
                  <a:pt x="13168" y="9425"/>
                  <a:pt x="12924" y="9452"/>
                </a:cubicBezTo>
                <a:cubicBezTo>
                  <a:pt x="12083" y="9561"/>
                  <a:pt x="11242" y="9669"/>
                  <a:pt x="10401" y="9832"/>
                </a:cubicBezTo>
                <a:cubicBezTo>
                  <a:pt x="10374" y="9154"/>
                  <a:pt x="10320" y="8476"/>
                  <a:pt x="10157" y="7825"/>
                </a:cubicBezTo>
                <a:cubicBezTo>
                  <a:pt x="10142" y="7751"/>
                  <a:pt x="10078" y="7709"/>
                  <a:pt x="10010" y="7709"/>
                </a:cubicBezTo>
                <a:cubicBezTo>
                  <a:pt x="9954" y="7709"/>
                  <a:pt x="9895" y="7737"/>
                  <a:pt x="9859" y="7798"/>
                </a:cubicBezTo>
                <a:cubicBezTo>
                  <a:pt x="9506" y="8476"/>
                  <a:pt x="9370" y="9290"/>
                  <a:pt x="9208" y="10049"/>
                </a:cubicBezTo>
                <a:lnTo>
                  <a:pt x="9126" y="10049"/>
                </a:lnTo>
                <a:cubicBezTo>
                  <a:pt x="9696" y="6713"/>
                  <a:pt x="9696" y="3322"/>
                  <a:pt x="8584" y="122"/>
                </a:cubicBezTo>
                <a:cubicBezTo>
                  <a:pt x="8552" y="43"/>
                  <a:pt x="8484" y="1"/>
                  <a:pt x="84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966" name="Google Shape;966;p41"/>
          <p:cNvCxnSpPr/>
          <p:nvPr/>
        </p:nvCxnSpPr>
        <p:spPr>
          <a:xfrm>
            <a:off x="2978325" y="4068308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67" name="Google Shape;967;p41"/>
          <p:cNvCxnSpPr/>
          <p:nvPr/>
        </p:nvCxnSpPr>
        <p:spPr>
          <a:xfrm>
            <a:off x="4887025" y="4068308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" name="Google Shape;972;p42"/>
          <p:cNvSpPr txBox="1">
            <a:spLocks noGrp="1"/>
          </p:cNvSpPr>
          <p:nvPr>
            <p:ph type="title"/>
          </p:nvPr>
        </p:nvSpPr>
        <p:spPr>
          <a:xfrm rot="228">
            <a:off x="2308800" y="3498977"/>
            <a:ext cx="4526400" cy="65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DIPLOMAS</a:t>
            </a:r>
            <a:endParaRPr/>
          </a:p>
        </p:txBody>
      </p:sp>
      <p:sp>
        <p:nvSpPr>
          <p:cNvPr id="973" name="Google Shape;973;p42"/>
          <p:cNvSpPr txBox="1">
            <a:spLocks noGrp="1"/>
          </p:cNvSpPr>
          <p:nvPr>
            <p:ph type="title" idx="2"/>
          </p:nvPr>
        </p:nvSpPr>
        <p:spPr>
          <a:xfrm>
            <a:off x="2923675" y="1164175"/>
            <a:ext cx="3296700" cy="159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974" name="Google Shape;974;p42"/>
          <p:cNvSpPr txBox="1">
            <a:spLocks noGrp="1"/>
          </p:cNvSpPr>
          <p:nvPr>
            <p:ph type="subTitle" idx="1"/>
          </p:nvPr>
        </p:nvSpPr>
        <p:spPr>
          <a:xfrm>
            <a:off x="2430050" y="4003510"/>
            <a:ext cx="4287900" cy="3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grpSp>
        <p:nvGrpSpPr>
          <p:cNvPr id="975" name="Google Shape;975;p42"/>
          <p:cNvGrpSpPr/>
          <p:nvPr/>
        </p:nvGrpSpPr>
        <p:grpSpPr>
          <a:xfrm>
            <a:off x="3365731" y="870122"/>
            <a:ext cx="2417245" cy="2240485"/>
            <a:chOff x="7471350" y="2994400"/>
            <a:chExt cx="1466775" cy="1359600"/>
          </a:xfrm>
        </p:grpSpPr>
        <p:sp>
          <p:nvSpPr>
            <p:cNvPr id="976" name="Google Shape;976;p42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2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2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2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2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2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2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2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2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2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2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2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2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2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2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2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2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2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2"/>
            <p:cNvSpPr/>
            <p:nvPr/>
          </p:nvSpPr>
          <p:spPr>
            <a:xfrm>
              <a:off x="7940575" y="2994400"/>
              <a:ext cx="133400" cy="85575"/>
            </a:xfrm>
            <a:custGeom>
              <a:avLst/>
              <a:gdLst/>
              <a:ahLst/>
              <a:cxnLst/>
              <a:rect l="l" t="t" r="r" b="b"/>
              <a:pathLst>
                <a:path w="5336" h="3423" extrusionOk="0">
                  <a:moveTo>
                    <a:pt x="4697" y="0"/>
                  </a:moveTo>
                  <a:cubicBezTo>
                    <a:pt x="4175" y="0"/>
                    <a:pt x="3134" y="94"/>
                    <a:pt x="2072" y="728"/>
                  </a:cubicBezTo>
                  <a:cubicBezTo>
                    <a:pt x="565" y="1648"/>
                    <a:pt x="63" y="3050"/>
                    <a:pt x="63" y="3050"/>
                  </a:cubicBezTo>
                  <a:cubicBezTo>
                    <a:pt x="0" y="3218"/>
                    <a:pt x="84" y="3385"/>
                    <a:pt x="272" y="3406"/>
                  </a:cubicBezTo>
                  <a:cubicBezTo>
                    <a:pt x="272" y="3406"/>
                    <a:pt x="402" y="3422"/>
                    <a:pt x="623" y="3422"/>
                  </a:cubicBezTo>
                  <a:cubicBezTo>
                    <a:pt x="1151" y="3422"/>
                    <a:pt x="2202" y="3329"/>
                    <a:pt x="3264" y="2695"/>
                  </a:cubicBezTo>
                  <a:cubicBezTo>
                    <a:pt x="4750" y="1795"/>
                    <a:pt x="5273" y="393"/>
                    <a:pt x="5273" y="393"/>
                  </a:cubicBezTo>
                  <a:cubicBezTo>
                    <a:pt x="5336" y="205"/>
                    <a:pt x="5231" y="58"/>
                    <a:pt x="5043" y="16"/>
                  </a:cubicBezTo>
                  <a:cubicBezTo>
                    <a:pt x="5043" y="16"/>
                    <a:pt x="4915" y="0"/>
                    <a:pt x="4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2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2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2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2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2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2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2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2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2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2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2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2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2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2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2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2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2"/>
            <p:cNvSpPr/>
            <p:nvPr/>
          </p:nvSpPr>
          <p:spPr>
            <a:xfrm>
              <a:off x="8336025" y="2994400"/>
              <a:ext cx="133425" cy="85575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2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2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p43"/>
          <p:cNvSpPr txBox="1">
            <a:spLocks noGrp="1"/>
          </p:cNvSpPr>
          <p:nvPr>
            <p:ph type="title" idx="2"/>
          </p:nvPr>
        </p:nvSpPr>
        <p:spPr>
          <a:xfrm>
            <a:off x="2122245" y="838114"/>
            <a:ext cx="4904100" cy="10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HIGH SCHOOL CERTIFICATE</a:t>
            </a:r>
            <a:endParaRPr/>
          </a:p>
        </p:txBody>
      </p:sp>
      <p:sp>
        <p:nvSpPr>
          <p:cNvPr id="1019" name="Google Shape;1019;p43"/>
          <p:cNvSpPr txBox="1">
            <a:spLocks noGrp="1"/>
          </p:cNvSpPr>
          <p:nvPr>
            <p:ph type="title"/>
          </p:nvPr>
        </p:nvSpPr>
        <p:spPr>
          <a:xfrm>
            <a:off x="2825195" y="2078254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John Williams Brown</a:t>
            </a:r>
            <a:endParaRPr/>
          </a:p>
        </p:txBody>
      </p:sp>
      <p:sp>
        <p:nvSpPr>
          <p:cNvPr id="1020" name="Google Shape;1020;p43"/>
          <p:cNvSpPr txBox="1">
            <a:spLocks noGrp="1"/>
          </p:cNvSpPr>
          <p:nvPr>
            <p:ph type="subTitle" idx="1"/>
          </p:nvPr>
        </p:nvSpPr>
        <p:spPr>
          <a:xfrm>
            <a:off x="2494000" y="2555375"/>
            <a:ext cx="4168500" cy="55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cxnSp>
        <p:nvCxnSpPr>
          <p:cNvPr id="1021" name="Google Shape;1021;p43"/>
          <p:cNvCxnSpPr/>
          <p:nvPr/>
        </p:nvCxnSpPr>
        <p:spPr>
          <a:xfrm>
            <a:off x="2770400" y="2523735"/>
            <a:ext cx="3594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22" name="Google Shape;1022;p43"/>
          <p:cNvSpPr txBox="1">
            <a:spLocks noGrp="1"/>
          </p:cNvSpPr>
          <p:nvPr>
            <p:ph type="subTitle" idx="4294967295"/>
          </p:nvPr>
        </p:nvSpPr>
        <p:spPr>
          <a:xfrm>
            <a:off x="2153050" y="3850083"/>
            <a:ext cx="1710000" cy="1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Richard Roe</a:t>
            </a:r>
            <a:endParaRPr sz="1200"/>
          </a:p>
        </p:txBody>
      </p:sp>
      <p:sp>
        <p:nvSpPr>
          <p:cNvPr id="1023" name="Google Shape;1023;p43"/>
          <p:cNvSpPr txBox="1">
            <a:spLocks noGrp="1"/>
          </p:cNvSpPr>
          <p:nvPr>
            <p:ph type="subTitle" idx="4294967295"/>
          </p:nvPr>
        </p:nvSpPr>
        <p:spPr>
          <a:xfrm>
            <a:off x="5286978" y="3851349"/>
            <a:ext cx="1710000" cy="1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Jane Doe</a:t>
            </a:r>
            <a:endParaRPr sz="1200"/>
          </a:p>
        </p:txBody>
      </p:sp>
      <p:sp>
        <p:nvSpPr>
          <p:cNvPr id="1024" name="Google Shape;1024;p43"/>
          <p:cNvSpPr txBox="1">
            <a:spLocks noGrp="1"/>
          </p:cNvSpPr>
          <p:nvPr>
            <p:ph type="subTitle" idx="4294967295"/>
          </p:nvPr>
        </p:nvSpPr>
        <p:spPr>
          <a:xfrm>
            <a:off x="2093650" y="4096416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Principal</a:t>
            </a:r>
            <a:endParaRPr sz="1000"/>
          </a:p>
        </p:txBody>
      </p:sp>
      <p:sp>
        <p:nvSpPr>
          <p:cNvPr id="1025" name="Google Shape;1025;p43"/>
          <p:cNvSpPr txBox="1">
            <a:spLocks noGrp="1"/>
          </p:cNvSpPr>
          <p:nvPr>
            <p:ph type="subTitle" idx="4294967295"/>
          </p:nvPr>
        </p:nvSpPr>
        <p:spPr>
          <a:xfrm>
            <a:off x="5221551" y="4098199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Teacher </a:t>
            </a:r>
            <a:endParaRPr sz="1000"/>
          </a:p>
        </p:txBody>
      </p:sp>
      <p:sp>
        <p:nvSpPr>
          <p:cNvPr id="1026" name="Google Shape;1026;p43"/>
          <p:cNvSpPr/>
          <p:nvPr/>
        </p:nvSpPr>
        <p:spPr>
          <a:xfrm>
            <a:off x="5708738" y="3413776"/>
            <a:ext cx="854425" cy="332100"/>
          </a:xfrm>
          <a:custGeom>
            <a:avLst/>
            <a:gdLst/>
            <a:ahLst/>
            <a:cxnLst/>
            <a:rect l="l" t="t" r="r" b="b"/>
            <a:pathLst>
              <a:path w="34177" h="13284" extrusionOk="0">
                <a:moveTo>
                  <a:pt x="19340" y="4476"/>
                </a:moveTo>
                <a:lnTo>
                  <a:pt x="19340" y="4476"/>
                </a:lnTo>
                <a:cubicBezTo>
                  <a:pt x="19232" y="5154"/>
                  <a:pt x="18933" y="5860"/>
                  <a:pt x="18635" y="6484"/>
                </a:cubicBezTo>
                <a:cubicBezTo>
                  <a:pt x="18499" y="6809"/>
                  <a:pt x="18309" y="7135"/>
                  <a:pt x="18147" y="7433"/>
                </a:cubicBezTo>
                <a:cubicBezTo>
                  <a:pt x="17713" y="7541"/>
                  <a:pt x="17279" y="7677"/>
                  <a:pt x="16872" y="7785"/>
                </a:cubicBezTo>
                <a:cubicBezTo>
                  <a:pt x="16682" y="7785"/>
                  <a:pt x="16492" y="7758"/>
                  <a:pt x="16329" y="7758"/>
                </a:cubicBezTo>
                <a:cubicBezTo>
                  <a:pt x="16953" y="6456"/>
                  <a:pt x="17903" y="4883"/>
                  <a:pt x="19340" y="4476"/>
                </a:cubicBezTo>
                <a:close/>
                <a:moveTo>
                  <a:pt x="16091" y="272"/>
                </a:moveTo>
                <a:cubicBezTo>
                  <a:pt x="16221" y="272"/>
                  <a:pt x="16221" y="1278"/>
                  <a:pt x="16194" y="1411"/>
                </a:cubicBezTo>
                <a:cubicBezTo>
                  <a:pt x="16194" y="1873"/>
                  <a:pt x="16085" y="2306"/>
                  <a:pt x="15950" y="2740"/>
                </a:cubicBezTo>
                <a:cubicBezTo>
                  <a:pt x="15651" y="3717"/>
                  <a:pt x="15163" y="4612"/>
                  <a:pt x="14594" y="5426"/>
                </a:cubicBezTo>
                <a:cubicBezTo>
                  <a:pt x="14024" y="6294"/>
                  <a:pt x="13346" y="7107"/>
                  <a:pt x="12586" y="7840"/>
                </a:cubicBezTo>
                <a:cubicBezTo>
                  <a:pt x="12098" y="7867"/>
                  <a:pt x="11610" y="7921"/>
                  <a:pt x="11149" y="7975"/>
                </a:cubicBezTo>
                <a:cubicBezTo>
                  <a:pt x="11529" y="5995"/>
                  <a:pt x="12369" y="4070"/>
                  <a:pt x="13481" y="2442"/>
                </a:cubicBezTo>
                <a:cubicBezTo>
                  <a:pt x="14105" y="1547"/>
                  <a:pt x="14946" y="516"/>
                  <a:pt x="16085" y="272"/>
                </a:cubicBezTo>
                <a:cubicBezTo>
                  <a:pt x="16087" y="272"/>
                  <a:pt x="16089" y="272"/>
                  <a:pt x="16091" y="272"/>
                </a:cubicBezTo>
                <a:close/>
                <a:moveTo>
                  <a:pt x="20154" y="7785"/>
                </a:moveTo>
                <a:lnTo>
                  <a:pt x="20154" y="7785"/>
                </a:lnTo>
                <a:cubicBezTo>
                  <a:pt x="20127" y="7894"/>
                  <a:pt x="20127" y="8002"/>
                  <a:pt x="20100" y="8111"/>
                </a:cubicBezTo>
                <a:cubicBezTo>
                  <a:pt x="19910" y="8084"/>
                  <a:pt x="19720" y="8057"/>
                  <a:pt x="19530" y="8030"/>
                </a:cubicBezTo>
                <a:cubicBezTo>
                  <a:pt x="19747" y="7921"/>
                  <a:pt x="19937" y="7840"/>
                  <a:pt x="20154" y="7785"/>
                </a:cubicBezTo>
                <a:close/>
                <a:moveTo>
                  <a:pt x="12234" y="8165"/>
                </a:moveTo>
                <a:lnTo>
                  <a:pt x="12234" y="8165"/>
                </a:lnTo>
                <a:cubicBezTo>
                  <a:pt x="11854" y="8491"/>
                  <a:pt x="11447" y="8816"/>
                  <a:pt x="11013" y="9087"/>
                </a:cubicBezTo>
                <a:cubicBezTo>
                  <a:pt x="11013" y="9087"/>
                  <a:pt x="10986" y="9115"/>
                  <a:pt x="10959" y="9115"/>
                </a:cubicBezTo>
                <a:cubicBezTo>
                  <a:pt x="10959" y="8952"/>
                  <a:pt x="10986" y="8789"/>
                  <a:pt x="11013" y="8653"/>
                </a:cubicBezTo>
                <a:cubicBezTo>
                  <a:pt x="11040" y="8518"/>
                  <a:pt x="11067" y="8382"/>
                  <a:pt x="11067" y="8274"/>
                </a:cubicBezTo>
                <a:cubicBezTo>
                  <a:pt x="11474" y="8219"/>
                  <a:pt x="11854" y="8192"/>
                  <a:pt x="12234" y="8165"/>
                </a:cubicBezTo>
                <a:close/>
                <a:moveTo>
                  <a:pt x="15841" y="8030"/>
                </a:moveTo>
                <a:cubicBezTo>
                  <a:pt x="15841" y="8030"/>
                  <a:pt x="15841" y="8057"/>
                  <a:pt x="15841" y="8057"/>
                </a:cubicBezTo>
                <a:cubicBezTo>
                  <a:pt x="14214" y="8491"/>
                  <a:pt x="12613" y="8925"/>
                  <a:pt x="10986" y="9359"/>
                </a:cubicBezTo>
                <a:cubicBezTo>
                  <a:pt x="11420" y="9087"/>
                  <a:pt x="11800" y="8789"/>
                  <a:pt x="12152" y="8491"/>
                </a:cubicBezTo>
                <a:cubicBezTo>
                  <a:pt x="12288" y="8382"/>
                  <a:pt x="12424" y="8247"/>
                  <a:pt x="12559" y="8138"/>
                </a:cubicBezTo>
                <a:cubicBezTo>
                  <a:pt x="12695" y="8111"/>
                  <a:pt x="12830" y="8111"/>
                  <a:pt x="12966" y="8111"/>
                </a:cubicBezTo>
                <a:cubicBezTo>
                  <a:pt x="13915" y="8057"/>
                  <a:pt x="14865" y="8030"/>
                  <a:pt x="15841" y="8030"/>
                </a:cubicBezTo>
                <a:close/>
                <a:moveTo>
                  <a:pt x="10796" y="8301"/>
                </a:moveTo>
                <a:lnTo>
                  <a:pt x="10796" y="8301"/>
                </a:lnTo>
                <a:cubicBezTo>
                  <a:pt x="10715" y="8626"/>
                  <a:pt x="10688" y="8952"/>
                  <a:pt x="10661" y="9304"/>
                </a:cubicBezTo>
                <a:cubicBezTo>
                  <a:pt x="10444" y="9413"/>
                  <a:pt x="10254" y="9521"/>
                  <a:pt x="10037" y="9603"/>
                </a:cubicBezTo>
                <a:lnTo>
                  <a:pt x="9142" y="9820"/>
                </a:lnTo>
                <a:cubicBezTo>
                  <a:pt x="8545" y="9793"/>
                  <a:pt x="8491" y="9169"/>
                  <a:pt x="8599" y="8599"/>
                </a:cubicBezTo>
                <a:cubicBezTo>
                  <a:pt x="9331" y="8491"/>
                  <a:pt x="10064" y="8382"/>
                  <a:pt x="10796" y="8301"/>
                </a:cubicBezTo>
                <a:close/>
                <a:moveTo>
                  <a:pt x="8436" y="8626"/>
                </a:moveTo>
                <a:lnTo>
                  <a:pt x="8436" y="8626"/>
                </a:lnTo>
                <a:cubicBezTo>
                  <a:pt x="8355" y="9142"/>
                  <a:pt x="8382" y="9684"/>
                  <a:pt x="8789" y="9901"/>
                </a:cubicBezTo>
                <a:cubicBezTo>
                  <a:pt x="6158" y="10525"/>
                  <a:pt x="3473" y="10986"/>
                  <a:pt x="787" y="11176"/>
                </a:cubicBezTo>
                <a:cubicBezTo>
                  <a:pt x="2252" y="10254"/>
                  <a:pt x="3961" y="9684"/>
                  <a:pt x="5643" y="9250"/>
                </a:cubicBezTo>
                <a:cubicBezTo>
                  <a:pt x="6565" y="9006"/>
                  <a:pt x="7487" y="8816"/>
                  <a:pt x="8436" y="8626"/>
                </a:cubicBezTo>
                <a:close/>
                <a:moveTo>
                  <a:pt x="17197" y="8084"/>
                </a:moveTo>
                <a:cubicBezTo>
                  <a:pt x="17387" y="8084"/>
                  <a:pt x="17577" y="8111"/>
                  <a:pt x="17740" y="8111"/>
                </a:cubicBezTo>
                <a:cubicBezTo>
                  <a:pt x="17523" y="8436"/>
                  <a:pt x="17306" y="8789"/>
                  <a:pt x="17089" y="9115"/>
                </a:cubicBezTo>
                <a:cubicBezTo>
                  <a:pt x="16492" y="9955"/>
                  <a:pt x="15814" y="10742"/>
                  <a:pt x="15055" y="11447"/>
                </a:cubicBezTo>
                <a:cubicBezTo>
                  <a:pt x="15244" y="10389"/>
                  <a:pt x="15624" y="9332"/>
                  <a:pt x="16031" y="8382"/>
                </a:cubicBezTo>
                <a:cubicBezTo>
                  <a:pt x="16411" y="8301"/>
                  <a:pt x="16818" y="8192"/>
                  <a:pt x="17197" y="8084"/>
                </a:cubicBezTo>
                <a:close/>
                <a:moveTo>
                  <a:pt x="19123" y="8247"/>
                </a:moveTo>
                <a:cubicBezTo>
                  <a:pt x="19422" y="8301"/>
                  <a:pt x="19720" y="8328"/>
                  <a:pt x="20018" y="8382"/>
                </a:cubicBezTo>
                <a:cubicBezTo>
                  <a:pt x="19693" y="9386"/>
                  <a:pt x="18906" y="10308"/>
                  <a:pt x="18255" y="11013"/>
                </a:cubicBezTo>
                <a:cubicBezTo>
                  <a:pt x="18038" y="11230"/>
                  <a:pt x="17821" y="11474"/>
                  <a:pt x="17577" y="11691"/>
                </a:cubicBezTo>
                <a:cubicBezTo>
                  <a:pt x="17252" y="11366"/>
                  <a:pt x="17116" y="10932"/>
                  <a:pt x="17333" y="10308"/>
                </a:cubicBezTo>
                <a:cubicBezTo>
                  <a:pt x="17604" y="9494"/>
                  <a:pt x="18309" y="8735"/>
                  <a:pt x="19123" y="8247"/>
                </a:cubicBezTo>
                <a:close/>
                <a:moveTo>
                  <a:pt x="20317" y="8491"/>
                </a:moveTo>
                <a:cubicBezTo>
                  <a:pt x="22242" y="8491"/>
                  <a:pt x="24277" y="9359"/>
                  <a:pt x="25796" y="10633"/>
                </a:cubicBezTo>
                <a:cubicBezTo>
                  <a:pt x="25063" y="11230"/>
                  <a:pt x="23978" y="11501"/>
                  <a:pt x="23110" y="11746"/>
                </a:cubicBezTo>
                <a:cubicBezTo>
                  <a:pt x="21991" y="12062"/>
                  <a:pt x="20827" y="12269"/>
                  <a:pt x="19679" y="12269"/>
                </a:cubicBezTo>
                <a:cubicBezTo>
                  <a:pt x="19548" y="12269"/>
                  <a:pt x="19417" y="12266"/>
                  <a:pt x="19286" y="12261"/>
                </a:cubicBezTo>
                <a:cubicBezTo>
                  <a:pt x="18743" y="12261"/>
                  <a:pt x="18228" y="12125"/>
                  <a:pt x="17821" y="11881"/>
                </a:cubicBezTo>
                <a:cubicBezTo>
                  <a:pt x="18011" y="11691"/>
                  <a:pt x="18201" y="11556"/>
                  <a:pt x="18391" y="11393"/>
                </a:cubicBezTo>
                <a:cubicBezTo>
                  <a:pt x="19123" y="10606"/>
                  <a:pt x="19991" y="9359"/>
                  <a:pt x="20317" y="8491"/>
                </a:cubicBezTo>
                <a:close/>
                <a:moveTo>
                  <a:pt x="15624" y="8491"/>
                </a:moveTo>
                <a:cubicBezTo>
                  <a:pt x="15190" y="9521"/>
                  <a:pt x="14811" y="10633"/>
                  <a:pt x="14675" y="11773"/>
                </a:cubicBezTo>
                <a:cubicBezTo>
                  <a:pt x="14132" y="12207"/>
                  <a:pt x="13509" y="12559"/>
                  <a:pt x="12830" y="12614"/>
                </a:cubicBezTo>
                <a:cubicBezTo>
                  <a:pt x="12769" y="12619"/>
                  <a:pt x="12709" y="12621"/>
                  <a:pt x="12650" y="12621"/>
                </a:cubicBezTo>
                <a:cubicBezTo>
                  <a:pt x="11230" y="12621"/>
                  <a:pt x="10906" y="11067"/>
                  <a:pt x="10932" y="9738"/>
                </a:cubicBezTo>
                <a:cubicBezTo>
                  <a:pt x="12505" y="9359"/>
                  <a:pt x="14051" y="8925"/>
                  <a:pt x="15624" y="8491"/>
                </a:cubicBezTo>
                <a:close/>
                <a:moveTo>
                  <a:pt x="18092" y="8138"/>
                </a:moveTo>
                <a:cubicBezTo>
                  <a:pt x="18282" y="8165"/>
                  <a:pt x="18472" y="8165"/>
                  <a:pt x="18662" y="8192"/>
                </a:cubicBezTo>
                <a:cubicBezTo>
                  <a:pt x="17957" y="8708"/>
                  <a:pt x="17387" y="9386"/>
                  <a:pt x="17089" y="10091"/>
                </a:cubicBezTo>
                <a:cubicBezTo>
                  <a:pt x="16791" y="10823"/>
                  <a:pt x="16926" y="11447"/>
                  <a:pt x="17333" y="11881"/>
                </a:cubicBezTo>
                <a:cubicBezTo>
                  <a:pt x="16647" y="12488"/>
                  <a:pt x="15832" y="12967"/>
                  <a:pt x="14988" y="12967"/>
                </a:cubicBezTo>
                <a:cubicBezTo>
                  <a:pt x="14965" y="12967"/>
                  <a:pt x="14942" y="12967"/>
                  <a:pt x="14919" y="12966"/>
                </a:cubicBezTo>
                <a:cubicBezTo>
                  <a:pt x="14919" y="12641"/>
                  <a:pt x="14946" y="12288"/>
                  <a:pt x="14973" y="11935"/>
                </a:cubicBezTo>
                <a:cubicBezTo>
                  <a:pt x="15461" y="11529"/>
                  <a:pt x="15895" y="11067"/>
                  <a:pt x="16248" y="10688"/>
                </a:cubicBezTo>
                <a:cubicBezTo>
                  <a:pt x="16926" y="9901"/>
                  <a:pt x="17550" y="9033"/>
                  <a:pt x="18092" y="8138"/>
                </a:cubicBezTo>
                <a:close/>
                <a:moveTo>
                  <a:pt x="16194" y="1"/>
                </a:moveTo>
                <a:cubicBezTo>
                  <a:pt x="14539" y="218"/>
                  <a:pt x="13400" y="1981"/>
                  <a:pt x="12641" y="3283"/>
                </a:cubicBezTo>
                <a:cubicBezTo>
                  <a:pt x="11800" y="4721"/>
                  <a:pt x="11149" y="6348"/>
                  <a:pt x="10823" y="8002"/>
                </a:cubicBezTo>
                <a:cubicBezTo>
                  <a:pt x="10118" y="8084"/>
                  <a:pt x="9386" y="8165"/>
                  <a:pt x="8653" y="8301"/>
                </a:cubicBezTo>
                <a:cubicBezTo>
                  <a:pt x="8653" y="8274"/>
                  <a:pt x="8681" y="8247"/>
                  <a:pt x="8681" y="8219"/>
                </a:cubicBezTo>
                <a:cubicBezTo>
                  <a:pt x="8696" y="8159"/>
                  <a:pt x="8651" y="8123"/>
                  <a:pt x="8604" y="8123"/>
                </a:cubicBezTo>
                <a:cubicBezTo>
                  <a:pt x="8568" y="8123"/>
                  <a:pt x="8530" y="8145"/>
                  <a:pt x="8518" y="8192"/>
                </a:cubicBezTo>
                <a:cubicBezTo>
                  <a:pt x="8491" y="8219"/>
                  <a:pt x="8491" y="8274"/>
                  <a:pt x="8464" y="8328"/>
                </a:cubicBezTo>
                <a:cubicBezTo>
                  <a:pt x="7894" y="8436"/>
                  <a:pt x="7324" y="8545"/>
                  <a:pt x="6755" y="8681"/>
                </a:cubicBezTo>
                <a:cubicBezTo>
                  <a:pt x="4802" y="9115"/>
                  <a:pt x="2795" y="9711"/>
                  <a:pt x="1032" y="10661"/>
                </a:cubicBezTo>
                <a:cubicBezTo>
                  <a:pt x="706" y="10850"/>
                  <a:pt x="408" y="11040"/>
                  <a:pt x="136" y="11230"/>
                </a:cubicBezTo>
                <a:cubicBezTo>
                  <a:pt x="1" y="11312"/>
                  <a:pt x="28" y="11529"/>
                  <a:pt x="191" y="11529"/>
                </a:cubicBezTo>
                <a:cubicBezTo>
                  <a:pt x="3744" y="11393"/>
                  <a:pt x="7189" y="10688"/>
                  <a:pt x="10606" y="9820"/>
                </a:cubicBezTo>
                <a:cubicBezTo>
                  <a:pt x="10606" y="11095"/>
                  <a:pt x="10959" y="12559"/>
                  <a:pt x="12315" y="12885"/>
                </a:cubicBezTo>
                <a:cubicBezTo>
                  <a:pt x="12467" y="12920"/>
                  <a:pt x="12619" y="12937"/>
                  <a:pt x="12769" y="12937"/>
                </a:cubicBezTo>
                <a:cubicBezTo>
                  <a:pt x="13421" y="12937"/>
                  <a:pt x="14047" y="12626"/>
                  <a:pt x="14621" y="12207"/>
                </a:cubicBezTo>
                <a:lnTo>
                  <a:pt x="14621" y="12207"/>
                </a:lnTo>
                <a:cubicBezTo>
                  <a:pt x="14594" y="12505"/>
                  <a:pt x="14594" y="12803"/>
                  <a:pt x="14594" y="13102"/>
                </a:cubicBezTo>
                <a:cubicBezTo>
                  <a:pt x="14621" y="13210"/>
                  <a:pt x="14675" y="13264"/>
                  <a:pt x="14783" y="13264"/>
                </a:cubicBezTo>
                <a:cubicBezTo>
                  <a:pt x="14877" y="13277"/>
                  <a:pt x="14970" y="13283"/>
                  <a:pt x="15064" y="13283"/>
                </a:cubicBezTo>
                <a:cubicBezTo>
                  <a:pt x="15968" y="13283"/>
                  <a:pt x="16839" y="12713"/>
                  <a:pt x="17577" y="12098"/>
                </a:cubicBezTo>
                <a:cubicBezTo>
                  <a:pt x="17821" y="12261"/>
                  <a:pt x="18120" y="12397"/>
                  <a:pt x="18445" y="12451"/>
                </a:cubicBezTo>
                <a:cubicBezTo>
                  <a:pt x="18851" y="12537"/>
                  <a:pt x="19270" y="12573"/>
                  <a:pt x="19693" y="12573"/>
                </a:cubicBezTo>
                <a:cubicBezTo>
                  <a:pt x="20742" y="12573"/>
                  <a:pt x="21819" y="12349"/>
                  <a:pt x="22785" y="12098"/>
                </a:cubicBezTo>
                <a:cubicBezTo>
                  <a:pt x="23870" y="11827"/>
                  <a:pt x="25280" y="11474"/>
                  <a:pt x="26121" y="10661"/>
                </a:cubicBezTo>
                <a:cubicBezTo>
                  <a:pt x="26148" y="10633"/>
                  <a:pt x="26175" y="10525"/>
                  <a:pt x="26121" y="10471"/>
                </a:cubicBezTo>
                <a:cubicBezTo>
                  <a:pt x="24684" y="9250"/>
                  <a:pt x="22839" y="8653"/>
                  <a:pt x="21049" y="8274"/>
                </a:cubicBezTo>
                <a:cubicBezTo>
                  <a:pt x="20832" y="8219"/>
                  <a:pt x="20615" y="8192"/>
                  <a:pt x="20398" y="8138"/>
                </a:cubicBezTo>
                <a:cubicBezTo>
                  <a:pt x="20425" y="7948"/>
                  <a:pt x="20452" y="7758"/>
                  <a:pt x="20452" y="7568"/>
                </a:cubicBezTo>
                <a:cubicBezTo>
                  <a:pt x="20475" y="7479"/>
                  <a:pt x="20404" y="7426"/>
                  <a:pt x="20333" y="7426"/>
                </a:cubicBezTo>
                <a:cubicBezTo>
                  <a:pt x="20318" y="7426"/>
                  <a:pt x="20303" y="7428"/>
                  <a:pt x="20290" y="7433"/>
                </a:cubicBezTo>
                <a:cubicBezTo>
                  <a:pt x="19856" y="7514"/>
                  <a:pt x="19449" y="7704"/>
                  <a:pt x="19042" y="7948"/>
                </a:cubicBezTo>
                <a:cubicBezTo>
                  <a:pt x="18771" y="7921"/>
                  <a:pt x="18526" y="7894"/>
                  <a:pt x="18255" y="7867"/>
                </a:cubicBezTo>
                <a:cubicBezTo>
                  <a:pt x="18282" y="7840"/>
                  <a:pt x="18282" y="7813"/>
                  <a:pt x="18309" y="7785"/>
                </a:cubicBezTo>
                <a:cubicBezTo>
                  <a:pt x="22399" y="6713"/>
                  <a:pt x="26526" y="5843"/>
                  <a:pt x="30766" y="5843"/>
                </a:cubicBezTo>
                <a:cubicBezTo>
                  <a:pt x="31671" y="5843"/>
                  <a:pt x="32582" y="5882"/>
                  <a:pt x="33499" y="5968"/>
                </a:cubicBezTo>
                <a:cubicBezTo>
                  <a:pt x="33119" y="6239"/>
                  <a:pt x="32685" y="6429"/>
                  <a:pt x="32278" y="6646"/>
                </a:cubicBezTo>
                <a:cubicBezTo>
                  <a:pt x="32113" y="6717"/>
                  <a:pt x="32215" y="6933"/>
                  <a:pt x="32370" y="6933"/>
                </a:cubicBezTo>
                <a:cubicBezTo>
                  <a:pt x="32393" y="6933"/>
                  <a:pt x="32417" y="6928"/>
                  <a:pt x="32441" y="6918"/>
                </a:cubicBezTo>
                <a:cubicBezTo>
                  <a:pt x="33011" y="6646"/>
                  <a:pt x="33580" y="6402"/>
                  <a:pt x="34068" y="5941"/>
                </a:cubicBezTo>
                <a:cubicBezTo>
                  <a:pt x="34177" y="5833"/>
                  <a:pt x="34068" y="5670"/>
                  <a:pt x="33933" y="5670"/>
                </a:cubicBezTo>
                <a:cubicBezTo>
                  <a:pt x="32843" y="5546"/>
                  <a:pt x="31762" y="5490"/>
                  <a:pt x="30688" y="5490"/>
                </a:cubicBezTo>
                <a:cubicBezTo>
                  <a:pt x="26572" y="5490"/>
                  <a:pt x="22554" y="6313"/>
                  <a:pt x="18554" y="7324"/>
                </a:cubicBezTo>
                <a:cubicBezTo>
                  <a:pt x="18581" y="7297"/>
                  <a:pt x="18581" y="7270"/>
                  <a:pt x="18608" y="7243"/>
                </a:cubicBezTo>
                <a:cubicBezTo>
                  <a:pt x="19096" y="6348"/>
                  <a:pt x="19611" y="5290"/>
                  <a:pt x="19666" y="4259"/>
                </a:cubicBezTo>
                <a:cubicBezTo>
                  <a:pt x="19689" y="4165"/>
                  <a:pt x="19610" y="4091"/>
                  <a:pt x="19518" y="4091"/>
                </a:cubicBezTo>
                <a:cubicBezTo>
                  <a:pt x="19504" y="4091"/>
                  <a:pt x="19490" y="4093"/>
                  <a:pt x="19476" y="4097"/>
                </a:cubicBezTo>
                <a:cubicBezTo>
                  <a:pt x="17794" y="4449"/>
                  <a:pt x="16709" y="6267"/>
                  <a:pt x="16004" y="7704"/>
                </a:cubicBezTo>
                <a:cubicBezTo>
                  <a:pt x="16004" y="7704"/>
                  <a:pt x="15977" y="7731"/>
                  <a:pt x="15977" y="7758"/>
                </a:cubicBezTo>
                <a:cubicBezTo>
                  <a:pt x="15651" y="7745"/>
                  <a:pt x="15326" y="7738"/>
                  <a:pt x="15000" y="7738"/>
                </a:cubicBezTo>
                <a:cubicBezTo>
                  <a:pt x="14675" y="7738"/>
                  <a:pt x="14349" y="7745"/>
                  <a:pt x="14024" y="7758"/>
                </a:cubicBezTo>
                <a:cubicBezTo>
                  <a:pt x="13644" y="7785"/>
                  <a:pt x="13264" y="7785"/>
                  <a:pt x="12885" y="7813"/>
                </a:cubicBezTo>
                <a:cubicBezTo>
                  <a:pt x="13888" y="6836"/>
                  <a:pt x="14729" y="5697"/>
                  <a:pt x="15407" y="4504"/>
                </a:cubicBezTo>
                <a:cubicBezTo>
                  <a:pt x="16140" y="3174"/>
                  <a:pt x="16682" y="1601"/>
                  <a:pt x="16302" y="109"/>
                </a:cubicBezTo>
                <a:cubicBezTo>
                  <a:pt x="16302" y="55"/>
                  <a:pt x="16248" y="1"/>
                  <a:pt x="16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7" name="Google Shape;1027;p43"/>
          <p:cNvSpPr/>
          <p:nvPr/>
        </p:nvSpPr>
        <p:spPr>
          <a:xfrm>
            <a:off x="2687488" y="3333201"/>
            <a:ext cx="641125" cy="490975"/>
          </a:xfrm>
          <a:custGeom>
            <a:avLst/>
            <a:gdLst/>
            <a:ahLst/>
            <a:cxnLst/>
            <a:rect l="l" t="t" r="r" b="b"/>
            <a:pathLst>
              <a:path w="25645" h="19639" extrusionOk="0">
                <a:moveTo>
                  <a:pt x="9940" y="8422"/>
                </a:moveTo>
                <a:cubicBezTo>
                  <a:pt x="10021" y="8910"/>
                  <a:pt x="10048" y="9398"/>
                  <a:pt x="10076" y="9886"/>
                </a:cubicBezTo>
                <a:cubicBezTo>
                  <a:pt x="9913" y="9914"/>
                  <a:pt x="9750" y="9941"/>
                  <a:pt x="9587" y="9968"/>
                </a:cubicBezTo>
                <a:cubicBezTo>
                  <a:pt x="9587" y="9968"/>
                  <a:pt x="9587" y="9941"/>
                  <a:pt x="9587" y="9914"/>
                </a:cubicBezTo>
                <a:cubicBezTo>
                  <a:pt x="9696" y="9452"/>
                  <a:pt x="9777" y="8910"/>
                  <a:pt x="9940" y="8422"/>
                </a:cubicBezTo>
                <a:close/>
                <a:moveTo>
                  <a:pt x="8394" y="583"/>
                </a:moveTo>
                <a:cubicBezTo>
                  <a:pt x="9425" y="3621"/>
                  <a:pt x="9397" y="6903"/>
                  <a:pt x="8855" y="10131"/>
                </a:cubicBezTo>
                <a:cubicBezTo>
                  <a:pt x="8123" y="10266"/>
                  <a:pt x="7363" y="10456"/>
                  <a:pt x="6631" y="10646"/>
                </a:cubicBezTo>
                <a:cubicBezTo>
                  <a:pt x="6685" y="10103"/>
                  <a:pt x="6739" y="9561"/>
                  <a:pt x="6794" y="9018"/>
                </a:cubicBezTo>
                <a:cubicBezTo>
                  <a:pt x="7011" y="6659"/>
                  <a:pt x="7390" y="4272"/>
                  <a:pt x="7987" y="1966"/>
                </a:cubicBezTo>
                <a:cubicBezTo>
                  <a:pt x="8095" y="1505"/>
                  <a:pt x="8204" y="1017"/>
                  <a:pt x="8394" y="583"/>
                </a:cubicBezTo>
                <a:close/>
                <a:moveTo>
                  <a:pt x="14036" y="9669"/>
                </a:moveTo>
                <a:cubicBezTo>
                  <a:pt x="14008" y="10863"/>
                  <a:pt x="13791" y="12192"/>
                  <a:pt x="13358" y="13385"/>
                </a:cubicBezTo>
                <a:cubicBezTo>
                  <a:pt x="13358" y="12951"/>
                  <a:pt x="13412" y="12572"/>
                  <a:pt x="13439" y="12328"/>
                </a:cubicBezTo>
                <a:cubicBezTo>
                  <a:pt x="13520" y="11487"/>
                  <a:pt x="13656" y="10537"/>
                  <a:pt x="13927" y="9697"/>
                </a:cubicBezTo>
                <a:cubicBezTo>
                  <a:pt x="13954" y="9669"/>
                  <a:pt x="13981" y="9669"/>
                  <a:pt x="14036" y="9669"/>
                </a:cubicBezTo>
                <a:close/>
                <a:moveTo>
                  <a:pt x="16233" y="10076"/>
                </a:moveTo>
                <a:cubicBezTo>
                  <a:pt x="16233" y="10999"/>
                  <a:pt x="16178" y="12328"/>
                  <a:pt x="15961" y="13494"/>
                </a:cubicBezTo>
                <a:cubicBezTo>
                  <a:pt x="15772" y="12355"/>
                  <a:pt x="15934" y="11188"/>
                  <a:pt x="16233" y="10076"/>
                </a:cubicBezTo>
                <a:close/>
                <a:moveTo>
                  <a:pt x="10076" y="10239"/>
                </a:moveTo>
                <a:cubicBezTo>
                  <a:pt x="10076" y="10402"/>
                  <a:pt x="10076" y="10565"/>
                  <a:pt x="10076" y="10754"/>
                </a:cubicBezTo>
                <a:cubicBezTo>
                  <a:pt x="10076" y="11649"/>
                  <a:pt x="10021" y="12572"/>
                  <a:pt x="9886" y="13494"/>
                </a:cubicBezTo>
                <a:cubicBezTo>
                  <a:pt x="9669" y="13521"/>
                  <a:pt x="9452" y="13575"/>
                  <a:pt x="9235" y="13602"/>
                </a:cubicBezTo>
                <a:cubicBezTo>
                  <a:pt x="9235" y="13250"/>
                  <a:pt x="9262" y="12951"/>
                  <a:pt x="9262" y="12734"/>
                </a:cubicBezTo>
                <a:cubicBezTo>
                  <a:pt x="9289" y="11921"/>
                  <a:pt x="9397" y="11134"/>
                  <a:pt x="9533" y="10348"/>
                </a:cubicBezTo>
                <a:cubicBezTo>
                  <a:pt x="9723" y="10293"/>
                  <a:pt x="9886" y="10266"/>
                  <a:pt x="10076" y="10239"/>
                </a:cubicBezTo>
                <a:close/>
                <a:moveTo>
                  <a:pt x="9180" y="10402"/>
                </a:moveTo>
                <a:cubicBezTo>
                  <a:pt x="8991" y="11432"/>
                  <a:pt x="8882" y="12490"/>
                  <a:pt x="8882" y="13548"/>
                </a:cubicBezTo>
                <a:cubicBezTo>
                  <a:pt x="8882" y="13575"/>
                  <a:pt x="8909" y="13630"/>
                  <a:pt x="8909" y="13684"/>
                </a:cubicBezTo>
                <a:cubicBezTo>
                  <a:pt x="8692" y="13711"/>
                  <a:pt x="8502" y="13738"/>
                  <a:pt x="8312" y="13792"/>
                </a:cubicBezTo>
                <a:cubicBezTo>
                  <a:pt x="8611" y="12680"/>
                  <a:pt x="8882" y="11568"/>
                  <a:pt x="9072" y="10429"/>
                </a:cubicBezTo>
                <a:cubicBezTo>
                  <a:pt x="9099" y="10429"/>
                  <a:pt x="9126" y="10402"/>
                  <a:pt x="9180" y="10402"/>
                </a:cubicBezTo>
                <a:close/>
                <a:moveTo>
                  <a:pt x="8801" y="10483"/>
                </a:moveTo>
                <a:lnTo>
                  <a:pt x="8801" y="10483"/>
                </a:lnTo>
                <a:cubicBezTo>
                  <a:pt x="8611" y="11622"/>
                  <a:pt x="8340" y="12734"/>
                  <a:pt x="8041" y="13819"/>
                </a:cubicBezTo>
                <a:cubicBezTo>
                  <a:pt x="7553" y="13901"/>
                  <a:pt x="7065" y="13982"/>
                  <a:pt x="6577" y="14036"/>
                </a:cubicBezTo>
                <a:cubicBezTo>
                  <a:pt x="6495" y="13060"/>
                  <a:pt x="6522" y="12029"/>
                  <a:pt x="6604" y="11026"/>
                </a:cubicBezTo>
                <a:cubicBezTo>
                  <a:pt x="7336" y="10836"/>
                  <a:pt x="8068" y="10646"/>
                  <a:pt x="8801" y="10483"/>
                </a:cubicBezTo>
                <a:close/>
                <a:moveTo>
                  <a:pt x="6278" y="11134"/>
                </a:moveTo>
                <a:cubicBezTo>
                  <a:pt x="6251" y="11568"/>
                  <a:pt x="6224" y="12029"/>
                  <a:pt x="6224" y="12463"/>
                </a:cubicBezTo>
                <a:cubicBezTo>
                  <a:pt x="6224" y="13006"/>
                  <a:pt x="6224" y="13548"/>
                  <a:pt x="6278" y="14091"/>
                </a:cubicBezTo>
                <a:cubicBezTo>
                  <a:pt x="6007" y="14118"/>
                  <a:pt x="5736" y="14145"/>
                  <a:pt x="5464" y="14172"/>
                </a:cubicBezTo>
                <a:cubicBezTo>
                  <a:pt x="4244" y="13819"/>
                  <a:pt x="3105" y="13331"/>
                  <a:pt x="2020" y="12707"/>
                </a:cubicBezTo>
                <a:cubicBezTo>
                  <a:pt x="3186" y="12111"/>
                  <a:pt x="4407" y="11677"/>
                  <a:pt x="5627" y="11297"/>
                </a:cubicBezTo>
                <a:cubicBezTo>
                  <a:pt x="5844" y="11243"/>
                  <a:pt x="6061" y="11188"/>
                  <a:pt x="6278" y="11134"/>
                </a:cubicBezTo>
                <a:close/>
                <a:moveTo>
                  <a:pt x="18592" y="9507"/>
                </a:moveTo>
                <a:cubicBezTo>
                  <a:pt x="18999" y="9534"/>
                  <a:pt x="19406" y="9561"/>
                  <a:pt x="19813" y="9588"/>
                </a:cubicBezTo>
                <a:cubicBezTo>
                  <a:pt x="21630" y="9724"/>
                  <a:pt x="23610" y="10049"/>
                  <a:pt x="25184" y="11053"/>
                </a:cubicBezTo>
                <a:cubicBezTo>
                  <a:pt x="23420" y="12490"/>
                  <a:pt x="21305" y="13467"/>
                  <a:pt x="19081" y="14063"/>
                </a:cubicBezTo>
                <a:cubicBezTo>
                  <a:pt x="19406" y="13277"/>
                  <a:pt x="19650" y="12463"/>
                  <a:pt x="20003" y="11704"/>
                </a:cubicBezTo>
                <a:cubicBezTo>
                  <a:pt x="20039" y="11612"/>
                  <a:pt x="19977" y="11533"/>
                  <a:pt x="19908" y="11533"/>
                </a:cubicBezTo>
                <a:cubicBezTo>
                  <a:pt x="19874" y="11533"/>
                  <a:pt x="19839" y="11551"/>
                  <a:pt x="19813" y="11595"/>
                </a:cubicBezTo>
                <a:cubicBezTo>
                  <a:pt x="19732" y="11731"/>
                  <a:pt x="19677" y="11894"/>
                  <a:pt x="19596" y="12029"/>
                </a:cubicBezTo>
                <a:cubicBezTo>
                  <a:pt x="19135" y="12924"/>
                  <a:pt x="18538" y="13711"/>
                  <a:pt x="17616" y="14172"/>
                </a:cubicBezTo>
                <a:cubicBezTo>
                  <a:pt x="16992" y="12626"/>
                  <a:pt x="17643" y="10863"/>
                  <a:pt x="18592" y="9507"/>
                </a:cubicBezTo>
                <a:close/>
                <a:moveTo>
                  <a:pt x="1830" y="12816"/>
                </a:moveTo>
                <a:cubicBezTo>
                  <a:pt x="2806" y="13385"/>
                  <a:pt x="3837" y="13847"/>
                  <a:pt x="4895" y="14199"/>
                </a:cubicBezTo>
                <a:cubicBezTo>
                  <a:pt x="4716" y="14206"/>
                  <a:pt x="4537" y="14210"/>
                  <a:pt x="4358" y="14210"/>
                </a:cubicBezTo>
                <a:cubicBezTo>
                  <a:pt x="3124" y="14210"/>
                  <a:pt x="1896" y="14028"/>
                  <a:pt x="853" y="13413"/>
                </a:cubicBezTo>
                <a:cubicBezTo>
                  <a:pt x="1152" y="13196"/>
                  <a:pt x="1504" y="12979"/>
                  <a:pt x="1830" y="12816"/>
                </a:cubicBezTo>
                <a:close/>
                <a:moveTo>
                  <a:pt x="18945" y="13521"/>
                </a:moveTo>
                <a:lnTo>
                  <a:pt x="18945" y="13521"/>
                </a:lnTo>
                <a:cubicBezTo>
                  <a:pt x="18864" y="13738"/>
                  <a:pt x="18755" y="13955"/>
                  <a:pt x="18674" y="14172"/>
                </a:cubicBezTo>
                <a:cubicBezTo>
                  <a:pt x="18484" y="14226"/>
                  <a:pt x="18267" y="14280"/>
                  <a:pt x="18050" y="14335"/>
                </a:cubicBezTo>
                <a:cubicBezTo>
                  <a:pt x="18403" y="14091"/>
                  <a:pt x="18701" y="13819"/>
                  <a:pt x="18945" y="13521"/>
                </a:cubicBezTo>
                <a:close/>
                <a:moveTo>
                  <a:pt x="17670" y="9495"/>
                </a:moveTo>
                <a:cubicBezTo>
                  <a:pt x="17869" y="9495"/>
                  <a:pt x="18068" y="9498"/>
                  <a:pt x="18267" y="9507"/>
                </a:cubicBezTo>
                <a:cubicBezTo>
                  <a:pt x="17290" y="10944"/>
                  <a:pt x="16667" y="12816"/>
                  <a:pt x="17372" y="14470"/>
                </a:cubicBezTo>
                <a:cubicBezTo>
                  <a:pt x="17019" y="14525"/>
                  <a:pt x="16667" y="14606"/>
                  <a:pt x="16314" y="14660"/>
                </a:cubicBezTo>
                <a:cubicBezTo>
                  <a:pt x="16206" y="14443"/>
                  <a:pt x="16151" y="14226"/>
                  <a:pt x="16070" y="14009"/>
                </a:cubicBezTo>
                <a:cubicBezTo>
                  <a:pt x="16097" y="13928"/>
                  <a:pt x="16124" y="13847"/>
                  <a:pt x="16124" y="13792"/>
                </a:cubicBezTo>
                <a:cubicBezTo>
                  <a:pt x="16423" y="12382"/>
                  <a:pt x="16450" y="10944"/>
                  <a:pt x="16477" y="9507"/>
                </a:cubicBezTo>
                <a:cubicBezTo>
                  <a:pt x="16875" y="9507"/>
                  <a:pt x="17272" y="9495"/>
                  <a:pt x="17670" y="9495"/>
                </a:cubicBezTo>
                <a:close/>
                <a:moveTo>
                  <a:pt x="7933" y="14199"/>
                </a:moveTo>
                <a:cubicBezTo>
                  <a:pt x="7906" y="14362"/>
                  <a:pt x="7851" y="14525"/>
                  <a:pt x="7797" y="14687"/>
                </a:cubicBezTo>
                <a:cubicBezTo>
                  <a:pt x="7417" y="14606"/>
                  <a:pt x="7011" y="14525"/>
                  <a:pt x="6631" y="14443"/>
                </a:cubicBezTo>
                <a:cubicBezTo>
                  <a:pt x="6604" y="14443"/>
                  <a:pt x="6604" y="14416"/>
                  <a:pt x="6604" y="14416"/>
                </a:cubicBezTo>
                <a:cubicBezTo>
                  <a:pt x="7065" y="14362"/>
                  <a:pt x="7499" y="14280"/>
                  <a:pt x="7933" y="14199"/>
                </a:cubicBezTo>
                <a:close/>
                <a:moveTo>
                  <a:pt x="8909" y="14009"/>
                </a:moveTo>
                <a:cubicBezTo>
                  <a:pt x="8936" y="14280"/>
                  <a:pt x="8991" y="14579"/>
                  <a:pt x="9045" y="14850"/>
                </a:cubicBezTo>
                <a:cubicBezTo>
                  <a:pt x="8719" y="14796"/>
                  <a:pt x="8367" y="14769"/>
                  <a:pt x="8041" y="14714"/>
                </a:cubicBezTo>
                <a:cubicBezTo>
                  <a:pt x="8095" y="14525"/>
                  <a:pt x="8150" y="14335"/>
                  <a:pt x="8204" y="14172"/>
                </a:cubicBezTo>
                <a:cubicBezTo>
                  <a:pt x="8448" y="14118"/>
                  <a:pt x="8665" y="14063"/>
                  <a:pt x="8909" y="14009"/>
                </a:cubicBezTo>
                <a:close/>
                <a:moveTo>
                  <a:pt x="9831" y="13819"/>
                </a:moveTo>
                <a:cubicBezTo>
                  <a:pt x="9804" y="14091"/>
                  <a:pt x="9750" y="14362"/>
                  <a:pt x="9669" y="14633"/>
                </a:cubicBezTo>
                <a:cubicBezTo>
                  <a:pt x="9669" y="14714"/>
                  <a:pt x="9642" y="14796"/>
                  <a:pt x="9614" y="14904"/>
                </a:cubicBezTo>
                <a:cubicBezTo>
                  <a:pt x="9533" y="14904"/>
                  <a:pt x="9452" y="14877"/>
                  <a:pt x="9370" y="14877"/>
                </a:cubicBezTo>
                <a:cubicBezTo>
                  <a:pt x="9316" y="14579"/>
                  <a:pt x="9262" y="14280"/>
                  <a:pt x="9262" y="13955"/>
                </a:cubicBezTo>
                <a:cubicBezTo>
                  <a:pt x="9452" y="13901"/>
                  <a:pt x="9642" y="13874"/>
                  <a:pt x="9831" y="13819"/>
                </a:cubicBezTo>
                <a:close/>
                <a:moveTo>
                  <a:pt x="16151" y="9534"/>
                </a:moveTo>
                <a:lnTo>
                  <a:pt x="16151" y="9534"/>
                </a:lnTo>
                <a:cubicBezTo>
                  <a:pt x="15690" y="10944"/>
                  <a:pt x="15365" y="12653"/>
                  <a:pt x="15826" y="14118"/>
                </a:cubicBezTo>
                <a:cubicBezTo>
                  <a:pt x="15772" y="14335"/>
                  <a:pt x="15690" y="14552"/>
                  <a:pt x="15609" y="14742"/>
                </a:cubicBezTo>
                <a:cubicBezTo>
                  <a:pt x="14904" y="14850"/>
                  <a:pt x="14171" y="14904"/>
                  <a:pt x="13493" y="14931"/>
                </a:cubicBezTo>
                <a:cubicBezTo>
                  <a:pt x="13412" y="14714"/>
                  <a:pt x="13385" y="14443"/>
                  <a:pt x="13358" y="14199"/>
                </a:cubicBezTo>
                <a:cubicBezTo>
                  <a:pt x="14036" y="12789"/>
                  <a:pt x="14307" y="11134"/>
                  <a:pt x="14361" y="9642"/>
                </a:cubicBezTo>
                <a:cubicBezTo>
                  <a:pt x="14931" y="9588"/>
                  <a:pt x="15527" y="9561"/>
                  <a:pt x="16151" y="9534"/>
                </a:cubicBezTo>
                <a:close/>
                <a:moveTo>
                  <a:pt x="13086" y="14687"/>
                </a:moveTo>
                <a:cubicBezTo>
                  <a:pt x="13086" y="14769"/>
                  <a:pt x="13113" y="14877"/>
                  <a:pt x="13141" y="14959"/>
                </a:cubicBezTo>
                <a:lnTo>
                  <a:pt x="12896" y="14959"/>
                </a:lnTo>
                <a:cubicBezTo>
                  <a:pt x="12978" y="14877"/>
                  <a:pt x="13032" y="14796"/>
                  <a:pt x="13086" y="14687"/>
                </a:cubicBezTo>
                <a:close/>
                <a:moveTo>
                  <a:pt x="11242" y="13521"/>
                </a:moveTo>
                <a:lnTo>
                  <a:pt x="11242" y="13521"/>
                </a:lnTo>
                <a:cubicBezTo>
                  <a:pt x="11133" y="13982"/>
                  <a:pt x="11052" y="14470"/>
                  <a:pt x="11025" y="14986"/>
                </a:cubicBezTo>
                <a:cubicBezTo>
                  <a:pt x="10672" y="14959"/>
                  <a:pt x="10293" y="14959"/>
                  <a:pt x="9967" y="14931"/>
                </a:cubicBezTo>
                <a:cubicBezTo>
                  <a:pt x="9994" y="14796"/>
                  <a:pt x="10021" y="14687"/>
                  <a:pt x="10048" y="14579"/>
                </a:cubicBezTo>
                <a:cubicBezTo>
                  <a:pt x="10103" y="14308"/>
                  <a:pt x="10157" y="14009"/>
                  <a:pt x="10211" y="13738"/>
                </a:cubicBezTo>
                <a:cubicBezTo>
                  <a:pt x="10564" y="13657"/>
                  <a:pt x="10889" y="13602"/>
                  <a:pt x="11242" y="13521"/>
                </a:cubicBezTo>
                <a:close/>
                <a:moveTo>
                  <a:pt x="13547" y="9724"/>
                </a:moveTo>
                <a:lnTo>
                  <a:pt x="13547" y="9724"/>
                </a:lnTo>
                <a:cubicBezTo>
                  <a:pt x="13249" y="10673"/>
                  <a:pt x="13141" y="11704"/>
                  <a:pt x="13059" y="12626"/>
                </a:cubicBezTo>
                <a:cubicBezTo>
                  <a:pt x="13005" y="13033"/>
                  <a:pt x="12978" y="13575"/>
                  <a:pt x="13005" y="14118"/>
                </a:cubicBezTo>
                <a:cubicBezTo>
                  <a:pt x="12842" y="14416"/>
                  <a:pt x="12679" y="14714"/>
                  <a:pt x="12490" y="14986"/>
                </a:cubicBezTo>
                <a:lnTo>
                  <a:pt x="11296" y="14986"/>
                </a:lnTo>
                <a:cubicBezTo>
                  <a:pt x="11323" y="14470"/>
                  <a:pt x="11405" y="13955"/>
                  <a:pt x="11513" y="13467"/>
                </a:cubicBezTo>
                <a:cubicBezTo>
                  <a:pt x="11676" y="13413"/>
                  <a:pt x="11866" y="13385"/>
                  <a:pt x="12028" y="13358"/>
                </a:cubicBezTo>
                <a:cubicBezTo>
                  <a:pt x="12176" y="13334"/>
                  <a:pt x="12123" y="13107"/>
                  <a:pt x="11989" y="13107"/>
                </a:cubicBezTo>
                <a:cubicBezTo>
                  <a:pt x="11976" y="13107"/>
                  <a:pt x="11962" y="13109"/>
                  <a:pt x="11947" y="13114"/>
                </a:cubicBezTo>
                <a:cubicBezTo>
                  <a:pt x="11839" y="13114"/>
                  <a:pt x="11730" y="13141"/>
                  <a:pt x="11594" y="13168"/>
                </a:cubicBezTo>
                <a:cubicBezTo>
                  <a:pt x="11676" y="12870"/>
                  <a:pt x="11784" y="12572"/>
                  <a:pt x="11893" y="12273"/>
                </a:cubicBezTo>
                <a:cubicBezTo>
                  <a:pt x="11927" y="12187"/>
                  <a:pt x="11852" y="12122"/>
                  <a:pt x="11778" y="12122"/>
                </a:cubicBezTo>
                <a:cubicBezTo>
                  <a:pt x="11736" y="12122"/>
                  <a:pt x="11695" y="12143"/>
                  <a:pt x="11676" y="12192"/>
                </a:cubicBezTo>
                <a:cubicBezTo>
                  <a:pt x="11540" y="12517"/>
                  <a:pt x="11432" y="12870"/>
                  <a:pt x="11323" y="13223"/>
                </a:cubicBezTo>
                <a:cubicBezTo>
                  <a:pt x="10971" y="13277"/>
                  <a:pt x="10591" y="13358"/>
                  <a:pt x="10238" y="13413"/>
                </a:cubicBezTo>
                <a:cubicBezTo>
                  <a:pt x="10374" y="12545"/>
                  <a:pt x="10401" y="11649"/>
                  <a:pt x="10401" y="10754"/>
                </a:cubicBezTo>
                <a:cubicBezTo>
                  <a:pt x="10401" y="10565"/>
                  <a:pt x="10401" y="10375"/>
                  <a:pt x="10401" y="10185"/>
                </a:cubicBezTo>
                <a:cubicBezTo>
                  <a:pt x="11188" y="10049"/>
                  <a:pt x="11947" y="9914"/>
                  <a:pt x="12734" y="9805"/>
                </a:cubicBezTo>
                <a:cubicBezTo>
                  <a:pt x="13005" y="9778"/>
                  <a:pt x="13276" y="9751"/>
                  <a:pt x="13547" y="9724"/>
                </a:cubicBezTo>
                <a:close/>
                <a:moveTo>
                  <a:pt x="15473" y="15067"/>
                </a:moveTo>
                <a:lnTo>
                  <a:pt x="15473" y="15067"/>
                </a:lnTo>
                <a:cubicBezTo>
                  <a:pt x="15216" y="15535"/>
                  <a:pt x="14877" y="15822"/>
                  <a:pt x="14441" y="15822"/>
                </a:cubicBezTo>
                <a:cubicBezTo>
                  <a:pt x="14372" y="15822"/>
                  <a:pt x="14300" y="15814"/>
                  <a:pt x="14225" y="15799"/>
                </a:cubicBezTo>
                <a:cubicBezTo>
                  <a:pt x="13927" y="15718"/>
                  <a:pt x="13710" y="15501"/>
                  <a:pt x="13574" y="15203"/>
                </a:cubicBezTo>
                <a:cubicBezTo>
                  <a:pt x="14198" y="15176"/>
                  <a:pt x="14849" y="15121"/>
                  <a:pt x="15473" y="15067"/>
                </a:cubicBezTo>
                <a:close/>
                <a:moveTo>
                  <a:pt x="11296" y="15230"/>
                </a:moveTo>
                <a:lnTo>
                  <a:pt x="11296" y="15230"/>
                </a:lnTo>
                <a:cubicBezTo>
                  <a:pt x="11622" y="15257"/>
                  <a:pt x="11947" y="15257"/>
                  <a:pt x="12273" y="15257"/>
                </a:cubicBezTo>
                <a:cubicBezTo>
                  <a:pt x="12001" y="15582"/>
                  <a:pt x="11676" y="15881"/>
                  <a:pt x="11323" y="16098"/>
                </a:cubicBezTo>
                <a:cubicBezTo>
                  <a:pt x="11296" y="15827"/>
                  <a:pt x="11296" y="15528"/>
                  <a:pt x="11296" y="15230"/>
                </a:cubicBezTo>
                <a:close/>
                <a:moveTo>
                  <a:pt x="6658" y="14687"/>
                </a:moveTo>
                <a:cubicBezTo>
                  <a:pt x="7011" y="14769"/>
                  <a:pt x="7363" y="14850"/>
                  <a:pt x="7743" y="14904"/>
                </a:cubicBezTo>
                <a:cubicBezTo>
                  <a:pt x="7553" y="15474"/>
                  <a:pt x="7390" y="16044"/>
                  <a:pt x="7200" y="16586"/>
                </a:cubicBezTo>
                <a:cubicBezTo>
                  <a:pt x="7038" y="16342"/>
                  <a:pt x="6929" y="15989"/>
                  <a:pt x="6875" y="15745"/>
                </a:cubicBezTo>
                <a:cubicBezTo>
                  <a:pt x="6766" y="15393"/>
                  <a:pt x="6712" y="15040"/>
                  <a:pt x="6658" y="14687"/>
                </a:cubicBezTo>
                <a:close/>
                <a:moveTo>
                  <a:pt x="7960" y="14931"/>
                </a:moveTo>
                <a:cubicBezTo>
                  <a:pt x="8340" y="14986"/>
                  <a:pt x="8719" y="15040"/>
                  <a:pt x="9099" y="15094"/>
                </a:cubicBezTo>
                <a:cubicBezTo>
                  <a:pt x="9180" y="15311"/>
                  <a:pt x="9235" y="15501"/>
                  <a:pt x="9343" y="15664"/>
                </a:cubicBezTo>
                <a:cubicBezTo>
                  <a:pt x="9072" y="16315"/>
                  <a:pt x="8638" y="16939"/>
                  <a:pt x="7933" y="16993"/>
                </a:cubicBezTo>
                <a:cubicBezTo>
                  <a:pt x="7901" y="16996"/>
                  <a:pt x="7871" y="16998"/>
                  <a:pt x="7841" y="16998"/>
                </a:cubicBezTo>
                <a:cubicBezTo>
                  <a:pt x="7640" y="16998"/>
                  <a:pt x="7481" y="16921"/>
                  <a:pt x="7363" y="16803"/>
                </a:cubicBezTo>
                <a:cubicBezTo>
                  <a:pt x="7580" y="16179"/>
                  <a:pt x="7770" y="15555"/>
                  <a:pt x="7960" y="14931"/>
                </a:cubicBezTo>
                <a:close/>
                <a:moveTo>
                  <a:pt x="8416" y="1"/>
                </a:moveTo>
                <a:cubicBezTo>
                  <a:pt x="8367" y="1"/>
                  <a:pt x="8319" y="22"/>
                  <a:pt x="8285" y="68"/>
                </a:cubicBezTo>
                <a:cubicBezTo>
                  <a:pt x="7960" y="610"/>
                  <a:pt x="7824" y="1261"/>
                  <a:pt x="7661" y="1858"/>
                </a:cubicBezTo>
                <a:cubicBezTo>
                  <a:pt x="7363" y="2888"/>
                  <a:pt x="7173" y="3946"/>
                  <a:pt x="6983" y="5004"/>
                </a:cubicBezTo>
                <a:cubicBezTo>
                  <a:pt x="6658" y="6903"/>
                  <a:pt x="6414" y="8829"/>
                  <a:pt x="6278" y="10754"/>
                </a:cubicBezTo>
                <a:cubicBezTo>
                  <a:pt x="6088" y="10809"/>
                  <a:pt x="5898" y="10863"/>
                  <a:pt x="5709" y="10917"/>
                </a:cubicBezTo>
                <a:cubicBezTo>
                  <a:pt x="4352" y="11324"/>
                  <a:pt x="2942" y="11812"/>
                  <a:pt x="1667" y="12490"/>
                </a:cubicBezTo>
                <a:cubicBezTo>
                  <a:pt x="1125" y="12165"/>
                  <a:pt x="636" y="11785"/>
                  <a:pt x="175" y="11378"/>
                </a:cubicBezTo>
                <a:cubicBezTo>
                  <a:pt x="160" y="11368"/>
                  <a:pt x="143" y="11363"/>
                  <a:pt x="127" y="11363"/>
                </a:cubicBezTo>
                <a:cubicBezTo>
                  <a:pt x="59" y="11363"/>
                  <a:pt x="1" y="11443"/>
                  <a:pt x="67" y="11487"/>
                </a:cubicBezTo>
                <a:cubicBezTo>
                  <a:pt x="501" y="11894"/>
                  <a:pt x="989" y="12246"/>
                  <a:pt x="1504" y="12572"/>
                </a:cubicBezTo>
                <a:cubicBezTo>
                  <a:pt x="1125" y="12789"/>
                  <a:pt x="772" y="13006"/>
                  <a:pt x="419" y="13250"/>
                </a:cubicBezTo>
                <a:cubicBezTo>
                  <a:pt x="311" y="13331"/>
                  <a:pt x="311" y="13494"/>
                  <a:pt x="419" y="13575"/>
                </a:cubicBezTo>
                <a:cubicBezTo>
                  <a:pt x="1553" y="14357"/>
                  <a:pt x="2927" y="14576"/>
                  <a:pt x="4296" y="14576"/>
                </a:cubicBezTo>
                <a:cubicBezTo>
                  <a:pt x="4827" y="14576"/>
                  <a:pt x="5356" y="14543"/>
                  <a:pt x="5871" y="14497"/>
                </a:cubicBezTo>
                <a:cubicBezTo>
                  <a:pt x="6007" y="14525"/>
                  <a:pt x="6170" y="14552"/>
                  <a:pt x="6305" y="14606"/>
                </a:cubicBezTo>
                <a:cubicBezTo>
                  <a:pt x="6332" y="14877"/>
                  <a:pt x="6387" y="15176"/>
                  <a:pt x="6441" y="15447"/>
                </a:cubicBezTo>
                <a:cubicBezTo>
                  <a:pt x="6522" y="15989"/>
                  <a:pt x="6685" y="16586"/>
                  <a:pt x="7065" y="16993"/>
                </a:cubicBezTo>
                <a:cubicBezTo>
                  <a:pt x="6766" y="17861"/>
                  <a:pt x="6468" y="18702"/>
                  <a:pt x="6170" y="19543"/>
                </a:cubicBezTo>
                <a:cubicBezTo>
                  <a:pt x="6139" y="19603"/>
                  <a:pt x="6186" y="19639"/>
                  <a:pt x="6237" y="19639"/>
                </a:cubicBezTo>
                <a:cubicBezTo>
                  <a:pt x="6277" y="19639"/>
                  <a:pt x="6321" y="19617"/>
                  <a:pt x="6332" y="19570"/>
                </a:cubicBezTo>
                <a:cubicBezTo>
                  <a:pt x="6631" y="18783"/>
                  <a:pt x="6956" y="17969"/>
                  <a:pt x="7228" y="17156"/>
                </a:cubicBezTo>
                <a:cubicBezTo>
                  <a:pt x="7410" y="17295"/>
                  <a:pt x="7626" y="17354"/>
                  <a:pt x="7848" y="17354"/>
                </a:cubicBezTo>
                <a:cubicBezTo>
                  <a:pt x="8187" y="17354"/>
                  <a:pt x="8538" y="17217"/>
                  <a:pt x="8801" y="17020"/>
                </a:cubicBezTo>
                <a:cubicBezTo>
                  <a:pt x="9153" y="16749"/>
                  <a:pt x="9425" y="16369"/>
                  <a:pt x="9614" y="15935"/>
                </a:cubicBezTo>
                <a:cubicBezTo>
                  <a:pt x="9738" y="16036"/>
                  <a:pt x="9880" y="16095"/>
                  <a:pt x="10045" y="16095"/>
                </a:cubicBezTo>
                <a:cubicBezTo>
                  <a:pt x="10278" y="16095"/>
                  <a:pt x="10556" y="15977"/>
                  <a:pt x="10889" y="15691"/>
                </a:cubicBezTo>
                <a:cubicBezTo>
                  <a:pt x="10999" y="15603"/>
                  <a:pt x="10913" y="15444"/>
                  <a:pt x="10805" y="15444"/>
                </a:cubicBezTo>
                <a:cubicBezTo>
                  <a:pt x="10779" y="15444"/>
                  <a:pt x="10752" y="15453"/>
                  <a:pt x="10726" y="15474"/>
                </a:cubicBezTo>
                <a:cubicBezTo>
                  <a:pt x="10477" y="15646"/>
                  <a:pt x="10263" y="15718"/>
                  <a:pt x="10085" y="15718"/>
                </a:cubicBezTo>
                <a:cubicBezTo>
                  <a:pt x="9954" y="15718"/>
                  <a:pt x="9842" y="15679"/>
                  <a:pt x="9750" y="15610"/>
                </a:cubicBezTo>
                <a:cubicBezTo>
                  <a:pt x="9804" y="15447"/>
                  <a:pt x="9831" y="15311"/>
                  <a:pt x="9886" y="15148"/>
                </a:cubicBezTo>
                <a:cubicBezTo>
                  <a:pt x="10265" y="15176"/>
                  <a:pt x="10618" y="15203"/>
                  <a:pt x="10998" y="15230"/>
                </a:cubicBezTo>
                <a:cubicBezTo>
                  <a:pt x="10971" y="15610"/>
                  <a:pt x="10998" y="15989"/>
                  <a:pt x="11025" y="16396"/>
                </a:cubicBezTo>
                <a:cubicBezTo>
                  <a:pt x="11049" y="16494"/>
                  <a:pt x="11140" y="16702"/>
                  <a:pt x="11237" y="16702"/>
                </a:cubicBezTo>
                <a:cubicBezTo>
                  <a:pt x="11248" y="16702"/>
                  <a:pt x="11258" y="16700"/>
                  <a:pt x="11269" y="16695"/>
                </a:cubicBezTo>
                <a:cubicBezTo>
                  <a:pt x="11839" y="16369"/>
                  <a:pt x="12327" y="15962"/>
                  <a:pt x="12707" y="15555"/>
                </a:cubicBezTo>
                <a:lnTo>
                  <a:pt x="12761" y="15555"/>
                </a:lnTo>
                <a:cubicBezTo>
                  <a:pt x="12924" y="15555"/>
                  <a:pt x="13059" y="15393"/>
                  <a:pt x="13222" y="15365"/>
                </a:cubicBezTo>
                <a:cubicBezTo>
                  <a:pt x="13412" y="15799"/>
                  <a:pt x="13683" y="16071"/>
                  <a:pt x="14117" y="16206"/>
                </a:cubicBezTo>
                <a:cubicBezTo>
                  <a:pt x="14247" y="16248"/>
                  <a:pt x="14368" y="16267"/>
                  <a:pt x="14481" y="16267"/>
                </a:cubicBezTo>
                <a:cubicBezTo>
                  <a:pt x="15104" y="16267"/>
                  <a:pt x="15496" y="15687"/>
                  <a:pt x="15772" y="15067"/>
                </a:cubicBezTo>
                <a:cubicBezTo>
                  <a:pt x="15907" y="15040"/>
                  <a:pt x="16043" y="15013"/>
                  <a:pt x="16206" y="14986"/>
                </a:cubicBezTo>
                <a:lnTo>
                  <a:pt x="16260" y="15067"/>
                </a:lnTo>
                <a:cubicBezTo>
                  <a:pt x="16284" y="15099"/>
                  <a:pt x="16314" y="15112"/>
                  <a:pt x="16344" y="15112"/>
                </a:cubicBezTo>
                <a:cubicBezTo>
                  <a:pt x="16416" y="15112"/>
                  <a:pt x="16480" y="15035"/>
                  <a:pt x="16423" y="14959"/>
                </a:cubicBezTo>
                <a:cubicBezTo>
                  <a:pt x="16423" y="14959"/>
                  <a:pt x="16423" y="14931"/>
                  <a:pt x="16423" y="14931"/>
                </a:cubicBezTo>
                <a:cubicBezTo>
                  <a:pt x="17128" y="14823"/>
                  <a:pt x="17833" y="14687"/>
                  <a:pt x="18538" y="14525"/>
                </a:cubicBezTo>
                <a:lnTo>
                  <a:pt x="18538" y="14525"/>
                </a:lnTo>
                <a:cubicBezTo>
                  <a:pt x="18430" y="14796"/>
                  <a:pt x="18294" y="15094"/>
                  <a:pt x="18186" y="15365"/>
                </a:cubicBezTo>
                <a:cubicBezTo>
                  <a:pt x="18149" y="15457"/>
                  <a:pt x="18249" y="15524"/>
                  <a:pt x="18334" y="15524"/>
                </a:cubicBezTo>
                <a:cubicBezTo>
                  <a:pt x="18375" y="15524"/>
                  <a:pt x="18412" y="15509"/>
                  <a:pt x="18430" y="15474"/>
                </a:cubicBezTo>
                <a:cubicBezTo>
                  <a:pt x="18620" y="15121"/>
                  <a:pt x="18782" y="14769"/>
                  <a:pt x="18945" y="14416"/>
                </a:cubicBezTo>
                <a:cubicBezTo>
                  <a:pt x="21359" y="13792"/>
                  <a:pt x="23692" y="12734"/>
                  <a:pt x="25563" y="11161"/>
                </a:cubicBezTo>
                <a:cubicBezTo>
                  <a:pt x="25645" y="11080"/>
                  <a:pt x="25617" y="10971"/>
                  <a:pt x="25536" y="10917"/>
                </a:cubicBezTo>
                <a:cubicBezTo>
                  <a:pt x="24017" y="9832"/>
                  <a:pt x="22119" y="9480"/>
                  <a:pt x="20328" y="9290"/>
                </a:cubicBezTo>
                <a:cubicBezTo>
                  <a:pt x="19813" y="9235"/>
                  <a:pt x="19325" y="9208"/>
                  <a:pt x="18837" y="9181"/>
                </a:cubicBezTo>
                <a:cubicBezTo>
                  <a:pt x="18891" y="9100"/>
                  <a:pt x="18945" y="9018"/>
                  <a:pt x="18999" y="8964"/>
                </a:cubicBezTo>
                <a:cubicBezTo>
                  <a:pt x="19083" y="8860"/>
                  <a:pt x="19005" y="8739"/>
                  <a:pt x="18916" y="8739"/>
                </a:cubicBezTo>
                <a:cubicBezTo>
                  <a:pt x="18889" y="8739"/>
                  <a:pt x="18861" y="8750"/>
                  <a:pt x="18837" y="8774"/>
                </a:cubicBezTo>
                <a:cubicBezTo>
                  <a:pt x="18728" y="8910"/>
                  <a:pt x="18620" y="9046"/>
                  <a:pt x="18511" y="9181"/>
                </a:cubicBezTo>
                <a:cubicBezTo>
                  <a:pt x="18172" y="9168"/>
                  <a:pt x="17826" y="9161"/>
                  <a:pt x="17477" y="9161"/>
                </a:cubicBezTo>
                <a:cubicBezTo>
                  <a:pt x="17128" y="9161"/>
                  <a:pt x="16775" y="9168"/>
                  <a:pt x="16423" y="9181"/>
                </a:cubicBezTo>
                <a:cubicBezTo>
                  <a:pt x="16395" y="9168"/>
                  <a:pt x="16368" y="9161"/>
                  <a:pt x="16341" y="9161"/>
                </a:cubicBezTo>
                <a:cubicBezTo>
                  <a:pt x="16314" y="9161"/>
                  <a:pt x="16287" y="9168"/>
                  <a:pt x="16260" y="9181"/>
                </a:cubicBezTo>
                <a:cubicBezTo>
                  <a:pt x="15636" y="9208"/>
                  <a:pt x="14985" y="9263"/>
                  <a:pt x="14361" y="9317"/>
                </a:cubicBezTo>
                <a:cubicBezTo>
                  <a:pt x="14361" y="9100"/>
                  <a:pt x="14334" y="8883"/>
                  <a:pt x="14334" y="8666"/>
                </a:cubicBezTo>
                <a:cubicBezTo>
                  <a:pt x="14317" y="8567"/>
                  <a:pt x="14240" y="8508"/>
                  <a:pt x="14164" y="8508"/>
                </a:cubicBezTo>
                <a:cubicBezTo>
                  <a:pt x="14115" y="8508"/>
                  <a:pt x="14067" y="8532"/>
                  <a:pt x="14036" y="8584"/>
                </a:cubicBezTo>
                <a:cubicBezTo>
                  <a:pt x="13873" y="8829"/>
                  <a:pt x="13764" y="9100"/>
                  <a:pt x="13656" y="9371"/>
                </a:cubicBezTo>
                <a:cubicBezTo>
                  <a:pt x="13412" y="9398"/>
                  <a:pt x="13168" y="9425"/>
                  <a:pt x="12924" y="9452"/>
                </a:cubicBezTo>
                <a:cubicBezTo>
                  <a:pt x="12083" y="9561"/>
                  <a:pt x="11242" y="9669"/>
                  <a:pt x="10401" y="9832"/>
                </a:cubicBezTo>
                <a:cubicBezTo>
                  <a:pt x="10374" y="9154"/>
                  <a:pt x="10320" y="8476"/>
                  <a:pt x="10157" y="7825"/>
                </a:cubicBezTo>
                <a:cubicBezTo>
                  <a:pt x="10142" y="7751"/>
                  <a:pt x="10078" y="7709"/>
                  <a:pt x="10010" y="7709"/>
                </a:cubicBezTo>
                <a:cubicBezTo>
                  <a:pt x="9954" y="7709"/>
                  <a:pt x="9895" y="7737"/>
                  <a:pt x="9859" y="7798"/>
                </a:cubicBezTo>
                <a:cubicBezTo>
                  <a:pt x="9506" y="8476"/>
                  <a:pt x="9370" y="9290"/>
                  <a:pt x="9208" y="10049"/>
                </a:cubicBezTo>
                <a:lnTo>
                  <a:pt x="9126" y="10049"/>
                </a:lnTo>
                <a:cubicBezTo>
                  <a:pt x="9696" y="6713"/>
                  <a:pt x="9696" y="3322"/>
                  <a:pt x="8584" y="122"/>
                </a:cubicBezTo>
                <a:cubicBezTo>
                  <a:pt x="8552" y="43"/>
                  <a:pt x="8484" y="1"/>
                  <a:pt x="84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028" name="Google Shape;1028;p43"/>
          <p:cNvCxnSpPr/>
          <p:nvPr/>
        </p:nvCxnSpPr>
        <p:spPr>
          <a:xfrm>
            <a:off x="2368900" y="4075899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29" name="Google Shape;1029;p43"/>
          <p:cNvCxnSpPr/>
          <p:nvPr/>
        </p:nvCxnSpPr>
        <p:spPr>
          <a:xfrm>
            <a:off x="5496800" y="4075899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030" name="Google Shape;1030;p43"/>
          <p:cNvGrpSpPr/>
          <p:nvPr/>
        </p:nvGrpSpPr>
        <p:grpSpPr>
          <a:xfrm>
            <a:off x="4153897" y="3417112"/>
            <a:ext cx="836208" cy="872756"/>
            <a:chOff x="7471350" y="3024900"/>
            <a:chExt cx="1466775" cy="1531150"/>
          </a:xfrm>
        </p:grpSpPr>
        <p:sp>
          <p:nvSpPr>
            <p:cNvPr id="1031" name="Google Shape;1031;p43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accent2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3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accent2"/>
            </a:solidFill>
            <a:ln w="37675" cap="flat" cmpd="sng">
              <a:solidFill>
                <a:srgbClr val="E5E2E1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3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extrusionOk="0">
                  <a:moveTo>
                    <a:pt x="0" y="0"/>
                  </a:moveTo>
                  <a:lnTo>
                    <a:pt x="0" y="29754"/>
                  </a:lnTo>
                  <a:lnTo>
                    <a:pt x="5692" y="29754"/>
                  </a:lnTo>
                  <a:lnTo>
                    <a:pt x="5692" y="16907"/>
                  </a:lnTo>
                  <a:lnTo>
                    <a:pt x="13726" y="16907"/>
                  </a:lnTo>
                  <a:lnTo>
                    <a:pt x="13726" y="29754"/>
                  </a:lnTo>
                  <a:lnTo>
                    <a:pt x="19396" y="29754"/>
                  </a:lnTo>
                  <a:lnTo>
                    <a:pt x="19396" y="0"/>
                  </a:lnTo>
                  <a:lnTo>
                    <a:pt x="13726" y="0"/>
                  </a:lnTo>
                  <a:lnTo>
                    <a:pt x="13726" y="11864"/>
                  </a:lnTo>
                  <a:lnTo>
                    <a:pt x="5692" y="11864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3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3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3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3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3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3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3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3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3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3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3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3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3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3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3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3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3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3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3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3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3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3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3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3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3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3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3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3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3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3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3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3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3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3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3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3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3"/>
            <p:cNvSpPr/>
            <p:nvPr/>
          </p:nvSpPr>
          <p:spPr>
            <a:xfrm>
              <a:off x="8555578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8" y="1"/>
                  </a:moveTo>
                  <a:lnTo>
                    <a:pt x="2470" y="2239"/>
                  </a:lnTo>
                  <a:lnTo>
                    <a:pt x="1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8" y="5629"/>
                  </a:lnTo>
                  <a:lnTo>
                    <a:pt x="5755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7" y="2239"/>
                  </a:lnTo>
                  <a:lnTo>
                    <a:pt x="35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3"/>
            <p:cNvSpPr/>
            <p:nvPr/>
          </p:nvSpPr>
          <p:spPr>
            <a:xfrm>
              <a:off x="7670272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7" y="1"/>
                  </a:moveTo>
                  <a:lnTo>
                    <a:pt x="2469" y="2239"/>
                  </a:lnTo>
                  <a:lnTo>
                    <a:pt x="0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7" y="5629"/>
                  </a:lnTo>
                  <a:lnTo>
                    <a:pt x="5754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6" y="2239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3"/>
            <p:cNvSpPr/>
            <p:nvPr/>
          </p:nvSpPr>
          <p:spPr>
            <a:xfrm>
              <a:off x="7849025" y="4371875"/>
              <a:ext cx="45550" cy="45575"/>
            </a:xfrm>
            <a:custGeom>
              <a:avLst/>
              <a:gdLst/>
              <a:ahLst/>
              <a:cxnLst/>
              <a:rect l="l" t="t" r="r" b="b"/>
              <a:pathLst>
                <a:path w="1822" h="1823" extrusionOk="0">
                  <a:moveTo>
                    <a:pt x="892" y="1"/>
                  </a:moveTo>
                  <a:cubicBezTo>
                    <a:pt x="859" y="1"/>
                    <a:pt x="826" y="3"/>
                    <a:pt x="796" y="9"/>
                  </a:cubicBezTo>
                  <a:cubicBezTo>
                    <a:pt x="670" y="30"/>
                    <a:pt x="566" y="72"/>
                    <a:pt x="461" y="114"/>
                  </a:cubicBezTo>
                  <a:cubicBezTo>
                    <a:pt x="356" y="177"/>
                    <a:pt x="273" y="260"/>
                    <a:pt x="189" y="365"/>
                  </a:cubicBezTo>
                  <a:cubicBezTo>
                    <a:pt x="105" y="470"/>
                    <a:pt x="63" y="574"/>
                    <a:pt x="22" y="679"/>
                  </a:cubicBezTo>
                  <a:cubicBezTo>
                    <a:pt x="1" y="804"/>
                    <a:pt x="1" y="909"/>
                    <a:pt x="1" y="1035"/>
                  </a:cubicBezTo>
                  <a:cubicBezTo>
                    <a:pt x="22" y="1139"/>
                    <a:pt x="63" y="1265"/>
                    <a:pt x="105" y="1369"/>
                  </a:cubicBezTo>
                  <a:cubicBezTo>
                    <a:pt x="168" y="1453"/>
                    <a:pt x="252" y="1558"/>
                    <a:pt x="356" y="1641"/>
                  </a:cubicBezTo>
                  <a:cubicBezTo>
                    <a:pt x="440" y="1704"/>
                    <a:pt x="566" y="1767"/>
                    <a:pt x="670" y="1788"/>
                  </a:cubicBezTo>
                  <a:cubicBezTo>
                    <a:pt x="744" y="1812"/>
                    <a:pt x="810" y="1823"/>
                    <a:pt x="878" y="1823"/>
                  </a:cubicBezTo>
                  <a:cubicBezTo>
                    <a:pt x="926" y="1823"/>
                    <a:pt x="974" y="1817"/>
                    <a:pt x="1026" y="1809"/>
                  </a:cubicBezTo>
                  <a:cubicBezTo>
                    <a:pt x="1131" y="1809"/>
                    <a:pt x="1256" y="1767"/>
                    <a:pt x="1361" y="1704"/>
                  </a:cubicBezTo>
                  <a:cubicBezTo>
                    <a:pt x="1465" y="1662"/>
                    <a:pt x="1549" y="1579"/>
                    <a:pt x="1633" y="1474"/>
                  </a:cubicBezTo>
                  <a:cubicBezTo>
                    <a:pt x="1696" y="1369"/>
                    <a:pt x="1758" y="1265"/>
                    <a:pt x="1779" y="1160"/>
                  </a:cubicBezTo>
                  <a:cubicBezTo>
                    <a:pt x="1821" y="1035"/>
                    <a:pt x="1821" y="909"/>
                    <a:pt x="1800" y="804"/>
                  </a:cubicBezTo>
                  <a:cubicBezTo>
                    <a:pt x="1800" y="679"/>
                    <a:pt x="1758" y="574"/>
                    <a:pt x="1696" y="470"/>
                  </a:cubicBezTo>
                  <a:cubicBezTo>
                    <a:pt x="1633" y="365"/>
                    <a:pt x="1570" y="281"/>
                    <a:pt x="1465" y="198"/>
                  </a:cubicBezTo>
                  <a:cubicBezTo>
                    <a:pt x="1361" y="114"/>
                    <a:pt x="1256" y="72"/>
                    <a:pt x="1131" y="30"/>
                  </a:cubicBezTo>
                  <a:cubicBezTo>
                    <a:pt x="1057" y="15"/>
                    <a:pt x="972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3"/>
            <p:cNvSpPr/>
            <p:nvPr/>
          </p:nvSpPr>
          <p:spPr>
            <a:xfrm>
              <a:off x="7917025" y="4421925"/>
              <a:ext cx="59675" cy="69850"/>
            </a:xfrm>
            <a:custGeom>
              <a:avLst/>
              <a:gdLst/>
              <a:ahLst/>
              <a:cxnLst/>
              <a:rect l="l" t="t" r="r" b="b"/>
              <a:pathLst>
                <a:path w="2387" h="2794" extrusionOk="0">
                  <a:moveTo>
                    <a:pt x="1371" y="0"/>
                  </a:moveTo>
                  <a:cubicBezTo>
                    <a:pt x="1319" y="0"/>
                    <a:pt x="1267" y="6"/>
                    <a:pt x="1214" y="16"/>
                  </a:cubicBezTo>
                  <a:cubicBezTo>
                    <a:pt x="1110" y="16"/>
                    <a:pt x="1026" y="58"/>
                    <a:pt x="942" y="121"/>
                  </a:cubicBezTo>
                  <a:cubicBezTo>
                    <a:pt x="859" y="183"/>
                    <a:pt x="775" y="288"/>
                    <a:pt x="712" y="393"/>
                  </a:cubicBezTo>
                  <a:cubicBezTo>
                    <a:pt x="649" y="539"/>
                    <a:pt x="608" y="665"/>
                    <a:pt x="608" y="769"/>
                  </a:cubicBezTo>
                  <a:cubicBezTo>
                    <a:pt x="628" y="895"/>
                    <a:pt x="649" y="999"/>
                    <a:pt x="691" y="1104"/>
                  </a:cubicBezTo>
                  <a:cubicBezTo>
                    <a:pt x="754" y="1209"/>
                    <a:pt x="817" y="1313"/>
                    <a:pt x="880" y="1397"/>
                  </a:cubicBezTo>
                  <a:cubicBezTo>
                    <a:pt x="942" y="1502"/>
                    <a:pt x="1026" y="1585"/>
                    <a:pt x="1089" y="1669"/>
                  </a:cubicBezTo>
                  <a:cubicBezTo>
                    <a:pt x="1131" y="1753"/>
                    <a:pt x="1193" y="1836"/>
                    <a:pt x="1214" y="1899"/>
                  </a:cubicBezTo>
                  <a:cubicBezTo>
                    <a:pt x="1235" y="1983"/>
                    <a:pt x="1235" y="2067"/>
                    <a:pt x="1193" y="2129"/>
                  </a:cubicBezTo>
                  <a:cubicBezTo>
                    <a:pt x="1152" y="2213"/>
                    <a:pt x="1110" y="2255"/>
                    <a:pt x="1026" y="2255"/>
                  </a:cubicBezTo>
                  <a:cubicBezTo>
                    <a:pt x="1009" y="2260"/>
                    <a:pt x="992" y="2263"/>
                    <a:pt x="975" y="2263"/>
                  </a:cubicBezTo>
                  <a:cubicBezTo>
                    <a:pt x="927" y="2263"/>
                    <a:pt x="872" y="2244"/>
                    <a:pt x="796" y="2213"/>
                  </a:cubicBezTo>
                  <a:cubicBezTo>
                    <a:pt x="691" y="2150"/>
                    <a:pt x="628" y="2067"/>
                    <a:pt x="587" y="1962"/>
                  </a:cubicBezTo>
                  <a:cubicBezTo>
                    <a:pt x="566" y="1857"/>
                    <a:pt x="566" y="1753"/>
                    <a:pt x="587" y="1627"/>
                  </a:cubicBezTo>
                  <a:lnTo>
                    <a:pt x="22" y="1481"/>
                  </a:lnTo>
                  <a:lnTo>
                    <a:pt x="22" y="1481"/>
                  </a:lnTo>
                  <a:cubicBezTo>
                    <a:pt x="1" y="1669"/>
                    <a:pt x="22" y="1836"/>
                    <a:pt x="43" y="1962"/>
                  </a:cubicBezTo>
                  <a:cubicBezTo>
                    <a:pt x="64" y="2087"/>
                    <a:pt x="105" y="2192"/>
                    <a:pt x="147" y="2276"/>
                  </a:cubicBezTo>
                  <a:cubicBezTo>
                    <a:pt x="189" y="2380"/>
                    <a:pt x="252" y="2443"/>
                    <a:pt x="336" y="2506"/>
                  </a:cubicBezTo>
                  <a:cubicBezTo>
                    <a:pt x="398" y="2569"/>
                    <a:pt x="482" y="2611"/>
                    <a:pt x="566" y="2652"/>
                  </a:cubicBezTo>
                  <a:cubicBezTo>
                    <a:pt x="691" y="2715"/>
                    <a:pt x="796" y="2757"/>
                    <a:pt x="921" y="2778"/>
                  </a:cubicBezTo>
                  <a:cubicBezTo>
                    <a:pt x="974" y="2788"/>
                    <a:pt x="1026" y="2794"/>
                    <a:pt x="1078" y="2794"/>
                  </a:cubicBezTo>
                  <a:cubicBezTo>
                    <a:pt x="1131" y="2794"/>
                    <a:pt x="1183" y="2788"/>
                    <a:pt x="1235" y="2778"/>
                  </a:cubicBezTo>
                  <a:cubicBezTo>
                    <a:pt x="1340" y="2757"/>
                    <a:pt x="1445" y="2715"/>
                    <a:pt x="1528" y="2631"/>
                  </a:cubicBezTo>
                  <a:cubicBezTo>
                    <a:pt x="1612" y="2569"/>
                    <a:pt x="1696" y="2464"/>
                    <a:pt x="1758" y="2359"/>
                  </a:cubicBezTo>
                  <a:cubicBezTo>
                    <a:pt x="1821" y="2234"/>
                    <a:pt x="1842" y="2108"/>
                    <a:pt x="1842" y="2004"/>
                  </a:cubicBezTo>
                  <a:cubicBezTo>
                    <a:pt x="1842" y="1899"/>
                    <a:pt x="1800" y="1774"/>
                    <a:pt x="1758" y="1690"/>
                  </a:cubicBezTo>
                  <a:cubicBezTo>
                    <a:pt x="1696" y="1585"/>
                    <a:pt x="1654" y="1481"/>
                    <a:pt x="1570" y="1376"/>
                  </a:cubicBezTo>
                  <a:cubicBezTo>
                    <a:pt x="1507" y="1292"/>
                    <a:pt x="1445" y="1188"/>
                    <a:pt x="1382" y="1104"/>
                  </a:cubicBezTo>
                  <a:cubicBezTo>
                    <a:pt x="1319" y="1020"/>
                    <a:pt x="1277" y="958"/>
                    <a:pt x="1235" y="874"/>
                  </a:cubicBezTo>
                  <a:cubicBezTo>
                    <a:pt x="1214" y="811"/>
                    <a:pt x="1214" y="727"/>
                    <a:pt x="1256" y="665"/>
                  </a:cubicBezTo>
                  <a:cubicBezTo>
                    <a:pt x="1277" y="602"/>
                    <a:pt x="1340" y="560"/>
                    <a:pt x="1403" y="560"/>
                  </a:cubicBezTo>
                  <a:cubicBezTo>
                    <a:pt x="1429" y="551"/>
                    <a:pt x="1455" y="546"/>
                    <a:pt x="1481" y="546"/>
                  </a:cubicBezTo>
                  <a:cubicBezTo>
                    <a:pt x="1517" y="546"/>
                    <a:pt x="1554" y="556"/>
                    <a:pt x="1591" y="581"/>
                  </a:cubicBezTo>
                  <a:cubicBezTo>
                    <a:pt x="1675" y="623"/>
                    <a:pt x="1737" y="686"/>
                    <a:pt x="1779" y="769"/>
                  </a:cubicBezTo>
                  <a:cubicBezTo>
                    <a:pt x="1821" y="874"/>
                    <a:pt x="1821" y="978"/>
                    <a:pt x="1800" y="1104"/>
                  </a:cubicBezTo>
                  <a:lnTo>
                    <a:pt x="2365" y="1167"/>
                  </a:lnTo>
                  <a:cubicBezTo>
                    <a:pt x="2386" y="958"/>
                    <a:pt x="2365" y="748"/>
                    <a:pt x="2281" y="560"/>
                  </a:cubicBezTo>
                  <a:cubicBezTo>
                    <a:pt x="2198" y="372"/>
                    <a:pt x="2051" y="225"/>
                    <a:pt x="1842" y="121"/>
                  </a:cubicBezTo>
                  <a:cubicBezTo>
                    <a:pt x="1737" y="79"/>
                    <a:pt x="1633" y="37"/>
                    <a:pt x="1528" y="16"/>
                  </a:cubicBezTo>
                  <a:cubicBezTo>
                    <a:pt x="1476" y="6"/>
                    <a:pt x="1424" y="0"/>
                    <a:pt x="1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3"/>
            <p:cNvSpPr/>
            <p:nvPr/>
          </p:nvSpPr>
          <p:spPr>
            <a:xfrm>
              <a:off x="7969350" y="4418650"/>
              <a:ext cx="51275" cy="93125"/>
            </a:xfrm>
            <a:custGeom>
              <a:avLst/>
              <a:gdLst/>
              <a:ahLst/>
              <a:cxnLst/>
              <a:rect l="l" t="t" r="r" b="b"/>
              <a:pathLst>
                <a:path w="2051" h="3725" extrusionOk="0">
                  <a:moveTo>
                    <a:pt x="1465" y="1"/>
                  </a:moveTo>
                  <a:lnTo>
                    <a:pt x="1256" y="524"/>
                  </a:lnTo>
                  <a:lnTo>
                    <a:pt x="1841" y="775"/>
                  </a:lnTo>
                  <a:lnTo>
                    <a:pt x="2051" y="252"/>
                  </a:lnTo>
                  <a:lnTo>
                    <a:pt x="1465" y="1"/>
                  </a:lnTo>
                  <a:close/>
                  <a:moveTo>
                    <a:pt x="1067" y="963"/>
                  </a:moveTo>
                  <a:lnTo>
                    <a:pt x="0" y="3474"/>
                  </a:lnTo>
                  <a:lnTo>
                    <a:pt x="586" y="3725"/>
                  </a:lnTo>
                  <a:lnTo>
                    <a:pt x="1653" y="1214"/>
                  </a:lnTo>
                  <a:lnTo>
                    <a:pt x="1067" y="9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3"/>
            <p:cNvSpPr/>
            <p:nvPr/>
          </p:nvSpPr>
          <p:spPr>
            <a:xfrm>
              <a:off x="8004400" y="4455275"/>
              <a:ext cx="63300" cy="79525"/>
            </a:xfrm>
            <a:custGeom>
              <a:avLst/>
              <a:gdLst/>
              <a:ahLst/>
              <a:cxnLst/>
              <a:rect l="l" t="t" r="r" b="b"/>
              <a:pathLst>
                <a:path w="2532" h="3181" extrusionOk="0">
                  <a:moveTo>
                    <a:pt x="837" y="0"/>
                  </a:moveTo>
                  <a:lnTo>
                    <a:pt x="0" y="2595"/>
                  </a:lnTo>
                  <a:lnTo>
                    <a:pt x="586" y="2783"/>
                  </a:lnTo>
                  <a:lnTo>
                    <a:pt x="1235" y="816"/>
                  </a:lnTo>
                  <a:cubicBezTo>
                    <a:pt x="1318" y="774"/>
                    <a:pt x="1402" y="753"/>
                    <a:pt x="1486" y="712"/>
                  </a:cubicBezTo>
                  <a:cubicBezTo>
                    <a:pt x="1527" y="701"/>
                    <a:pt x="1564" y="696"/>
                    <a:pt x="1598" y="696"/>
                  </a:cubicBezTo>
                  <a:cubicBezTo>
                    <a:pt x="1632" y="696"/>
                    <a:pt x="1663" y="701"/>
                    <a:pt x="1695" y="712"/>
                  </a:cubicBezTo>
                  <a:cubicBezTo>
                    <a:pt x="1779" y="733"/>
                    <a:pt x="1820" y="774"/>
                    <a:pt x="1841" y="837"/>
                  </a:cubicBezTo>
                  <a:cubicBezTo>
                    <a:pt x="1862" y="900"/>
                    <a:pt x="1862" y="984"/>
                    <a:pt x="1820" y="1067"/>
                  </a:cubicBezTo>
                  <a:lnTo>
                    <a:pt x="1214" y="2992"/>
                  </a:lnTo>
                  <a:lnTo>
                    <a:pt x="1799" y="3181"/>
                  </a:lnTo>
                  <a:lnTo>
                    <a:pt x="2448" y="1193"/>
                  </a:lnTo>
                  <a:cubicBezTo>
                    <a:pt x="2532" y="963"/>
                    <a:pt x="2532" y="774"/>
                    <a:pt x="2469" y="649"/>
                  </a:cubicBezTo>
                  <a:cubicBezTo>
                    <a:pt x="2427" y="502"/>
                    <a:pt x="2302" y="419"/>
                    <a:pt x="2113" y="356"/>
                  </a:cubicBezTo>
                  <a:cubicBezTo>
                    <a:pt x="2040" y="331"/>
                    <a:pt x="1966" y="321"/>
                    <a:pt x="1893" y="321"/>
                  </a:cubicBezTo>
                  <a:cubicBezTo>
                    <a:pt x="1841" y="321"/>
                    <a:pt x="1789" y="326"/>
                    <a:pt x="1737" y="335"/>
                  </a:cubicBezTo>
                  <a:cubicBezTo>
                    <a:pt x="1590" y="377"/>
                    <a:pt x="1465" y="419"/>
                    <a:pt x="1318" y="481"/>
                  </a:cubicBezTo>
                  <a:lnTo>
                    <a:pt x="1423" y="18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3"/>
            <p:cNvSpPr/>
            <p:nvPr/>
          </p:nvSpPr>
          <p:spPr>
            <a:xfrm>
              <a:off x="8072400" y="4476000"/>
              <a:ext cx="56500" cy="71175"/>
            </a:xfrm>
            <a:custGeom>
              <a:avLst/>
              <a:gdLst/>
              <a:ahLst/>
              <a:cxnLst/>
              <a:rect l="l" t="t" r="r" b="b"/>
              <a:pathLst>
                <a:path w="2260" h="2847" extrusionOk="0">
                  <a:moveTo>
                    <a:pt x="1145" y="0"/>
                  </a:moveTo>
                  <a:cubicBezTo>
                    <a:pt x="949" y="0"/>
                    <a:pt x="779" y="47"/>
                    <a:pt x="649" y="134"/>
                  </a:cubicBezTo>
                  <a:cubicBezTo>
                    <a:pt x="439" y="259"/>
                    <a:pt x="293" y="489"/>
                    <a:pt x="230" y="845"/>
                  </a:cubicBezTo>
                  <a:lnTo>
                    <a:pt x="84" y="1598"/>
                  </a:lnTo>
                  <a:cubicBezTo>
                    <a:pt x="0" y="1954"/>
                    <a:pt x="42" y="2226"/>
                    <a:pt x="188" y="2435"/>
                  </a:cubicBezTo>
                  <a:cubicBezTo>
                    <a:pt x="314" y="2624"/>
                    <a:pt x="544" y="2749"/>
                    <a:pt x="858" y="2812"/>
                  </a:cubicBezTo>
                  <a:cubicBezTo>
                    <a:pt x="971" y="2834"/>
                    <a:pt x="1075" y="2846"/>
                    <a:pt x="1173" y="2846"/>
                  </a:cubicBezTo>
                  <a:cubicBezTo>
                    <a:pt x="1347" y="2846"/>
                    <a:pt x="1498" y="2809"/>
                    <a:pt x="1632" y="2728"/>
                  </a:cubicBezTo>
                  <a:cubicBezTo>
                    <a:pt x="1841" y="2603"/>
                    <a:pt x="1988" y="2352"/>
                    <a:pt x="2051" y="1996"/>
                  </a:cubicBezTo>
                  <a:lnTo>
                    <a:pt x="1423" y="1870"/>
                  </a:lnTo>
                  <a:lnTo>
                    <a:pt x="1402" y="2038"/>
                  </a:lnTo>
                  <a:cubicBezTo>
                    <a:pt x="1381" y="2142"/>
                    <a:pt x="1318" y="2205"/>
                    <a:pt x="1256" y="2247"/>
                  </a:cubicBezTo>
                  <a:cubicBezTo>
                    <a:pt x="1206" y="2271"/>
                    <a:pt x="1150" y="2282"/>
                    <a:pt x="1091" y="2282"/>
                  </a:cubicBezTo>
                  <a:cubicBezTo>
                    <a:pt x="1049" y="2282"/>
                    <a:pt x="1006" y="2277"/>
                    <a:pt x="963" y="2268"/>
                  </a:cubicBezTo>
                  <a:cubicBezTo>
                    <a:pt x="858" y="2247"/>
                    <a:pt x="774" y="2205"/>
                    <a:pt x="711" y="2142"/>
                  </a:cubicBezTo>
                  <a:cubicBezTo>
                    <a:pt x="670" y="2080"/>
                    <a:pt x="649" y="1996"/>
                    <a:pt x="670" y="1891"/>
                  </a:cubicBezTo>
                  <a:lnTo>
                    <a:pt x="879" y="824"/>
                  </a:lnTo>
                  <a:cubicBezTo>
                    <a:pt x="900" y="720"/>
                    <a:pt x="942" y="636"/>
                    <a:pt x="1025" y="594"/>
                  </a:cubicBezTo>
                  <a:cubicBezTo>
                    <a:pt x="1085" y="579"/>
                    <a:pt x="1144" y="564"/>
                    <a:pt x="1210" y="564"/>
                  </a:cubicBezTo>
                  <a:cubicBezTo>
                    <a:pt x="1238" y="564"/>
                    <a:pt x="1267" y="567"/>
                    <a:pt x="1297" y="573"/>
                  </a:cubicBezTo>
                  <a:cubicBezTo>
                    <a:pt x="1423" y="594"/>
                    <a:pt x="1507" y="636"/>
                    <a:pt x="1548" y="699"/>
                  </a:cubicBezTo>
                  <a:cubicBezTo>
                    <a:pt x="1611" y="761"/>
                    <a:pt x="1632" y="866"/>
                    <a:pt x="1611" y="971"/>
                  </a:cubicBezTo>
                  <a:lnTo>
                    <a:pt x="1590" y="1075"/>
                  </a:lnTo>
                  <a:lnTo>
                    <a:pt x="2197" y="1201"/>
                  </a:lnTo>
                  <a:cubicBezTo>
                    <a:pt x="2260" y="866"/>
                    <a:pt x="2218" y="594"/>
                    <a:pt x="2092" y="406"/>
                  </a:cubicBezTo>
                  <a:cubicBezTo>
                    <a:pt x="1946" y="217"/>
                    <a:pt x="1716" y="92"/>
                    <a:pt x="1423" y="29"/>
                  </a:cubicBezTo>
                  <a:cubicBezTo>
                    <a:pt x="1326" y="10"/>
                    <a:pt x="1233" y="0"/>
                    <a:pt x="1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3"/>
            <p:cNvSpPr/>
            <p:nvPr/>
          </p:nvSpPr>
          <p:spPr>
            <a:xfrm>
              <a:off x="8139350" y="4485075"/>
              <a:ext cx="52850" cy="70975"/>
            </a:xfrm>
            <a:custGeom>
              <a:avLst/>
              <a:gdLst/>
              <a:ahLst/>
              <a:cxnLst/>
              <a:rect l="l" t="t" r="r" b="b"/>
              <a:pathLst>
                <a:path w="2114" h="2839" extrusionOk="0">
                  <a:moveTo>
                    <a:pt x="1066" y="518"/>
                  </a:moveTo>
                  <a:cubicBezTo>
                    <a:pt x="1086" y="518"/>
                    <a:pt x="1108" y="520"/>
                    <a:pt x="1130" y="524"/>
                  </a:cubicBezTo>
                  <a:cubicBezTo>
                    <a:pt x="1256" y="524"/>
                    <a:pt x="1339" y="566"/>
                    <a:pt x="1402" y="649"/>
                  </a:cubicBezTo>
                  <a:cubicBezTo>
                    <a:pt x="1444" y="733"/>
                    <a:pt x="1465" y="817"/>
                    <a:pt x="1465" y="942"/>
                  </a:cubicBezTo>
                  <a:lnTo>
                    <a:pt x="1444" y="1089"/>
                  </a:lnTo>
                  <a:lnTo>
                    <a:pt x="712" y="1026"/>
                  </a:lnTo>
                  <a:lnTo>
                    <a:pt x="733" y="880"/>
                  </a:lnTo>
                  <a:cubicBezTo>
                    <a:pt x="733" y="754"/>
                    <a:pt x="774" y="670"/>
                    <a:pt x="837" y="608"/>
                  </a:cubicBezTo>
                  <a:cubicBezTo>
                    <a:pt x="889" y="556"/>
                    <a:pt x="969" y="518"/>
                    <a:pt x="1066" y="518"/>
                  </a:cubicBezTo>
                  <a:close/>
                  <a:moveTo>
                    <a:pt x="1172" y="1"/>
                  </a:moveTo>
                  <a:cubicBezTo>
                    <a:pt x="1026" y="1"/>
                    <a:pt x="879" y="1"/>
                    <a:pt x="754" y="43"/>
                  </a:cubicBezTo>
                  <a:cubicBezTo>
                    <a:pt x="628" y="85"/>
                    <a:pt x="523" y="126"/>
                    <a:pt x="419" y="210"/>
                  </a:cubicBezTo>
                  <a:cubicBezTo>
                    <a:pt x="335" y="294"/>
                    <a:pt x="251" y="377"/>
                    <a:pt x="189" y="503"/>
                  </a:cubicBezTo>
                  <a:cubicBezTo>
                    <a:pt x="126" y="608"/>
                    <a:pt x="105" y="733"/>
                    <a:pt x="84" y="901"/>
                  </a:cubicBezTo>
                  <a:lnTo>
                    <a:pt x="21" y="1779"/>
                  </a:lnTo>
                  <a:cubicBezTo>
                    <a:pt x="0" y="1926"/>
                    <a:pt x="21" y="2072"/>
                    <a:pt x="63" y="2198"/>
                  </a:cubicBezTo>
                  <a:cubicBezTo>
                    <a:pt x="84" y="2323"/>
                    <a:pt x="147" y="2428"/>
                    <a:pt x="230" y="2512"/>
                  </a:cubicBezTo>
                  <a:cubicBezTo>
                    <a:pt x="314" y="2595"/>
                    <a:pt x="419" y="2679"/>
                    <a:pt x="523" y="2742"/>
                  </a:cubicBezTo>
                  <a:cubicBezTo>
                    <a:pt x="649" y="2784"/>
                    <a:pt x="795" y="2826"/>
                    <a:pt x="942" y="2826"/>
                  </a:cubicBezTo>
                  <a:cubicBezTo>
                    <a:pt x="1006" y="2834"/>
                    <a:pt x="1067" y="2838"/>
                    <a:pt x="1126" y="2838"/>
                  </a:cubicBezTo>
                  <a:cubicBezTo>
                    <a:pt x="1356" y="2838"/>
                    <a:pt x="1545" y="2775"/>
                    <a:pt x="1695" y="2658"/>
                  </a:cubicBezTo>
                  <a:cubicBezTo>
                    <a:pt x="1863" y="2533"/>
                    <a:pt x="1967" y="2302"/>
                    <a:pt x="2009" y="2030"/>
                  </a:cubicBezTo>
                  <a:lnTo>
                    <a:pt x="1381" y="1968"/>
                  </a:lnTo>
                  <a:cubicBezTo>
                    <a:pt x="1381" y="2072"/>
                    <a:pt x="1339" y="2177"/>
                    <a:pt x="1277" y="2240"/>
                  </a:cubicBezTo>
                  <a:cubicBezTo>
                    <a:pt x="1225" y="2291"/>
                    <a:pt x="1145" y="2329"/>
                    <a:pt x="1048" y="2329"/>
                  </a:cubicBezTo>
                  <a:cubicBezTo>
                    <a:pt x="1028" y="2329"/>
                    <a:pt x="1006" y="2327"/>
                    <a:pt x="984" y="2323"/>
                  </a:cubicBezTo>
                  <a:cubicBezTo>
                    <a:pt x="879" y="2323"/>
                    <a:pt x="774" y="2282"/>
                    <a:pt x="712" y="2219"/>
                  </a:cubicBezTo>
                  <a:cubicBezTo>
                    <a:pt x="649" y="2135"/>
                    <a:pt x="628" y="2051"/>
                    <a:pt x="628" y="1905"/>
                  </a:cubicBezTo>
                  <a:lnTo>
                    <a:pt x="670" y="1549"/>
                  </a:lnTo>
                  <a:lnTo>
                    <a:pt x="2051" y="1654"/>
                  </a:lnTo>
                  <a:lnTo>
                    <a:pt x="2093" y="1026"/>
                  </a:lnTo>
                  <a:cubicBezTo>
                    <a:pt x="2114" y="880"/>
                    <a:pt x="2093" y="754"/>
                    <a:pt x="2051" y="629"/>
                  </a:cubicBezTo>
                  <a:cubicBezTo>
                    <a:pt x="2009" y="524"/>
                    <a:pt x="1946" y="419"/>
                    <a:pt x="1863" y="315"/>
                  </a:cubicBezTo>
                  <a:cubicBezTo>
                    <a:pt x="1779" y="231"/>
                    <a:pt x="1695" y="168"/>
                    <a:pt x="1570" y="105"/>
                  </a:cubicBezTo>
                  <a:cubicBezTo>
                    <a:pt x="1444" y="64"/>
                    <a:pt x="1318" y="22"/>
                    <a:pt x="1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3"/>
            <p:cNvSpPr/>
            <p:nvPr/>
          </p:nvSpPr>
          <p:spPr>
            <a:xfrm>
              <a:off x="8247100" y="4461025"/>
              <a:ext cx="38200" cy="93125"/>
            </a:xfrm>
            <a:custGeom>
              <a:avLst/>
              <a:gdLst/>
              <a:ahLst/>
              <a:cxnLst/>
              <a:rect l="l" t="t" r="r" b="b"/>
              <a:pathLst>
                <a:path w="1528" h="3725" extrusionOk="0">
                  <a:moveTo>
                    <a:pt x="1130" y="0"/>
                  </a:moveTo>
                  <a:lnTo>
                    <a:pt x="733" y="42"/>
                  </a:lnTo>
                  <a:cubicBezTo>
                    <a:pt x="691" y="105"/>
                    <a:pt x="670" y="147"/>
                    <a:pt x="628" y="210"/>
                  </a:cubicBezTo>
                  <a:cubicBezTo>
                    <a:pt x="607" y="251"/>
                    <a:pt x="566" y="314"/>
                    <a:pt x="503" y="356"/>
                  </a:cubicBezTo>
                  <a:cubicBezTo>
                    <a:pt x="461" y="419"/>
                    <a:pt x="398" y="461"/>
                    <a:pt x="314" y="503"/>
                  </a:cubicBezTo>
                  <a:cubicBezTo>
                    <a:pt x="231" y="544"/>
                    <a:pt x="126" y="586"/>
                    <a:pt x="1" y="628"/>
                  </a:cubicBezTo>
                  <a:lnTo>
                    <a:pt x="42" y="1026"/>
                  </a:lnTo>
                  <a:lnTo>
                    <a:pt x="586" y="963"/>
                  </a:lnTo>
                  <a:lnTo>
                    <a:pt x="900" y="3725"/>
                  </a:lnTo>
                  <a:lnTo>
                    <a:pt x="1528" y="366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3"/>
            <p:cNvSpPr/>
            <p:nvPr/>
          </p:nvSpPr>
          <p:spPr>
            <a:xfrm>
              <a:off x="8306725" y="4449825"/>
              <a:ext cx="69075" cy="93025"/>
            </a:xfrm>
            <a:custGeom>
              <a:avLst/>
              <a:gdLst/>
              <a:ahLst/>
              <a:cxnLst/>
              <a:rect l="l" t="t" r="r" b="b"/>
              <a:pathLst>
                <a:path w="2763" h="3721" extrusionOk="0">
                  <a:moveTo>
                    <a:pt x="1235" y="595"/>
                  </a:moveTo>
                  <a:cubicBezTo>
                    <a:pt x="1298" y="595"/>
                    <a:pt x="1340" y="637"/>
                    <a:pt x="1403" y="658"/>
                  </a:cubicBezTo>
                  <a:cubicBezTo>
                    <a:pt x="1445" y="699"/>
                    <a:pt x="1486" y="741"/>
                    <a:pt x="1528" y="783"/>
                  </a:cubicBezTo>
                  <a:cubicBezTo>
                    <a:pt x="1549" y="825"/>
                    <a:pt x="1591" y="888"/>
                    <a:pt x="1591" y="951"/>
                  </a:cubicBezTo>
                  <a:cubicBezTo>
                    <a:pt x="1612" y="1013"/>
                    <a:pt x="1612" y="1076"/>
                    <a:pt x="1612" y="1139"/>
                  </a:cubicBezTo>
                  <a:cubicBezTo>
                    <a:pt x="1591" y="1202"/>
                    <a:pt x="1570" y="1243"/>
                    <a:pt x="1549" y="1306"/>
                  </a:cubicBezTo>
                  <a:cubicBezTo>
                    <a:pt x="1507" y="1348"/>
                    <a:pt x="1466" y="1390"/>
                    <a:pt x="1424" y="1432"/>
                  </a:cubicBezTo>
                  <a:cubicBezTo>
                    <a:pt x="1382" y="1474"/>
                    <a:pt x="1319" y="1495"/>
                    <a:pt x="1256" y="1495"/>
                  </a:cubicBezTo>
                  <a:cubicBezTo>
                    <a:pt x="1194" y="1515"/>
                    <a:pt x="1131" y="1515"/>
                    <a:pt x="1068" y="1515"/>
                  </a:cubicBezTo>
                  <a:cubicBezTo>
                    <a:pt x="1005" y="1495"/>
                    <a:pt x="942" y="1474"/>
                    <a:pt x="901" y="1453"/>
                  </a:cubicBezTo>
                  <a:cubicBezTo>
                    <a:pt x="859" y="1411"/>
                    <a:pt x="817" y="1369"/>
                    <a:pt x="775" y="1327"/>
                  </a:cubicBezTo>
                  <a:cubicBezTo>
                    <a:pt x="733" y="1285"/>
                    <a:pt x="712" y="1223"/>
                    <a:pt x="691" y="1160"/>
                  </a:cubicBezTo>
                  <a:cubicBezTo>
                    <a:pt x="670" y="1097"/>
                    <a:pt x="670" y="1034"/>
                    <a:pt x="691" y="971"/>
                  </a:cubicBezTo>
                  <a:cubicBezTo>
                    <a:pt x="691" y="930"/>
                    <a:pt x="712" y="867"/>
                    <a:pt x="754" y="804"/>
                  </a:cubicBezTo>
                  <a:cubicBezTo>
                    <a:pt x="775" y="762"/>
                    <a:pt x="817" y="720"/>
                    <a:pt x="859" y="679"/>
                  </a:cubicBezTo>
                  <a:cubicBezTo>
                    <a:pt x="922" y="637"/>
                    <a:pt x="963" y="616"/>
                    <a:pt x="1047" y="595"/>
                  </a:cubicBezTo>
                  <a:close/>
                  <a:moveTo>
                    <a:pt x="1542" y="2039"/>
                  </a:moveTo>
                  <a:cubicBezTo>
                    <a:pt x="1645" y="2039"/>
                    <a:pt x="1738" y="2066"/>
                    <a:pt x="1821" y="2122"/>
                  </a:cubicBezTo>
                  <a:cubicBezTo>
                    <a:pt x="1926" y="2185"/>
                    <a:pt x="2010" y="2311"/>
                    <a:pt x="2051" y="2478"/>
                  </a:cubicBezTo>
                  <a:cubicBezTo>
                    <a:pt x="2093" y="2624"/>
                    <a:pt x="2072" y="2750"/>
                    <a:pt x="2030" y="2875"/>
                  </a:cubicBezTo>
                  <a:cubicBezTo>
                    <a:pt x="1968" y="2980"/>
                    <a:pt x="1842" y="3064"/>
                    <a:pt x="1633" y="3106"/>
                  </a:cubicBezTo>
                  <a:cubicBezTo>
                    <a:pt x="1559" y="3130"/>
                    <a:pt x="1491" y="3142"/>
                    <a:pt x="1430" y="3142"/>
                  </a:cubicBezTo>
                  <a:cubicBezTo>
                    <a:pt x="1336" y="3142"/>
                    <a:pt x="1257" y="3114"/>
                    <a:pt x="1194" y="3064"/>
                  </a:cubicBezTo>
                  <a:cubicBezTo>
                    <a:pt x="1089" y="3001"/>
                    <a:pt x="1005" y="2896"/>
                    <a:pt x="984" y="2729"/>
                  </a:cubicBezTo>
                  <a:cubicBezTo>
                    <a:pt x="942" y="2562"/>
                    <a:pt x="963" y="2415"/>
                    <a:pt x="1026" y="2290"/>
                  </a:cubicBezTo>
                  <a:cubicBezTo>
                    <a:pt x="1110" y="2185"/>
                    <a:pt x="1214" y="2101"/>
                    <a:pt x="1382" y="2059"/>
                  </a:cubicBezTo>
                  <a:cubicBezTo>
                    <a:pt x="1438" y="2046"/>
                    <a:pt x="1491" y="2039"/>
                    <a:pt x="1542" y="2039"/>
                  </a:cubicBezTo>
                  <a:close/>
                  <a:moveTo>
                    <a:pt x="1235" y="1"/>
                  </a:moveTo>
                  <a:cubicBezTo>
                    <a:pt x="1134" y="1"/>
                    <a:pt x="1023" y="20"/>
                    <a:pt x="901" y="51"/>
                  </a:cubicBezTo>
                  <a:cubicBezTo>
                    <a:pt x="754" y="72"/>
                    <a:pt x="608" y="134"/>
                    <a:pt x="482" y="197"/>
                  </a:cubicBezTo>
                  <a:cubicBezTo>
                    <a:pt x="357" y="281"/>
                    <a:pt x="252" y="365"/>
                    <a:pt x="189" y="469"/>
                  </a:cubicBezTo>
                  <a:cubicBezTo>
                    <a:pt x="105" y="574"/>
                    <a:pt x="43" y="679"/>
                    <a:pt x="22" y="825"/>
                  </a:cubicBezTo>
                  <a:cubicBezTo>
                    <a:pt x="1" y="951"/>
                    <a:pt x="1" y="1097"/>
                    <a:pt x="43" y="1264"/>
                  </a:cubicBezTo>
                  <a:cubicBezTo>
                    <a:pt x="85" y="1432"/>
                    <a:pt x="147" y="1557"/>
                    <a:pt x="252" y="1683"/>
                  </a:cubicBezTo>
                  <a:cubicBezTo>
                    <a:pt x="357" y="1808"/>
                    <a:pt x="482" y="1892"/>
                    <a:pt x="650" y="1934"/>
                  </a:cubicBezTo>
                  <a:cubicBezTo>
                    <a:pt x="482" y="2059"/>
                    <a:pt x="377" y="2185"/>
                    <a:pt x="336" y="2352"/>
                  </a:cubicBezTo>
                  <a:cubicBezTo>
                    <a:pt x="294" y="2520"/>
                    <a:pt x="294" y="2708"/>
                    <a:pt x="336" y="2896"/>
                  </a:cubicBezTo>
                  <a:cubicBezTo>
                    <a:pt x="377" y="3085"/>
                    <a:pt x="440" y="3231"/>
                    <a:pt x="545" y="3336"/>
                  </a:cubicBezTo>
                  <a:cubicBezTo>
                    <a:pt x="629" y="3461"/>
                    <a:pt x="733" y="3545"/>
                    <a:pt x="859" y="3608"/>
                  </a:cubicBezTo>
                  <a:cubicBezTo>
                    <a:pt x="984" y="3671"/>
                    <a:pt x="1131" y="3712"/>
                    <a:pt x="1298" y="3712"/>
                  </a:cubicBezTo>
                  <a:cubicBezTo>
                    <a:pt x="1337" y="3718"/>
                    <a:pt x="1378" y="3721"/>
                    <a:pt x="1420" y="3721"/>
                  </a:cubicBezTo>
                  <a:cubicBezTo>
                    <a:pt x="1534" y="3721"/>
                    <a:pt x="1657" y="3701"/>
                    <a:pt x="1779" y="3671"/>
                  </a:cubicBezTo>
                  <a:cubicBezTo>
                    <a:pt x="1947" y="3629"/>
                    <a:pt x="2093" y="3566"/>
                    <a:pt x="2219" y="3503"/>
                  </a:cubicBezTo>
                  <a:cubicBezTo>
                    <a:pt x="2365" y="3420"/>
                    <a:pt x="2470" y="3315"/>
                    <a:pt x="2554" y="3210"/>
                  </a:cubicBezTo>
                  <a:cubicBezTo>
                    <a:pt x="2637" y="3106"/>
                    <a:pt x="2700" y="2959"/>
                    <a:pt x="2721" y="2813"/>
                  </a:cubicBezTo>
                  <a:cubicBezTo>
                    <a:pt x="2763" y="2687"/>
                    <a:pt x="2742" y="2520"/>
                    <a:pt x="2700" y="2331"/>
                  </a:cubicBezTo>
                  <a:cubicBezTo>
                    <a:pt x="2658" y="2143"/>
                    <a:pt x="2574" y="1976"/>
                    <a:pt x="2470" y="1850"/>
                  </a:cubicBezTo>
                  <a:cubicBezTo>
                    <a:pt x="2365" y="1725"/>
                    <a:pt x="2198" y="1641"/>
                    <a:pt x="1989" y="1620"/>
                  </a:cubicBezTo>
                  <a:cubicBezTo>
                    <a:pt x="2114" y="1515"/>
                    <a:pt x="2198" y="1369"/>
                    <a:pt x="2240" y="1223"/>
                  </a:cubicBezTo>
                  <a:cubicBezTo>
                    <a:pt x="2261" y="1055"/>
                    <a:pt x="2261" y="909"/>
                    <a:pt x="2240" y="741"/>
                  </a:cubicBezTo>
                  <a:cubicBezTo>
                    <a:pt x="2198" y="574"/>
                    <a:pt x="2135" y="448"/>
                    <a:pt x="2051" y="344"/>
                  </a:cubicBezTo>
                  <a:cubicBezTo>
                    <a:pt x="1947" y="239"/>
                    <a:pt x="1863" y="155"/>
                    <a:pt x="1738" y="93"/>
                  </a:cubicBezTo>
                  <a:cubicBezTo>
                    <a:pt x="1612" y="30"/>
                    <a:pt x="1486" y="9"/>
                    <a:pt x="1340" y="9"/>
                  </a:cubicBezTo>
                  <a:cubicBezTo>
                    <a:pt x="1306" y="3"/>
                    <a:pt x="1271" y="1"/>
                    <a:pt x="1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3"/>
            <p:cNvSpPr/>
            <p:nvPr/>
          </p:nvSpPr>
          <p:spPr>
            <a:xfrm>
              <a:off x="8372125" y="4428975"/>
              <a:ext cx="73775" cy="92375"/>
            </a:xfrm>
            <a:custGeom>
              <a:avLst/>
              <a:gdLst/>
              <a:ahLst/>
              <a:cxnLst/>
              <a:rect l="l" t="t" r="r" b="b"/>
              <a:pathLst>
                <a:path w="2951" h="3695" extrusionOk="0">
                  <a:moveTo>
                    <a:pt x="1214" y="592"/>
                  </a:moveTo>
                  <a:cubicBezTo>
                    <a:pt x="1298" y="592"/>
                    <a:pt x="1360" y="613"/>
                    <a:pt x="1423" y="655"/>
                  </a:cubicBezTo>
                  <a:cubicBezTo>
                    <a:pt x="1486" y="676"/>
                    <a:pt x="1549" y="738"/>
                    <a:pt x="1611" y="822"/>
                  </a:cubicBezTo>
                  <a:cubicBezTo>
                    <a:pt x="1674" y="906"/>
                    <a:pt x="1716" y="1010"/>
                    <a:pt x="1779" y="1157"/>
                  </a:cubicBezTo>
                  <a:lnTo>
                    <a:pt x="1842" y="1345"/>
                  </a:lnTo>
                  <a:cubicBezTo>
                    <a:pt x="1800" y="1450"/>
                    <a:pt x="1737" y="1533"/>
                    <a:pt x="1674" y="1638"/>
                  </a:cubicBezTo>
                  <a:cubicBezTo>
                    <a:pt x="1611" y="1722"/>
                    <a:pt x="1528" y="1785"/>
                    <a:pt x="1423" y="1826"/>
                  </a:cubicBezTo>
                  <a:cubicBezTo>
                    <a:pt x="1360" y="1847"/>
                    <a:pt x="1292" y="1858"/>
                    <a:pt x="1224" y="1858"/>
                  </a:cubicBezTo>
                  <a:cubicBezTo>
                    <a:pt x="1156" y="1858"/>
                    <a:pt x="1088" y="1847"/>
                    <a:pt x="1026" y="1826"/>
                  </a:cubicBezTo>
                  <a:cubicBezTo>
                    <a:pt x="900" y="1764"/>
                    <a:pt x="795" y="1638"/>
                    <a:pt x="733" y="1450"/>
                  </a:cubicBezTo>
                  <a:cubicBezTo>
                    <a:pt x="649" y="1261"/>
                    <a:pt x="649" y="1094"/>
                    <a:pt x="670" y="948"/>
                  </a:cubicBezTo>
                  <a:cubicBezTo>
                    <a:pt x="712" y="801"/>
                    <a:pt x="816" y="717"/>
                    <a:pt x="984" y="655"/>
                  </a:cubicBezTo>
                  <a:cubicBezTo>
                    <a:pt x="1067" y="613"/>
                    <a:pt x="1151" y="592"/>
                    <a:pt x="1214" y="592"/>
                  </a:cubicBezTo>
                  <a:close/>
                  <a:moveTo>
                    <a:pt x="1295" y="1"/>
                  </a:moveTo>
                  <a:cubicBezTo>
                    <a:pt x="1135" y="1"/>
                    <a:pt x="963" y="37"/>
                    <a:pt x="774" y="111"/>
                  </a:cubicBezTo>
                  <a:cubicBezTo>
                    <a:pt x="586" y="173"/>
                    <a:pt x="440" y="278"/>
                    <a:pt x="314" y="383"/>
                  </a:cubicBezTo>
                  <a:cubicBezTo>
                    <a:pt x="189" y="508"/>
                    <a:pt x="105" y="634"/>
                    <a:pt x="63" y="759"/>
                  </a:cubicBezTo>
                  <a:cubicBezTo>
                    <a:pt x="21" y="906"/>
                    <a:pt x="0" y="1052"/>
                    <a:pt x="0" y="1220"/>
                  </a:cubicBezTo>
                  <a:cubicBezTo>
                    <a:pt x="21" y="1387"/>
                    <a:pt x="63" y="1554"/>
                    <a:pt x="126" y="1722"/>
                  </a:cubicBezTo>
                  <a:cubicBezTo>
                    <a:pt x="168" y="1847"/>
                    <a:pt x="251" y="1973"/>
                    <a:pt x="335" y="2077"/>
                  </a:cubicBezTo>
                  <a:cubicBezTo>
                    <a:pt x="419" y="2182"/>
                    <a:pt x="502" y="2266"/>
                    <a:pt x="607" y="2329"/>
                  </a:cubicBezTo>
                  <a:cubicBezTo>
                    <a:pt x="733" y="2391"/>
                    <a:pt x="858" y="2433"/>
                    <a:pt x="984" y="2454"/>
                  </a:cubicBezTo>
                  <a:cubicBezTo>
                    <a:pt x="1109" y="2454"/>
                    <a:pt x="1256" y="2433"/>
                    <a:pt x="1402" y="2370"/>
                  </a:cubicBezTo>
                  <a:cubicBezTo>
                    <a:pt x="1549" y="2329"/>
                    <a:pt x="1653" y="2245"/>
                    <a:pt x="1758" y="2161"/>
                  </a:cubicBezTo>
                  <a:cubicBezTo>
                    <a:pt x="1863" y="2057"/>
                    <a:pt x="1946" y="1952"/>
                    <a:pt x="2030" y="1826"/>
                  </a:cubicBezTo>
                  <a:lnTo>
                    <a:pt x="2155" y="2161"/>
                  </a:lnTo>
                  <a:cubicBezTo>
                    <a:pt x="2197" y="2287"/>
                    <a:pt x="2239" y="2412"/>
                    <a:pt x="2260" y="2517"/>
                  </a:cubicBezTo>
                  <a:cubicBezTo>
                    <a:pt x="2260" y="2601"/>
                    <a:pt x="2260" y="2684"/>
                    <a:pt x="2239" y="2768"/>
                  </a:cubicBezTo>
                  <a:cubicBezTo>
                    <a:pt x="2218" y="2831"/>
                    <a:pt x="2176" y="2893"/>
                    <a:pt x="2114" y="2935"/>
                  </a:cubicBezTo>
                  <a:cubicBezTo>
                    <a:pt x="2072" y="2977"/>
                    <a:pt x="1988" y="3019"/>
                    <a:pt x="1904" y="3061"/>
                  </a:cubicBezTo>
                  <a:cubicBezTo>
                    <a:pt x="1852" y="3082"/>
                    <a:pt x="1795" y="3092"/>
                    <a:pt x="1737" y="3092"/>
                  </a:cubicBezTo>
                  <a:cubicBezTo>
                    <a:pt x="1679" y="3092"/>
                    <a:pt x="1622" y="3082"/>
                    <a:pt x="1570" y="3061"/>
                  </a:cubicBezTo>
                  <a:cubicBezTo>
                    <a:pt x="1465" y="3019"/>
                    <a:pt x="1381" y="2935"/>
                    <a:pt x="1319" y="2831"/>
                  </a:cubicBezTo>
                  <a:lnTo>
                    <a:pt x="712" y="3061"/>
                  </a:lnTo>
                  <a:cubicBezTo>
                    <a:pt x="858" y="3354"/>
                    <a:pt x="1047" y="3542"/>
                    <a:pt x="1298" y="3626"/>
                  </a:cubicBezTo>
                  <a:cubicBezTo>
                    <a:pt x="1411" y="3673"/>
                    <a:pt x="1528" y="3695"/>
                    <a:pt x="1650" y="3695"/>
                  </a:cubicBezTo>
                  <a:cubicBezTo>
                    <a:pt x="1798" y="3695"/>
                    <a:pt x="1953" y="3662"/>
                    <a:pt x="2114" y="3605"/>
                  </a:cubicBezTo>
                  <a:cubicBezTo>
                    <a:pt x="2490" y="3458"/>
                    <a:pt x="2720" y="3249"/>
                    <a:pt x="2846" y="2956"/>
                  </a:cubicBezTo>
                  <a:cubicBezTo>
                    <a:pt x="2951" y="2684"/>
                    <a:pt x="2930" y="2349"/>
                    <a:pt x="2804" y="1994"/>
                  </a:cubicBezTo>
                  <a:lnTo>
                    <a:pt x="2365" y="843"/>
                  </a:lnTo>
                  <a:cubicBezTo>
                    <a:pt x="2218" y="487"/>
                    <a:pt x="2030" y="236"/>
                    <a:pt x="1737" y="111"/>
                  </a:cubicBezTo>
                  <a:cubicBezTo>
                    <a:pt x="1601" y="37"/>
                    <a:pt x="1455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3"/>
            <p:cNvSpPr/>
            <p:nvPr/>
          </p:nvSpPr>
          <p:spPr>
            <a:xfrm>
              <a:off x="8434900" y="4399950"/>
              <a:ext cx="77950" cy="91700"/>
            </a:xfrm>
            <a:custGeom>
              <a:avLst/>
              <a:gdLst/>
              <a:ahLst/>
              <a:cxnLst/>
              <a:rect l="l" t="t" r="r" b="b"/>
              <a:pathLst>
                <a:path w="3118" h="3668" extrusionOk="0">
                  <a:moveTo>
                    <a:pt x="1130" y="623"/>
                  </a:moveTo>
                  <a:cubicBezTo>
                    <a:pt x="1193" y="623"/>
                    <a:pt x="1235" y="623"/>
                    <a:pt x="1297" y="644"/>
                  </a:cubicBezTo>
                  <a:cubicBezTo>
                    <a:pt x="1360" y="665"/>
                    <a:pt x="1402" y="686"/>
                    <a:pt x="1444" y="728"/>
                  </a:cubicBezTo>
                  <a:cubicBezTo>
                    <a:pt x="1507" y="769"/>
                    <a:pt x="1528" y="811"/>
                    <a:pt x="1569" y="874"/>
                  </a:cubicBezTo>
                  <a:cubicBezTo>
                    <a:pt x="1590" y="937"/>
                    <a:pt x="1611" y="1000"/>
                    <a:pt x="1611" y="1062"/>
                  </a:cubicBezTo>
                  <a:cubicBezTo>
                    <a:pt x="1611" y="1104"/>
                    <a:pt x="1611" y="1167"/>
                    <a:pt x="1590" y="1230"/>
                  </a:cubicBezTo>
                  <a:cubicBezTo>
                    <a:pt x="1569" y="1293"/>
                    <a:pt x="1549" y="1334"/>
                    <a:pt x="1507" y="1376"/>
                  </a:cubicBezTo>
                  <a:cubicBezTo>
                    <a:pt x="1465" y="1439"/>
                    <a:pt x="1423" y="1481"/>
                    <a:pt x="1360" y="1502"/>
                  </a:cubicBezTo>
                  <a:cubicBezTo>
                    <a:pt x="1318" y="1523"/>
                    <a:pt x="1256" y="1544"/>
                    <a:pt x="1193" y="1544"/>
                  </a:cubicBezTo>
                  <a:cubicBezTo>
                    <a:pt x="1172" y="1551"/>
                    <a:pt x="1151" y="1553"/>
                    <a:pt x="1130" y="1553"/>
                  </a:cubicBezTo>
                  <a:cubicBezTo>
                    <a:pt x="1088" y="1553"/>
                    <a:pt x="1046" y="1544"/>
                    <a:pt x="1004" y="1544"/>
                  </a:cubicBezTo>
                  <a:cubicBezTo>
                    <a:pt x="963" y="1523"/>
                    <a:pt x="900" y="1481"/>
                    <a:pt x="858" y="1460"/>
                  </a:cubicBezTo>
                  <a:cubicBezTo>
                    <a:pt x="816" y="1418"/>
                    <a:pt x="774" y="1376"/>
                    <a:pt x="753" y="1313"/>
                  </a:cubicBezTo>
                  <a:cubicBezTo>
                    <a:pt x="712" y="1251"/>
                    <a:pt x="691" y="1188"/>
                    <a:pt x="691" y="1125"/>
                  </a:cubicBezTo>
                  <a:cubicBezTo>
                    <a:pt x="691" y="1062"/>
                    <a:pt x="691" y="1021"/>
                    <a:pt x="712" y="958"/>
                  </a:cubicBezTo>
                  <a:cubicBezTo>
                    <a:pt x="732" y="895"/>
                    <a:pt x="753" y="853"/>
                    <a:pt x="795" y="790"/>
                  </a:cubicBezTo>
                  <a:cubicBezTo>
                    <a:pt x="837" y="749"/>
                    <a:pt x="879" y="707"/>
                    <a:pt x="942" y="686"/>
                  </a:cubicBezTo>
                  <a:cubicBezTo>
                    <a:pt x="1004" y="644"/>
                    <a:pt x="1067" y="623"/>
                    <a:pt x="1130" y="623"/>
                  </a:cubicBezTo>
                  <a:close/>
                  <a:moveTo>
                    <a:pt x="1925" y="1920"/>
                  </a:moveTo>
                  <a:cubicBezTo>
                    <a:pt x="1974" y="1920"/>
                    <a:pt x="2023" y="1927"/>
                    <a:pt x="2072" y="1941"/>
                  </a:cubicBezTo>
                  <a:cubicBezTo>
                    <a:pt x="2197" y="2004"/>
                    <a:pt x="2302" y="2088"/>
                    <a:pt x="2385" y="2234"/>
                  </a:cubicBezTo>
                  <a:cubicBezTo>
                    <a:pt x="2448" y="2381"/>
                    <a:pt x="2469" y="2506"/>
                    <a:pt x="2448" y="2632"/>
                  </a:cubicBezTo>
                  <a:cubicBezTo>
                    <a:pt x="2427" y="2757"/>
                    <a:pt x="2323" y="2883"/>
                    <a:pt x="2134" y="2966"/>
                  </a:cubicBezTo>
                  <a:cubicBezTo>
                    <a:pt x="2017" y="3032"/>
                    <a:pt x="1915" y="3065"/>
                    <a:pt x="1825" y="3065"/>
                  </a:cubicBezTo>
                  <a:cubicBezTo>
                    <a:pt x="1771" y="3065"/>
                    <a:pt x="1721" y="3053"/>
                    <a:pt x="1674" y="3029"/>
                  </a:cubicBezTo>
                  <a:cubicBezTo>
                    <a:pt x="1569" y="2987"/>
                    <a:pt x="1465" y="2904"/>
                    <a:pt x="1402" y="2757"/>
                  </a:cubicBezTo>
                  <a:cubicBezTo>
                    <a:pt x="1318" y="2611"/>
                    <a:pt x="1297" y="2464"/>
                    <a:pt x="1339" y="2318"/>
                  </a:cubicBezTo>
                  <a:cubicBezTo>
                    <a:pt x="1381" y="2192"/>
                    <a:pt x="1486" y="2088"/>
                    <a:pt x="1632" y="2004"/>
                  </a:cubicBezTo>
                  <a:cubicBezTo>
                    <a:pt x="1730" y="1948"/>
                    <a:pt x="1827" y="1920"/>
                    <a:pt x="1925" y="1920"/>
                  </a:cubicBezTo>
                  <a:close/>
                  <a:moveTo>
                    <a:pt x="1295" y="1"/>
                  </a:moveTo>
                  <a:cubicBezTo>
                    <a:pt x="1229" y="1"/>
                    <a:pt x="1161" y="6"/>
                    <a:pt x="1088" y="16"/>
                  </a:cubicBezTo>
                  <a:cubicBezTo>
                    <a:pt x="942" y="37"/>
                    <a:pt x="816" y="100"/>
                    <a:pt x="670" y="163"/>
                  </a:cubicBezTo>
                  <a:cubicBezTo>
                    <a:pt x="523" y="246"/>
                    <a:pt x="398" y="330"/>
                    <a:pt x="314" y="435"/>
                  </a:cubicBezTo>
                  <a:cubicBezTo>
                    <a:pt x="209" y="518"/>
                    <a:pt x="126" y="644"/>
                    <a:pt x="63" y="749"/>
                  </a:cubicBezTo>
                  <a:cubicBezTo>
                    <a:pt x="21" y="874"/>
                    <a:pt x="0" y="1000"/>
                    <a:pt x="0" y="1146"/>
                  </a:cubicBezTo>
                  <a:cubicBezTo>
                    <a:pt x="0" y="1272"/>
                    <a:pt x="42" y="1418"/>
                    <a:pt x="126" y="1565"/>
                  </a:cubicBezTo>
                  <a:cubicBezTo>
                    <a:pt x="209" y="1711"/>
                    <a:pt x="314" y="1837"/>
                    <a:pt x="440" y="1920"/>
                  </a:cubicBezTo>
                  <a:cubicBezTo>
                    <a:pt x="565" y="2025"/>
                    <a:pt x="712" y="2067"/>
                    <a:pt x="879" y="2067"/>
                  </a:cubicBezTo>
                  <a:cubicBezTo>
                    <a:pt x="753" y="2213"/>
                    <a:pt x="670" y="2381"/>
                    <a:pt x="670" y="2548"/>
                  </a:cubicBezTo>
                  <a:cubicBezTo>
                    <a:pt x="670" y="2715"/>
                    <a:pt x="732" y="2904"/>
                    <a:pt x="816" y="3092"/>
                  </a:cubicBezTo>
                  <a:cubicBezTo>
                    <a:pt x="900" y="3238"/>
                    <a:pt x="1004" y="3364"/>
                    <a:pt x="1109" y="3469"/>
                  </a:cubicBezTo>
                  <a:cubicBezTo>
                    <a:pt x="1235" y="3552"/>
                    <a:pt x="1360" y="3615"/>
                    <a:pt x="1507" y="3636"/>
                  </a:cubicBezTo>
                  <a:cubicBezTo>
                    <a:pt x="1569" y="3657"/>
                    <a:pt x="1637" y="3667"/>
                    <a:pt x="1711" y="3667"/>
                  </a:cubicBezTo>
                  <a:cubicBezTo>
                    <a:pt x="1784" y="3667"/>
                    <a:pt x="1862" y="3657"/>
                    <a:pt x="1946" y="3636"/>
                  </a:cubicBezTo>
                  <a:cubicBezTo>
                    <a:pt x="2093" y="3615"/>
                    <a:pt x="2239" y="3552"/>
                    <a:pt x="2406" y="3490"/>
                  </a:cubicBezTo>
                  <a:cubicBezTo>
                    <a:pt x="2553" y="3406"/>
                    <a:pt x="2678" y="3301"/>
                    <a:pt x="2783" y="3197"/>
                  </a:cubicBezTo>
                  <a:cubicBezTo>
                    <a:pt x="2909" y="3092"/>
                    <a:pt x="2992" y="2966"/>
                    <a:pt x="3034" y="2841"/>
                  </a:cubicBezTo>
                  <a:cubicBezTo>
                    <a:pt x="3097" y="2715"/>
                    <a:pt x="3118" y="2569"/>
                    <a:pt x="3118" y="2422"/>
                  </a:cubicBezTo>
                  <a:cubicBezTo>
                    <a:pt x="3097" y="2276"/>
                    <a:pt x="3055" y="2109"/>
                    <a:pt x="2971" y="1962"/>
                  </a:cubicBezTo>
                  <a:cubicBezTo>
                    <a:pt x="2888" y="1774"/>
                    <a:pt x="2762" y="1627"/>
                    <a:pt x="2616" y="1544"/>
                  </a:cubicBezTo>
                  <a:cubicBezTo>
                    <a:pt x="2511" y="1456"/>
                    <a:pt x="2363" y="1413"/>
                    <a:pt x="2195" y="1413"/>
                  </a:cubicBezTo>
                  <a:cubicBezTo>
                    <a:pt x="2162" y="1413"/>
                    <a:pt x="2127" y="1415"/>
                    <a:pt x="2093" y="1418"/>
                  </a:cubicBezTo>
                  <a:cubicBezTo>
                    <a:pt x="2197" y="1293"/>
                    <a:pt x="2239" y="1146"/>
                    <a:pt x="2239" y="979"/>
                  </a:cubicBezTo>
                  <a:cubicBezTo>
                    <a:pt x="2239" y="811"/>
                    <a:pt x="2197" y="665"/>
                    <a:pt x="2113" y="518"/>
                  </a:cubicBezTo>
                  <a:cubicBezTo>
                    <a:pt x="2051" y="372"/>
                    <a:pt x="1946" y="267"/>
                    <a:pt x="1841" y="184"/>
                  </a:cubicBezTo>
                  <a:cubicBezTo>
                    <a:pt x="1737" y="79"/>
                    <a:pt x="1611" y="37"/>
                    <a:pt x="1486" y="16"/>
                  </a:cubicBezTo>
                  <a:cubicBezTo>
                    <a:pt x="1423" y="6"/>
                    <a:pt x="1360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3"/>
            <p:cNvSpPr/>
            <p:nvPr/>
          </p:nvSpPr>
          <p:spPr>
            <a:xfrm>
              <a:off x="8536375" y="4366125"/>
              <a:ext cx="45525" cy="45450"/>
            </a:xfrm>
            <a:custGeom>
              <a:avLst/>
              <a:gdLst/>
              <a:ahLst/>
              <a:cxnLst/>
              <a:rect l="l" t="t" r="r" b="b"/>
              <a:pathLst>
                <a:path w="1821" h="1818" extrusionOk="0">
                  <a:moveTo>
                    <a:pt x="908" y="1"/>
                  </a:moveTo>
                  <a:cubicBezTo>
                    <a:pt x="827" y="1"/>
                    <a:pt x="738" y="15"/>
                    <a:pt x="649" y="30"/>
                  </a:cubicBezTo>
                  <a:cubicBezTo>
                    <a:pt x="544" y="72"/>
                    <a:pt x="440" y="114"/>
                    <a:pt x="335" y="197"/>
                  </a:cubicBezTo>
                  <a:cubicBezTo>
                    <a:pt x="230" y="281"/>
                    <a:pt x="168" y="365"/>
                    <a:pt x="105" y="469"/>
                  </a:cubicBezTo>
                  <a:cubicBezTo>
                    <a:pt x="42" y="574"/>
                    <a:pt x="21" y="679"/>
                    <a:pt x="0" y="804"/>
                  </a:cubicBezTo>
                  <a:cubicBezTo>
                    <a:pt x="0" y="930"/>
                    <a:pt x="0" y="1034"/>
                    <a:pt x="42" y="1160"/>
                  </a:cubicBezTo>
                  <a:cubicBezTo>
                    <a:pt x="63" y="1265"/>
                    <a:pt x="126" y="1369"/>
                    <a:pt x="210" y="1474"/>
                  </a:cubicBezTo>
                  <a:cubicBezTo>
                    <a:pt x="272" y="1578"/>
                    <a:pt x="377" y="1641"/>
                    <a:pt x="482" y="1704"/>
                  </a:cubicBezTo>
                  <a:cubicBezTo>
                    <a:pt x="586" y="1767"/>
                    <a:pt x="691" y="1788"/>
                    <a:pt x="816" y="1809"/>
                  </a:cubicBezTo>
                  <a:cubicBezTo>
                    <a:pt x="847" y="1815"/>
                    <a:pt x="879" y="1817"/>
                    <a:pt x="913" y="1817"/>
                  </a:cubicBezTo>
                  <a:cubicBezTo>
                    <a:pt x="993" y="1817"/>
                    <a:pt x="1077" y="1802"/>
                    <a:pt x="1151" y="1788"/>
                  </a:cubicBezTo>
                  <a:cubicBezTo>
                    <a:pt x="1277" y="1746"/>
                    <a:pt x="1381" y="1683"/>
                    <a:pt x="1486" y="1620"/>
                  </a:cubicBezTo>
                  <a:cubicBezTo>
                    <a:pt x="1570" y="1537"/>
                    <a:pt x="1653" y="1432"/>
                    <a:pt x="1716" y="1327"/>
                  </a:cubicBezTo>
                  <a:cubicBezTo>
                    <a:pt x="1758" y="1223"/>
                    <a:pt x="1800" y="1118"/>
                    <a:pt x="1821" y="993"/>
                  </a:cubicBezTo>
                  <a:cubicBezTo>
                    <a:pt x="1821" y="888"/>
                    <a:pt x="1821" y="762"/>
                    <a:pt x="1779" y="658"/>
                  </a:cubicBezTo>
                  <a:cubicBezTo>
                    <a:pt x="1758" y="532"/>
                    <a:pt x="1695" y="428"/>
                    <a:pt x="1611" y="344"/>
                  </a:cubicBezTo>
                  <a:cubicBezTo>
                    <a:pt x="1549" y="239"/>
                    <a:pt x="1444" y="156"/>
                    <a:pt x="1339" y="114"/>
                  </a:cubicBezTo>
                  <a:cubicBezTo>
                    <a:pt x="1235" y="51"/>
                    <a:pt x="1130" y="9"/>
                    <a:pt x="1005" y="9"/>
                  </a:cubicBezTo>
                  <a:cubicBezTo>
                    <a:pt x="974" y="3"/>
                    <a:pt x="942" y="1"/>
                    <a:pt x="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" name="Google Shape;1087;p44"/>
          <p:cNvSpPr txBox="1">
            <a:spLocks noGrp="1"/>
          </p:cNvSpPr>
          <p:nvPr>
            <p:ph type="title"/>
          </p:nvPr>
        </p:nvSpPr>
        <p:spPr>
          <a:xfrm>
            <a:off x="2122245" y="838114"/>
            <a:ext cx="4904100" cy="106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HIGH SCHOOL CERTIFICATE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1088" name="Google Shape;1088;p44"/>
          <p:cNvSpPr txBox="1">
            <a:spLocks noGrp="1"/>
          </p:cNvSpPr>
          <p:nvPr>
            <p:ph type="title" idx="2"/>
          </p:nvPr>
        </p:nvSpPr>
        <p:spPr>
          <a:xfrm>
            <a:off x="2825195" y="2078254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John Williams Brown</a:t>
            </a:r>
            <a:endParaRPr/>
          </a:p>
        </p:txBody>
      </p:sp>
      <p:sp>
        <p:nvSpPr>
          <p:cNvPr id="1089" name="Google Shape;1089;p44"/>
          <p:cNvSpPr txBox="1">
            <a:spLocks noGrp="1"/>
          </p:cNvSpPr>
          <p:nvPr>
            <p:ph type="subTitle" idx="1"/>
          </p:nvPr>
        </p:nvSpPr>
        <p:spPr>
          <a:xfrm>
            <a:off x="2494000" y="2555375"/>
            <a:ext cx="4168500" cy="55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1090" name="Google Shape;1090;p44"/>
          <p:cNvSpPr txBox="1">
            <a:spLocks noGrp="1"/>
          </p:cNvSpPr>
          <p:nvPr>
            <p:ph type="subTitle" idx="4294967295"/>
          </p:nvPr>
        </p:nvSpPr>
        <p:spPr>
          <a:xfrm>
            <a:off x="2153050" y="3850083"/>
            <a:ext cx="1710000" cy="1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</a:rPr>
              <a:t>Richard Roe</a:t>
            </a:r>
            <a:endParaRPr sz="1200">
              <a:solidFill>
                <a:schemeClr val="lt1"/>
              </a:solidFill>
            </a:endParaRPr>
          </a:p>
        </p:txBody>
      </p:sp>
      <p:sp>
        <p:nvSpPr>
          <p:cNvPr id="1091" name="Google Shape;1091;p44"/>
          <p:cNvSpPr txBox="1">
            <a:spLocks noGrp="1"/>
          </p:cNvSpPr>
          <p:nvPr>
            <p:ph type="subTitle" idx="4294967295"/>
          </p:nvPr>
        </p:nvSpPr>
        <p:spPr>
          <a:xfrm>
            <a:off x="5286978" y="3851349"/>
            <a:ext cx="1710000" cy="1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</a:rPr>
              <a:t>Jane Doe</a:t>
            </a:r>
            <a:endParaRPr sz="1200">
              <a:solidFill>
                <a:schemeClr val="lt1"/>
              </a:solidFill>
            </a:endParaRPr>
          </a:p>
        </p:txBody>
      </p:sp>
      <p:sp>
        <p:nvSpPr>
          <p:cNvPr id="1092" name="Google Shape;1092;p44"/>
          <p:cNvSpPr txBox="1">
            <a:spLocks noGrp="1"/>
          </p:cNvSpPr>
          <p:nvPr>
            <p:ph type="subTitle" idx="4294967295"/>
          </p:nvPr>
        </p:nvSpPr>
        <p:spPr>
          <a:xfrm>
            <a:off x="2093650" y="4096416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</a:rPr>
              <a:t>Principal</a:t>
            </a:r>
            <a:endParaRPr sz="1000">
              <a:solidFill>
                <a:schemeClr val="lt1"/>
              </a:solidFill>
            </a:endParaRPr>
          </a:p>
        </p:txBody>
      </p:sp>
      <p:sp>
        <p:nvSpPr>
          <p:cNvPr id="1093" name="Google Shape;1093;p44"/>
          <p:cNvSpPr txBox="1">
            <a:spLocks noGrp="1"/>
          </p:cNvSpPr>
          <p:nvPr>
            <p:ph type="subTitle" idx="4294967295"/>
          </p:nvPr>
        </p:nvSpPr>
        <p:spPr>
          <a:xfrm>
            <a:off x="5221551" y="4098199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</a:rPr>
              <a:t>Teacher </a:t>
            </a:r>
            <a:endParaRPr sz="1000">
              <a:solidFill>
                <a:schemeClr val="lt1"/>
              </a:solidFill>
            </a:endParaRPr>
          </a:p>
        </p:txBody>
      </p:sp>
      <p:sp>
        <p:nvSpPr>
          <p:cNvPr id="1094" name="Google Shape;1094;p44"/>
          <p:cNvSpPr/>
          <p:nvPr/>
        </p:nvSpPr>
        <p:spPr>
          <a:xfrm>
            <a:off x="5708738" y="3413776"/>
            <a:ext cx="854425" cy="332100"/>
          </a:xfrm>
          <a:custGeom>
            <a:avLst/>
            <a:gdLst/>
            <a:ahLst/>
            <a:cxnLst/>
            <a:rect l="l" t="t" r="r" b="b"/>
            <a:pathLst>
              <a:path w="34177" h="13284" extrusionOk="0">
                <a:moveTo>
                  <a:pt x="19340" y="4476"/>
                </a:moveTo>
                <a:lnTo>
                  <a:pt x="19340" y="4476"/>
                </a:lnTo>
                <a:cubicBezTo>
                  <a:pt x="19232" y="5154"/>
                  <a:pt x="18933" y="5860"/>
                  <a:pt x="18635" y="6484"/>
                </a:cubicBezTo>
                <a:cubicBezTo>
                  <a:pt x="18499" y="6809"/>
                  <a:pt x="18309" y="7135"/>
                  <a:pt x="18147" y="7433"/>
                </a:cubicBezTo>
                <a:cubicBezTo>
                  <a:pt x="17713" y="7541"/>
                  <a:pt x="17279" y="7677"/>
                  <a:pt x="16872" y="7785"/>
                </a:cubicBezTo>
                <a:cubicBezTo>
                  <a:pt x="16682" y="7785"/>
                  <a:pt x="16492" y="7758"/>
                  <a:pt x="16329" y="7758"/>
                </a:cubicBezTo>
                <a:cubicBezTo>
                  <a:pt x="16953" y="6456"/>
                  <a:pt x="17903" y="4883"/>
                  <a:pt x="19340" y="4476"/>
                </a:cubicBezTo>
                <a:close/>
                <a:moveTo>
                  <a:pt x="16091" y="272"/>
                </a:moveTo>
                <a:cubicBezTo>
                  <a:pt x="16221" y="272"/>
                  <a:pt x="16221" y="1278"/>
                  <a:pt x="16194" y="1411"/>
                </a:cubicBezTo>
                <a:cubicBezTo>
                  <a:pt x="16194" y="1873"/>
                  <a:pt x="16085" y="2306"/>
                  <a:pt x="15950" y="2740"/>
                </a:cubicBezTo>
                <a:cubicBezTo>
                  <a:pt x="15651" y="3717"/>
                  <a:pt x="15163" y="4612"/>
                  <a:pt x="14594" y="5426"/>
                </a:cubicBezTo>
                <a:cubicBezTo>
                  <a:pt x="14024" y="6294"/>
                  <a:pt x="13346" y="7107"/>
                  <a:pt x="12586" y="7840"/>
                </a:cubicBezTo>
                <a:cubicBezTo>
                  <a:pt x="12098" y="7867"/>
                  <a:pt x="11610" y="7921"/>
                  <a:pt x="11149" y="7975"/>
                </a:cubicBezTo>
                <a:cubicBezTo>
                  <a:pt x="11529" y="5995"/>
                  <a:pt x="12369" y="4070"/>
                  <a:pt x="13481" y="2442"/>
                </a:cubicBezTo>
                <a:cubicBezTo>
                  <a:pt x="14105" y="1547"/>
                  <a:pt x="14946" y="516"/>
                  <a:pt x="16085" y="272"/>
                </a:cubicBezTo>
                <a:cubicBezTo>
                  <a:pt x="16087" y="272"/>
                  <a:pt x="16089" y="272"/>
                  <a:pt x="16091" y="272"/>
                </a:cubicBezTo>
                <a:close/>
                <a:moveTo>
                  <a:pt x="20154" y="7785"/>
                </a:moveTo>
                <a:lnTo>
                  <a:pt x="20154" y="7785"/>
                </a:lnTo>
                <a:cubicBezTo>
                  <a:pt x="20127" y="7894"/>
                  <a:pt x="20127" y="8002"/>
                  <a:pt x="20100" y="8111"/>
                </a:cubicBezTo>
                <a:cubicBezTo>
                  <a:pt x="19910" y="8084"/>
                  <a:pt x="19720" y="8057"/>
                  <a:pt x="19530" y="8030"/>
                </a:cubicBezTo>
                <a:cubicBezTo>
                  <a:pt x="19747" y="7921"/>
                  <a:pt x="19937" y="7840"/>
                  <a:pt x="20154" y="7785"/>
                </a:cubicBezTo>
                <a:close/>
                <a:moveTo>
                  <a:pt x="12234" y="8165"/>
                </a:moveTo>
                <a:lnTo>
                  <a:pt x="12234" y="8165"/>
                </a:lnTo>
                <a:cubicBezTo>
                  <a:pt x="11854" y="8491"/>
                  <a:pt x="11447" y="8816"/>
                  <a:pt x="11013" y="9087"/>
                </a:cubicBezTo>
                <a:cubicBezTo>
                  <a:pt x="11013" y="9087"/>
                  <a:pt x="10986" y="9115"/>
                  <a:pt x="10959" y="9115"/>
                </a:cubicBezTo>
                <a:cubicBezTo>
                  <a:pt x="10959" y="8952"/>
                  <a:pt x="10986" y="8789"/>
                  <a:pt x="11013" y="8653"/>
                </a:cubicBezTo>
                <a:cubicBezTo>
                  <a:pt x="11040" y="8518"/>
                  <a:pt x="11067" y="8382"/>
                  <a:pt x="11067" y="8274"/>
                </a:cubicBezTo>
                <a:cubicBezTo>
                  <a:pt x="11474" y="8219"/>
                  <a:pt x="11854" y="8192"/>
                  <a:pt x="12234" y="8165"/>
                </a:cubicBezTo>
                <a:close/>
                <a:moveTo>
                  <a:pt x="15841" y="8030"/>
                </a:moveTo>
                <a:cubicBezTo>
                  <a:pt x="15841" y="8030"/>
                  <a:pt x="15841" y="8057"/>
                  <a:pt x="15841" y="8057"/>
                </a:cubicBezTo>
                <a:cubicBezTo>
                  <a:pt x="14214" y="8491"/>
                  <a:pt x="12613" y="8925"/>
                  <a:pt x="10986" y="9359"/>
                </a:cubicBezTo>
                <a:cubicBezTo>
                  <a:pt x="11420" y="9087"/>
                  <a:pt x="11800" y="8789"/>
                  <a:pt x="12152" y="8491"/>
                </a:cubicBezTo>
                <a:cubicBezTo>
                  <a:pt x="12288" y="8382"/>
                  <a:pt x="12424" y="8247"/>
                  <a:pt x="12559" y="8138"/>
                </a:cubicBezTo>
                <a:cubicBezTo>
                  <a:pt x="12695" y="8111"/>
                  <a:pt x="12830" y="8111"/>
                  <a:pt x="12966" y="8111"/>
                </a:cubicBezTo>
                <a:cubicBezTo>
                  <a:pt x="13915" y="8057"/>
                  <a:pt x="14865" y="8030"/>
                  <a:pt x="15841" y="8030"/>
                </a:cubicBezTo>
                <a:close/>
                <a:moveTo>
                  <a:pt x="10796" y="8301"/>
                </a:moveTo>
                <a:lnTo>
                  <a:pt x="10796" y="8301"/>
                </a:lnTo>
                <a:cubicBezTo>
                  <a:pt x="10715" y="8626"/>
                  <a:pt x="10688" y="8952"/>
                  <a:pt x="10661" y="9304"/>
                </a:cubicBezTo>
                <a:cubicBezTo>
                  <a:pt x="10444" y="9413"/>
                  <a:pt x="10254" y="9521"/>
                  <a:pt x="10037" y="9603"/>
                </a:cubicBezTo>
                <a:lnTo>
                  <a:pt x="9142" y="9820"/>
                </a:lnTo>
                <a:cubicBezTo>
                  <a:pt x="8545" y="9793"/>
                  <a:pt x="8491" y="9169"/>
                  <a:pt x="8599" y="8599"/>
                </a:cubicBezTo>
                <a:cubicBezTo>
                  <a:pt x="9331" y="8491"/>
                  <a:pt x="10064" y="8382"/>
                  <a:pt x="10796" y="8301"/>
                </a:cubicBezTo>
                <a:close/>
                <a:moveTo>
                  <a:pt x="8436" y="8626"/>
                </a:moveTo>
                <a:lnTo>
                  <a:pt x="8436" y="8626"/>
                </a:lnTo>
                <a:cubicBezTo>
                  <a:pt x="8355" y="9142"/>
                  <a:pt x="8382" y="9684"/>
                  <a:pt x="8789" y="9901"/>
                </a:cubicBezTo>
                <a:cubicBezTo>
                  <a:pt x="6158" y="10525"/>
                  <a:pt x="3473" y="10986"/>
                  <a:pt x="787" y="11176"/>
                </a:cubicBezTo>
                <a:cubicBezTo>
                  <a:pt x="2252" y="10254"/>
                  <a:pt x="3961" y="9684"/>
                  <a:pt x="5643" y="9250"/>
                </a:cubicBezTo>
                <a:cubicBezTo>
                  <a:pt x="6565" y="9006"/>
                  <a:pt x="7487" y="8816"/>
                  <a:pt x="8436" y="8626"/>
                </a:cubicBezTo>
                <a:close/>
                <a:moveTo>
                  <a:pt x="17197" y="8084"/>
                </a:moveTo>
                <a:cubicBezTo>
                  <a:pt x="17387" y="8084"/>
                  <a:pt x="17577" y="8111"/>
                  <a:pt x="17740" y="8111"/>
                </a:cubicBezTo>
                <a:cubicBezTo>
                  <a:pt x="17523" y="8436"/>
                  <a:pt x="17306" y="8789"/>
                  <a:pt x="17089" y="9115"/>
                </a:cubicBezTo>
                <a:cubicBezTo>
                  <a:pt x="16492" y="9955"/>
                  <a:pt x="15814" y="10742"/>
                  <a:pt x="15055" y="11447"/>
                </a:cubicBezTo>
                <a:cubicBezTo>
                  <a:pt x="15244" y="10389"/>
                  <a:pt x="15624" y="9332"/>
                  <a:pt x="16031" y="8382"/>
                </a:cubicBezTo>
                <a:cubicBezTo>
                  <a:pt x="16411" y="8301"/>
                  <a:pt x="16818" y="8192"/>
                  <a:pt x="17197" y="8084"/>
                </a:cubicBezTo>
                <a:close/>
                <a:moveTo>
                  <a:pt x="19123" y="8247"/>
                </a:moveTo>
                <a:cubicBezTo>
                  <a:pt x="19422" y="8301"/>
                  <a:pt x="19720" y="8328"/>
                  <a:pt x="20018" y="8382"/>
                </a:cubicBezTo>
                <a:cubicBezTo>
                  <a:pt x="19693" y="9386"/>
                  <a:pt x="18906" y="10308"/>
                  <a:pt x="18255" y="11013"/>
                </a:cubicBezTo>
                <a:cubicBezTo>
                  <a:pt x="18038" y="11230"/>
                  <a:pt x="17821" y="11474"/>
                  <a:pt x="17577" y="11691"/>
                </a:cubicBezTo>
                <a:cubicBezTo>
                  <a:pt x="17252" y="11366"/>
                  <a:pt x="17116" y="10932"/>
                  <a:pt x="17333" y="10308"/>
                </a:cubicBezTo>
                <a:cubicBezTo>
                  <a:pt x="17604" y="9494"/>
                  <a:pt x="18309" y="8735"/>
                  <a:pt x="19123" y="8247"/>
                </a:cubicBezTo>
                <a:close/>
                <a:moveTo>
                  <a:pt x="20317" y="8491"/>
                </a:moveTo>
                <a:cubicBezTo>
                  <a:pt x="22242" y="8491"/>
                  <a:pt x="24277" y="9359"/>
                  <a:pt x="25796" y="10633"/>
                </a:cubicBezTo>
                <a:cubicBezTo>
                  <a:pt x="25063" y="11230"/>
                  <a:pt x="23978" y="11501"/>
                  <a:pt x="23110" y="11746"/>
                </a:cubicBezTo>
                <a:cubicBezTo>
                  <a:pt x="21991" y="12062"/>
                  <a:pt x="20827" y="12269"/>
                  <a:pt x="19679" y="12269"/>
                </a:cubicBezTo>
                <a:cubicBezTo>
                  <a:pt x="19548" y="12269"/>
                  <a:pt x="19417" y="12266"/>
                  <a:pt x="19286" y="12261"/>
                </a:cubicBezTo>
                <a:cubicBezTo>
                  <a:pt x="18743" y="12261"/>
                  <a:pt x="18228" y="12125"/>
                  <a:pt x="17821" y="11881"/>
                </a:cubicBezTo>
                <a:cubicBezTo>
                  <a:pt x="18011" y="11691"/>
                  <a:pt x="18201" y="11556"/>
                  <a:pt x="18391" y="11393"/>
                </a:cubicBezTo>
                <a:cubicBezTo>
                  <a:pt x="19123" y="10606"/>
                  <a:pt x="19991" y="9359"/>
                  <a:pt x="20317" y="8491"/>
                </a:cubicBezTo>
                <a:close/>
                <a:moveTo>
                  <a:pt x="15624" y="8491"/>
                </a:moveTo>
                <a:cubicBezTo>
                  <a:pt x="15190" y="9521"/>
                  <a:pt x="14811" y="10633"/>
                  <a:pt x="14675" y="11773"/>
                </a:cubicBezTo>
                <a:cubicBezTo>
                  <a:pt x="14132" y="12207"/>
                  <a:pt x="13509" y="12559"/>
                  <a:pt x="12830" y="12614"/>
                </a:cubicBezTo>
                <a:cubicBezTo>
                  <a:pt x="12769" y="12619"/>
                  <a:pt x="12709" y="12621"/>
                  <a:pt x="12650" y="12621"/>
                </a:cubicBezTo>
                <a:cubicBezTo>
                  <a:pt x="11230" y="12621"/>
                  <a:pt x="10906" y="11067"/>
                  <a:pt x="10932" y="9738"/>
                </a:cubicBezTo>
                <a:cubicBezTo>
                  <a:pt x="12505" y="9359"/>
                  <a:pt x="14051" y="8925"/>
                  <a:pt x="15624" y="8491"/>
                </a:cubicBezTo>
                <a:close/>
                <a:moveTo>
                  <a:pt x="18092" y="8138"/>
                </a:moveTo>
                <a:cubicBezTo>
                  <a:pt x="18282" y="8165"/>
                  <a:pt x="18472" y="8165"/>
                  <a:pt x="18662" y="8192"/>
                </a:cubicBezTo>
                <a:cubicBezTo>
                  <a:pt x="17957" y="8708"/>
                  <a:pt x="17387" y="9386"/>
                  <a:pt x="17089" y="10091"/>
                </a:cubicBezTo>
                <a:cubicBezTo>
                  <a:pt x="16791" y="10823"/>
                  <a:pt x="16926" y="11447"/>
                  <a:pt x="17333" y="11881"/>
                </a:cubicBezTo>
                <a:cubicBezTo>
                  <a:pt x="16647" y="12488"/>
                  <a:pt x="15832" y="12967"/>
                  <a:pt x="14988" y="12967"/>
                </a:cubicBezTo>
                <a:cubicBezTo>
                  <a:pt x="14965" y="12967"/>
                  <a:pt x="14942" y="12967"/>
                  <a:pt x="14919" y="12966"/>
                </a:cubicBezTo>
                <a:cubicBezTo>
                  <a:pt x="14919" y="12641"/>
                  <a:pt x="14946" y="12288"/>
                  <a:pt x="14973" y="11935"/>
                </a:cubicBezTo>
                <a:cubicBezTo>
                  <a:pt x="15461" y="11529"/>
                  <a:pt x="15895" y="11067"/>
                  <a:pt x="16248" y="10688"/>
                </a:cubicBezTo>
                <a:cubicBezTo>
                  <a:pt x="16926" y="9901"/>
                  <a:pt x="17550" y="9033"/>
                  <a:pt x="18092" y="8138"/>
                </a:cubicBezTo>
                <a:close/>
                <a:moveTo>
                  <a:pt x="16194" y="1"/>
                </a:moveTo>
                <a:cubicBezTo>
                  <a:pt x="14539" y="218"/>
                  <a:pt x="13400" y="1981"/>
                  <a:pt x="12641" y="3283"/>
                </a:cubicBezTo>
                <a:cubicBezTo>
                  <a:pt x="11800" y="4721"/>
                  <a:pt x="11149" y="6348"/>
                  <a:pt x="10823" y="8002"/>
                </a:cubicBezTo>
                <a:cubicBezTo>
                  <a:pt x="10118" y="8084"/>
                  <a:pt x="9386" y="8165"/>
                  <a:pt x="8653" y="8301"/>
                </a:cubicBezTo>
                <a:cubicBezTo>
                  <a:pt x="8653" y="8274"/>
                  <a:pt x="8681" y="8247"/>
                  <a:pt x="8681" y="8219"/>
                </a:cubicBezTo>
                <a:cubicBezTo>
                  <a:pt x="8696" y="8159"/>
                  <a:pt x="8651" y="8123"/>
                  <a:pt x="8604" y="8123"/>
                </a:cubicBezTo>
                <a:cubicBezTo>
                  <a:pt x="8568" y="8123"/>
                  <a:pt x="8530" y="8145"/>
                  <a:pt x="8518" y="8192"/>
                </a:cubicBezTo>
                <a:cubicBezTo>
                  <a:pt x="8491" y="8219"/>
                  <a:pt x="8491" y="8274"/>
                  <a:pt x="8464" y="8328"/>
                </a:cubicBezTo>
                <a:cubicBezTo>
                  <a:pt x="7894" y="8436"/>
                  <a:pt x="7324" y="8545"/>
                  <a:pt x="6755" y="8681"/>
                </a:cubicBezTo>
                <a:cubicBezTo>
                  <a:pt x="4802" y="9115"/>
                  <a:pt x="2795" y="9711"/>
                  <a:pt x="1032" y="10661"/>
                </a:cubicBezTo>
                <a:cubicBezTo>
                  <a:pt x="706" y="10850"/>
                  <a:pt x="408" y="11040"/>
                  <a:pt x="136" y="11230"/>
                </a:cubicBezTo>
                <a:cubicBezTo>
                  <a:pt x="1" y="11312"/>
                  <a:pt x="28" y="11529"/>
                  <a:pt x="191" y="11529"/>
                </a:cubicBezTo>
                <a:cubicBezTo>
                  <a:pt x="3744" y="11393"/>
                  <a:pt x="7189" y="10688"/>
                  <a:pt x="10606" y="9820"/>
                </a:cubicBezTo>
                <a:cubicBezTo>
                  <a:pt x="10606" y="11095"/>
                  <a:pt x="10959" y="12559"/>
                  <a:pt x="12315" y="12885"/>
                </a:cubicBezTo>
                <a:cubicBezTo>
                  <a:pt x="12467" y="12920"/>
                  <a:pt x="12619" y="12937"/>
                  <a:pt x="12769" y="12937"/>
                </a:cubicBezTo>
                <a:cubicBezTo>
                  <a:pt x="13421" y="12937"/>
                  <a:pt x="14047" y="12626"/>
                  <a:pt x="14621" y="12207"/>
                </a:cubicBezTo>
                <a:lnTo>
                  <a:pt x="14621" y="12207"/>
                </a:lnTo>
                <a:cubicBezTo>
                  <a:pt x="14594" y="12505"/>
                  <a:pt x="14594" y="12803"/>
                  <a:pt x="14594" y="13102"/>
                </a:cubicBezTo>
                <a:cubicBezTo>
                  <a:pt x="14621" y="13210"/>
                  <a:pt x="14675" y="13264"/>
                  <a:pt x="14783" y="13264"/>
                </a:cubicBezTo>
                <a:cubicBezTo>
                  <a:pt x="14877" y="13277"/>
                  <a:pt x="14970" y="13283"/>
                  <a:pt x="15064" y="13283"/>
                </a:cubicBezTo>
                <a:cubicBezTo>
                  <a:pt x="15968" y="13283"/>
                  <a:pt x="16839" y="12713"/>
                  <a:pt x="17577" y="12098"/>
                </a:cubicBezTo>
                <a:cubicBezTo>
                  <a:pt x="17821" y="12261"/>
                  <a:pt x="18120" y="12397"/>
                  <a:pt x="18445" y="12451"/>
                </a:cubicBezTo>
                <a:cubicBezTo>
                  <a:pt x="18851" y="12537"/>
                  <a:pt x="19270" y="12573"/>
                  <a:pt x="19693" y="12573"/>
                </a:cubicBezTo>
                <a:cubicBezTo>
                  <a:pt x="20742" y="12573"/>
                  <a:pt x="21819" y="12349"/>
                  <a:pt x="22785" y="12098"/>
                </a:cubicBezTo>
                <a:cubicBezTo>
                  <a:pt x="23870" y="11827"/>
                  <a:pt x="25280" y="11474"/>
                  <a:pt x="26121" y="10661"/>
                </a:cubicBezTo>
                <a:cubicBezTo>
                  <a:pt x="26148" y="10633"/>
                  <a:pt x="26175" y="10525"/>
                  <a:pt x="26121" y="10471"/>
                </a:cubicBezTo>
                <a:cubicBezTo>
                  <a:pt x="24684" y="9250"/>
                  <a:pt x="22839" y="8653"/>
                  <a:pt x="21049" y="8274"/>
                </a:cubicBezTo>
                <a:cubicBezTo>
                  <a:pt x="20832" y="8219"/>
                  <a:pt x="20615" y="8192"/>
                  <a:pt x="20398" y="8138"/>
                </a:cubicBezTo>
                <a:cubicBezTo>
                  <a:pt x="20425" y="7948"/>
                  <a:pt x="20452" y="7758"/>
                  <a:pt x="20452" y="7568"/>
                </a:cubicBezTo>
                <a:cubicBezTo>
                  <a:pt x="20475" y="7479"/>
                  <a:pt x="20404" y="7426"/>
                  <a:pt x="20333" y="7426"/>
                </a:cubicBezTo>
                <a:cubicBezTo>
                  <a:pt x="20318" y="7426"/>
                  <a:pt x="20303" y="7428"/>
                  <a:pt x="20290" y="7433"/>
                </a:cubicBezTo>
                <a:cubicBezTo>
                  <a:pt x="19856" y="7514"/>
                  <a:pt x="19449" y="7704"/>
                  <a:pt x="19042" y="7948"/>
                </a:cubicBezTo>
                <a:cubicBezTo>
                  <a:pt x="18771" y="7921"/>
                  <a:pt x="18526" y="7894"/>
                  <a:pt x="18255" y="7867"/>
                </a:cubicBezTo>
                <a:cubicBezTo>
                  <a:pt x="18282" y="7840"/>
                  <a:pt x="18282" y="7813"/>
                  <a:pt x="18309" y="7785"/>
                </a:cubicBezTo>
                <a:cubicBezTo>
                  <a:pt x="22399" y="6713"/>
                  <a:pt x="26526" y="5843"/>
                  <a:pt x="30766" y="5843"/>
                </a:cubicBezTo>
                <a:cubicBezTo>
                  <a:pt x="31671" y="5843"/>
                  <a:pt x="32582" y="5882"/>
                  <a:pt x="33499" y="5968"/>
                </a:cubicBezTo>
                <a:cubicBezTo>
                  <a:pt x="33119" y="6239"/>
                  <a:pt x="32685" y="6429"/>
                  <a:pt x="32278" y="6646"/>
                </a:cubicBezTo>
                <a:cubicBezTo>
                  <a:pt x="32113" y="6717"/>
                  <a:pt x="32215" y="6933"/>
                  <a:pt x="32370" y="6933"/>
                </a:cubicBezTo>
                <a:cubicBezTo>
                  <a:pt x="32393" y="6933"/>
                  <a:pt x="32417" y="6928"/>
                  <a:pt x="32441" y="6918"/>
                </a:cubicBezTo>
                <a:cubicBezTo>
                  <a:pt x="33011" y="6646"/>
                  <a:pt x="33580" y="6402"/>
                  <a:pt x="34068" y="5941"/>
                </a:cubicBezTo>
                <a:cubicBezTo>
                  <a:pt x="34177" y="5833"/>
                  <a:pt x="34068" y="5670"/>
                  <a:pt x="33933" y="5670"/>
                </a:cubicBezTo>
                <a:cubicBezTo>
                  <a:pt x="32843" y="5546"/>
                  <a:pt x="31762" y="5490"/>
                  <a:pt x="30688" y="5490"/>
                </a:cubicBezTo>
                <a:cubicBezTo>
                  <a:pt x="26572" y="5490"/>
                  <a:pt x="22554" y="6313"/>
                  <a:pt x="18554" y="7324"/>
                </a:cubicBezTo>
                <a:cubicBezTo>
                  <a:pt x="18581" y="7297"/>
                  <a:pt x="18581" y="7270"/>
                  <a:pt x="18608" y="7243"/>
                </a:cubicBezTo>
                <a:cubicBezTo>
                  <a:pt x="19096" y="6348"/>
                  <a:pt x="19611" y="5290"/>
                  <a:pt x="19666" y="4259"/>
                </a:cubicBezTo>
                <a:cubicBezTo>
                  <a:pt x="19689" y="4165"/>
                  <a:pt x="19610" y="4091"/>
                  <a:pt x="19518" y="4091"/>
                </a:cubicBezTo>
                <a:cubicBezTo>
                  <a:pt x="19504" y="4091"/>
                  <a:pt x="19490" y="4093"/>
                  <a:pt x="19476" y="4097"/>
                </a:cubicBezTo>
                <a:cubicBezTo>
                  <a:pt x="17794" y="4449"/>
                  <a:pt x="16709" y="6267"/>
                  <a:pt x="16004" y="7704"/>
                </a:cubicBezTo>
                <a:cubicBezTo>
                  <a:pt x="16004" y="7704"/>
                  <a:pt x="15977" y="7731"/>
                  <a:pt x="15977" y="7758"/>
                </a:cubicBezTo>
                <a:cubicBezTo>
                  <a:pt x="15651" y="7745"/>
                  <a:pt x="15326" y="7738"/>
                  <a:pt x="15000" y="7738"/>
                </a:cubicBezTo>
                <a:cubicBezTo>
                  <a:pt x="14675" y="7738"/>
                  <a:pt x="14349" y="7745"/>
                  <a:pt x="14024" y="7758"/>
                </a:cubicBezTo>
                <a:cubicBezTo>
                  <a:pt x="13644" y="7785"/>
                  <a:pt x="13264" y="7785"/>
                  <a:pt x="12885" y="7813"/>
                </a:cubicBezTo>
                <a:cubicBezTo>
                  <a:pt x="13888" y="6836"/>
                  <a:pt x="14729" y="5697"/>
                  <a:pt x="15407" y="4504"/>
                </a:cubicBezTo>
                <a:cubicBezTo>
                  <a:pt x="16140" y="3174"/>
                  <a:pt x="16682" y="1601"/>
                  <a:pt x="16302" y="109"/>
                </a:cubicBezTo>
                <a:cubicBezTo>
                  <a:pt x="16302" y="55"/>
                  <a:pt x="16248" y="1"/>
                  <a:pt x="16194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095" name="Google Shape;1095;p44"/>
          <p:cNvSpPr/>
          <p:nvPr/>
        </p:nvSpPr>
        <p:spPr>
          <a:xfrm>
            <a:off x="2687488" y="3333201"/>
            <a:ext cx="641125" cy="490975"/>
          </a:xfrm>
          <a:custGeom>
            <a:avLst/>
            <a:gdLst/>
            <a:ahLst/>
            <a:cxnLst/>
            <a:rect l="l" t="t" r="r" b="b"/>
            <a:pathLst>
              <a:path w="25645" h="19639" extrusionOk="0">
                <a:moveTo>
                  <a:pt x="9940" y="8422"/>
                </a:moveTo>
                <a:cubicBezTo>
                  <a:pt x="10021" y="8910"/>
                  <a:pt x="10048" y="9398"/>
                  <a:pt x="10076" y="9886"/>
                </a:cubicBezTo>
                <a:cubicBezTo>
                  <a:pt x="9913" y="9914"/>
                  <a:pt x="9750" y="9941"/>
                  <a:pt x="9587" y="9968"/>
                </a:cubicBezTo>
                <a:cubicBezTo>
                  <a:pt x="9587" y="9968"/>
                  <a:pt x="9587" y="9941"/>
                  <a:pt x="9587" y="9914"/>
                </a:cubicBezTo>
                <a:cubicBezTo>
                  <a:pt x="9696" y="9452"/>
                  <a:pt x="9777" y="8910"/>
                  <a:pt x="9940" y="8422"/>
                </a:cubicBezTo>
                <a:close/>
                <a:moveTo>
                  <a:pt x="8394" y="583"/>
                </a:moveTo>
                <a:cubicBezTo>
                  <a:pt x="9425" y="3621"/>
                  <a:pt x="9397" y="6903"/>
                  <a:pt x="8855" y="10131"/>
                </a:cubicBezTo>
                <a:cubicBezTo>
                  <a:pt x="8123" y="10266"/>
                  <a:pt x="7363" y="10456"/>
                  <a:pt x="6631" y="10646"/>
                </a:cubicBezTo>
                <a:cubicBezTo>
                  <a:pt x="6685" y="10103"/>
                  <a:pt x="6739" y="9561"/>
                  <a:pt x="6794" y="9018"/>
                </a:cubicBezTo>
                <a:cubicBezTo>
                  <a:pt x="7011" y="6659"/>
                  <a:pt x="7390" y="4272"/>
                  <a:pt x="7987" y="1966"/>
                </a:cubicBezTo>
                <a:cubicBezTo>
                  <a:pt x="8095" y="1505"/>
                  <a:pt x="8204" y="1017"/>
                  <a:pt x="8394" y="583"/>
                </a:cubicBezTo>
                <a:close/>
                <a:moveTo>
                  <a:pt x="14036" y="9669"/>
                </a:moveTo>
                <a:cubicBezTo>
                  <a:pt x="14008" y="10863"/>
                  <a:pt x="13791" y="12192"/>
                  <a:pt x="13358" y="13385"/>
                </a:cubicBezTo>
                <a:cubicBezTo>
                  <a:pt x="13358" y="12951"/>
                  <a:pt x="13412" y="12572"/>
                  <a:pt x="13439" y="12328"/>
                </a:cubicBezTo>
                <a:cubicBezTo>
                  <a:pt x="13520" y="11487"/>
                  <a:pt x="13656" y="10537"/>
                  <a:pt x="13927" y="9697"/>
                </a:cubicBezTo>
                <a:cubicBezTo>
                  <a:pt x="13954" y="9669"/>
                  <a:pt x="13981" y="9669"/>
                  <a:pt x="14036" y="9669"/>
                </a:cubicBezTo>
                <a:close/>
                <a:moveTo>
                  <a:pt x="16233" y="10076"/>
                </a:moveTo>
                <a:cubicBezTo>
                  <a:pt x="16233" y="10999"/>
                  <a:pt x="16178" y="12328"/>
                  <a:pt x="15961" y="13494"/>
                </a:cubicBezTo>
                <a:cubicBezTo>
                  <a:pt x="15772" y="12355"/>
                  <a:pt x="15934" y="11188"/>
                  <a:pt x="16233" y="10076"/>
                </a:cubicBezTo>
                <a:close/>
                <a:moveTo>
                  <a:pt x="10076" y="10239"/>
                </a:moveTo>
                <a:cubicBezTo>
                  <a:pt x="10076" y="10402"/>
                  <a:pt x="10076" y="10565"/>
                  <a:pt x="10076" y="10754"/>
                </a:cubicBezTo>
                <a:cubicBezTo>
                  <a:pt x="10076" y="11649"/>
                  <a:pt x="10021" y="12572"/>
                  <a:pt x="9886" y="13494"/>
                </a:cubicBezTo>
                <a:cubicBezTo>
                  <a:pt x="9669" y="13521"/>
                  <a:pt x="9452" y="13575"/>
                  <a:pt x="9235" y="13602"/>
                </a:cubicBezTo>
                <a:cubicBezTo>
                  <a:pt x="9235" y="13250"/>
                  <a:pt x="9262" y="12951"/>
                  <a:pt x="9262" y="12734"/>
                </a:cubicBezTo>
                <a:cubicBezTo>
                  <a:pt x="9289" y="11921"/>
                  <a:pt x="9397" y="11134"/>
                  <a:pt x="9533" y="10348"/>
                </a:cubicBezTo>
                <a:cubicBezTo>
                  <a:pt x="9723" y="10293"/>
                  <a:pt x="9886" y="10266"/>
                  <a:pt x="10076" y="10239"/>
                </a:cubicBezTo>
                <a:close/>
                <a:moveTo>
                  <a:pt x="9180" y="10402"/>
                </a:moveTo>
                <a:cubicBezTo>
                  <a:pt x="8991" y="11432"/>
                  <a:pt x="8882" y="12490"/>
                  <a:pt x="8882" y="13548"/>
                </a:cubicBezTo>
                <a:cubicBezTo>
                  <a:pt x="8882" y="13575"/>
                  <a:pt x="8909" y="13630"/>
                  <a:pt x="8909" y="13684"/>
                </a:cubicBezTo>
                <a:cubicBezTo>
                  <a:pt x="8692" y="13711"/>
                  <a:pt x="8502" y="13738"/>
                  <a:pt x="8312" y="13792"/>
                </a:cubicBezTo>
                <a:cubicBezTo>
                  <a:pt x="8611" y="12680"/>
                  <a:pt x="8882" y="11568"/>
                  <a:pt x="9072" y="10429"/>
                </a:cubicBezTo>
                <a:cubicBezTo>
                  <a:pt x="9099" y="10429"/>
                  <a:pt x="9126" y="10402"/>
                  <a:pt x="9180" y="10402"/>
                </a:cubicBezTo>
                <a:close/>
                <a:moveTo>
                  <a:pt x="8801" y="10483"/>
                </a:moveTo>
                <a:lnTo>
                  <a:pt x="8801" y="10483"/>
                </a:lnTo>
                <a:cubicBezTo>
                  <a:pt x="8611" y="11622"/>
                  <a:pt x="8340" y="12734"/>
                  <a:pt x="8041" y="13819"/>
                </a:cubicBezTo>
                <a:cubicBezTo>
                  <a:pt x="7553" y="13901"/>
                  <a:pt x="7065" y="13982"/>
                  <a:pt x="6577" y="14036"/>
                </a:cubicBezTo>
                <a:cubicBezTo>
                  <a:pt x="6495" y="13060"/>
                  <a:pt x="6522" y="12029"/>
                  <a:pt x="6604" y="11026"/>
                </a:cubicBezTo>
                <a:cubicBezTo>
                  <a:pt x="7336" y="10836"/>
                  <a:pt x="8068" y="10646"/>
                  <a:pt x="8801" y="10483"/>
                </a:cubicBezTo>
                <a:close/>
                <a:moveTo>
                  <a:pt x="6278" y="11134"/>
                </a:moveTo>
                <a:cubicBezTo>
                  <a:pt x="6251" y="11568"/>
                  <a:pt x="6224" y="12029"/>
                  <a:pt x="6224" y="12463"/>
                </a:cubicBezTo>
                <a:cubicBezTo>
                  <a:pt x="6224" y="13006"/>
                  <a:pt x="6224" y="13548"/>
                  <a:pt x="6278" y="14091"/>
                </a:cubicBezTo>
                <a:cubicBezTo>
                  <a:pt x="6007" y="14118"/>
                  <a:pt x="5736" y="14145"/>
                  <a:pt x="5464" y="14172"/>
                </a:cubicBezTo>
                <a:cubicBezTo>
                  <a:pt x="4244" y="13819"/>
                  <a:pt x="3105" y="13331"/>
                  <a:pt x="2020" y="12707"/>
                </a:cubicBezTo>
                <a:cubicBezTo>
                  <a:pt x="3186" y="12111"/>
                  <a:pt x="4407" y="11677"/>
                  <a:pt x="5627" y="11297"/>
                </a:cubicBezTo>
                <a:cubicBezTo>
                  <a:pt x="5844" y="11243"/>
                  <a:pt x="6061" y="11188"/>
                  <a:pt x="6278" y="11134"/>
                </a:cubicBezTo>
                <a:close/>
                <a:moveTo>
                  <a:pt x="18592" y="9507"/>
                </a:moveTo>
                <a:cubicBezTo>
                  <a:pt x="18999" y="9534"/>
                  <a:pt x="19406" y="9561"/>
                  <a:pt x="19813" y="9588"/>
                </a:cubicBezTo>
                <a:cubicBezTo>
                  <a:pt x="21630" y="9724"/>
                  <a:pt x="23610" y="10049"/>
                  <a:pt x="25184" y="11053"/>
                </a:cubicBezTo>
                <a:cubicBezTo>
                  <a:pt x="23420" y="12490"/>
                  <a:pt x="21305" y="13467"/>
                  <a:pt x="19081" y="14063"/>
                </a:cubicBezTo>
                <a:cubicBezTo>
                  <a:pt x="19406" y="13277"/>
                  <a:pt x="19650" y="12463"/>
                  <a:pt x="20003" y="11704"/>
                </a:cubicBezTo>
                <a:cubicBezTo>
                  <a:pt x="20039" y="11612"/>
                  <a:pt x="19977" y="11533"/>
                  <a:pt x="19908" y="11533"/>
                </a:cubicBezTo>
                <a:cubicBezTo>
                  <a:pt x="19874" y="11533"/>
                  <a:pt x="19839" y="11551"/>
                  <a:pt x="19813" y="11595"/>
                </a:cubicBezTo>
                <a:cubicBezTo>
                  <a:pt x="19732" y="11731"/>
                  <a:pt x="19677" y="11894"/>
                  <a:pt x="19596" y="12029"/>
                </a:cubicBezTo>
                <a:cubicBezTo>
                  <a:pt x="19135" y="12924"/>
                  <a:pt x="18538" y="13711"/>
                  <a:pt x="17616" y="14172"/>
                </a:cubicBezTo>
                <a:cubicBezTo>
                  <a:pt x="16992" y="12626"/>
                  <a:pt x="17643" y="10863"/>
                  <a:pt x="18592" y="9507"/>
                </a:cubicBezTo>
                <a:close/>
                <a:moveTo>
                  <a:pt x="1830" y="12816"/>
                </a:moveTo>
                <a:cubicBezTo>
                  <a:pt x="2806" y="13385"/>
                  <a:pt x="3837" y="13847"/>
                  <a:pt x="4895" y="14199"/>
                </a:cubicBezTo>
                <a:cubicBezTo>
                  <a:pt x="4716" y="14206"/>
                  <a:pt x="4537" y="14210"/>
                  <a:pt x="4358" y="14210"/>
                </a:cubicBezTo>
                <a:cubicBezTo>
                  <a:pt x="3124" y="14210"/>
                  <a:pt x="1896" y="14028"/>
                  <a:pt x="853" y="13413"/>
                </a:cubicBezTo>
                <a:cubicBezTo>
                  <a:pt x="1152" y="13196"/>
                  <a:pt x="1504" y="12979"/>
                  <a:pt x="1830" y="12816"/>
                </a:cubicBezTo>
                <a:close/>
                <a:moveTo>
                  <a:pt x="18945" y="13521"/>
                </a:moveTo>
                <a:lnTo>
                  <a:pt x="18945" y="13521"/>
                </a:lnTo>
                <a:cubicBezTo>
                  <a:pt x="18864" y="13738"/>
                  <a:pt x="18755" y="13955"/>
                  <a:pt x="18674" y="14172"/>
                </a:cubicBezTo>
                <a:cubicBezTo>
                  <a:pt x="18484" y="14226"/>
                  <a:pt x="18267" y="14280"/>
                  <a:pt x="18050" y="14335"/>
                </a:cubicBezTo>
                <a:cubicBezTo>
                  <a:pt x="18403" y="14091"/>
                  <a:pt x="18701" y="13819"/>
                  <a:pt x="18945" y="13521"/>
                </a:cubicBezTo>
                <a:close/>
                <a:moveTo>
                  <a:pt x="17670" y="9495"/>
                </a:moveTo>
                <a:cubicBezTo>
                  <a:pt x="17869" y="9495"/>
                  <a:pt x="18068" y="9498"/>
                  <a:pt x="18267" y="9507"/>
                </a:cubicBezTo>
                <a:cubicBezTo>
                  <a:pt x="17290" y="10944"/>
                  <a:pt x="16667" y="12816"/>
                  <a:pt x="17372" y="14470"/>
                </a:cubicBezTo>
                <a:cubicBezTo>
                  <a:pt x="17019" y="14525"/>
                  <a:pt x="16667" y="14606"/>
                  <a:pt x="16314" y="14660"/>
                </a:cubicBezTo>
                <a:cubicBezTo>
                  <a:pt x="16206" y="14443"/>
                  <a:pt x="16151" y="14226"/>
                  <a:pt x="16070" y="14009"/>
                </a:cubicBezTo>
                <a:cubicBezTo>
                  <a:pt x="16097" y="13928"/>
                  <a:pt x="16124" y="13847"/>
                  <a:pt x="16124" y="13792"/>
                </a:cubicBezTo>
                <a:cubicBezTo>
                  <a:pt x="16423" y="12382"/>
                  <a:pt x="16450" y="10944"/>
                  <a:pt x="16477" y="9507"/>
                </a:cubicBezTo>
                <a:cubicBezTo>
                  <a:pt x="16875" y="9507"/>
                  <a:pt x="17272" y="9495"/>
                  <a:pt x="17670" y="9495"/>
                </a:cubicBezTo>
                <a:close/>
                <a:moveTo>
                  <a:pt x="7933" y="14199"/>
                </a:moveTo>
                <a:cubicBezTo>
                  <a:pt x="7906" y="14362"/>
                  <a:pt x="7851" y="14525"/>
                  <a:pt x="7797" y="14687"/>
                </a:cubicBezTo>
                <a:cubicBezTo>
                  <a:pt x="7417" y="14606"/>
                  <a:pt x="7011" y="14525"/>
                  <a:pt x="6631" y="14443"/>
                </a:cubicBezTo>
                <a:cubicBezTo>
                  <a:pt x="6604" y="14443"/>
                  <a:pt x="6604" y="14416"/>
                  <a:pt x="6604" y="14416"/>
                </a:cubicBezTo>
                <a:cubicBezTo>
                  <a:pt x="7065" y="14362"/>
                  <a:pt x="7499" y="14280"/>
                  <a:pt x="7933" y="14199"/>
                </a:cubicBezTo>
                <a:close/>
                <a:moveTo>
                  <a:pt x="8909" y="14009"/>
                </a:moveTo>
                <a:cubicBezTo>
                  <a:pt x="8936" y="14280"/>
                  <a:pt x="8991" y="14579"/>
                  <a:pt x="9045" y="14850"/>
                </a:cubicBezTo>
                <a:cubicBezTo>
                  <a:pt x="8719" y="14796"/>
                  <a:pt x="8367" y="14769"/>
                  <a:pt x="8041" y="14714"/>
                </a:cubicBezTo>
                <a:cubicBezTo>
                  <a:pt x="8095" y="14525"/>
                  <a:pt x="8150" y="14335"/>
                  <a:pt x="8204" y="14172"/>
                </a:cubicBezTo>
                <a:cubicBezTo>
                  <a:pt x="8448" y="14118"/>
                  <a:pt x="8665" y="14063"/>
                  <a:pt x="8909" y="14009"/>
                </a:cubicBezTo>
                <a:close/>
                <a:moveTo>
                  <a:pt x="9831" y="13819"/>
                </a:moveTo>
                <a:cubicBezTo>
                  <a:pt x="9804" y="14091"/>
                  <a:pt x="9750" y="14362"/>
                  <a:pt x="9669" y="14633"/>
                </a:cubicBezTo>
                <a:cubicBezTo>
                  <a:pt x="9669" y="14714"/>
                  <a:pt x="9642" y="14796"/>
                  <a:pt x="9614" y="14904"/>
                </a:cubicBezTo>
                <a:cubicBezTo>
                  <a:pt x="9533" y="14904"/>
                  <a:pt x="9452" y="14877"/>
                  <a:pt x="9370" y="14877"/>
                </a:cubicBezTo>
                <a:cubicBezTo>
                  <a:pt x="9316" y="14579"/>
                  <a:pt x="9262" y="14280"/>
                  <a:pt x="9262" y="13955"/>
                </a:cubicBezTo>
                <a:cubicBezTo>
                  <a:pt x="9452" y="13901"/>
                  <a:pt x="9642" y="13874"/>
                  <a:pt x="9831" y="13819"/>
                </a:cubicBezTo>
                <a:close/>
                <a:moveTo>
                  <a:pt x="16151" y="9534"/>
                </a:moveTo>
                <a:lnTo>
                  <a:pt x="16151" y="9534"/>
                </a:lnTo>
                <a:cubicBezTo>
                  <a:pt x="15690" y="10944"/>
                  <a:pt x="15365" y="12653"/>
                  <a:pt x="15826" y="14118"/>
                </a:cubicBezTo>
                <a:cubicBezTo>
                  <a:pt x="15772" y="14335"/>
                  <a:pt x="15690" y="14552"/>
                  <a:pt x="15609" y="14742"/>
                </a:cubicBezTo>
                <a:cubicBezTo>
                  <a:pt x="14904" y="14850"/>
                  <a:pt x="14171" y="14904"/>
                  <a:pt x="13493" y="14931"/>
                </a:cubicBezTo>
                <a:cubicBezTo>
                  <a:pt x="13412" y="14714"/>
                  <a:pt x="13385" y="14443"/>
                  <a:pt x="13358" y="14199"/>
                </a:cubicBezTo>
                <a:cubicBezTo>
                  <a:pt x="14036" y="12789"/>
                  <a:pt x="14307" y="11134"/>
                  <a:pt x="14361" y="9642"/>
                </a:cubicBezTo>
                <a:cubicBezTo>
                  <a:pt x="14931" y="9588"/>
                  <a:pt x="15527" y="9561"/>
                  <a:pt x="16151" y="9534"/>
                </a:cubicBezTo>
                <a:close/>
                <a:moveTo>
                  <a:pt x="13086" y="14687"/>
                </a:moveTo>
                <a:cubicBezTo>
                  <a:pt x="13086" y="14769"/>
                  <a:pt x="13113" y="14877"/>
                  <a:pt x="13141" y="14959"/>
                </a:cubicBezTo>
                <a:lnTo>
                  <a:pt x="12896" y="14959"/>
                </a:lnTo>
                <a:cubicBezTo>
                  <a:pt x="12978" y="14877"/>
                  <a:pt x="13032" y="14796"/>
                  <a:pt x="13086" y="14687"/>
                </a:cubicBezTo>
                <a:close/>
                <a:moveTo>
                  <a:pt x="11242" y="13521"/>
                </a:moveTo>
                <a:lnTo>
                  <a:pt x="11242" y="13521"/>
                </a:lnTo>
                <a:cubicBezTo>
                  <a:pt x="11133" y="13982"/>
                  <a:pt x="11052" y="14470"/>
                  <a:pt x="11025" y="14986"/>
                </a:cubicBezTo>
                <a:cubicBezTo>
                  <a:pt x="10672" y="14959"/>
                  <a:pt x="10293" y="14959"/>
                  <a:pt x="9967" y="14931"/>
                </a:cubicBezTo>
                <a:cubicBezTo>
                  <a:pt x="9994" y="14796"/>
                  <a:pt x="10021" y="14687"/>
                  <a:pt x="10048" y="14579"/>
                </a:cubicBezTo>
                <a:cubicBezTo>
                  <a:pt x="10103" y="14308"/>
                  <a:pt x="10157" y="14009"/>
                  <a:pt x="10211" y="13738"/>
                </a:cubicBezTo>
                <a:cubicBezTo>
                  <a:pt x="10564" y="13657"/>
                  <a:pt x="10889" y="13602"/>
                  <a:pt x="11242" y="13521"/>
                </a:cubicBezTo>
                <a:close/>
                <a:moveTo>
                  <a:pt x="13547" y="9724"/>
                </a:moveTo>
                <a:lnTo>
                  <a:pt x="13547" y="9724"/>
                </a:lnTo>
                <a:cubicBezTo>
                  <a:pt x="13249" y="10673"/>
                  <a:pt x="13141" y="11704"/>
                  <a:pt x="13059" y="12626"/>
                </a:cubicBezTo>
                <a:cubicBezTo>
                  <a:pt x="13005" y="13033"/>
                  <a:pt x="12978" y="13575"/>
                  <a:pt x="13005" y="14118"/>
                </a:cubicBezTo>
                <a:cubicBezTo>
                  <a:pt x="12842" y="14416"/>
                  <a:pt x="12679" y="14714"/>
                  <a:pt x="12490" y="14986"/>
                </a:cubicBezTo>
                <a:lnTo>
                  <a:pt x="11296" y="14986"/>
                </a:lnTo>
                <a:cubicBezTo>
                  <a:pt x="11323" y="14470"/>
                  <a:pt x="11405" y="13955"/>
                  <a:pt x="11513" y="13467"/>
                </a:cubicBezTo>
                <a:cubicBezTo>
                  <a:pt x="11676" y="13413"/>
                  <a:pt x="11866" y="13385"/>
                  <a:pt x="12028" y="13358"/>
                </a:cubicBezTo>
                <a:cubicBezTo>
                  <a:pt x="12176" y="13334"/>
                  <a:pt x="12123" y="13107"/>
                  <a:pt x="11989" y="13107"/>
                </a:cubicBezTo>
                <a:cubicBezTo>
                  <a:pt x="11976" y="13107"/>
                  <a:pt x="11962" y="13109"/>
                  <a:pt x="11947" y="13114"/>
                </a:cubicBezTo>
                <a:cubicBezTo>
                  <a:pt x="11839" y="13114"/>
                  <a:pt x="11730" y="13141"/>
                  <a:pt x="11594" y="13168"/>
                </a:cubicBezTo>
                <a:cubicBezTo>
                  <a:pt x="11676" y="12870"/>
                  <a:pt x="11784" y="12572"/>
                  <a:pt x="11893" y="12273"/>
                </a:cubicBezTo>
                <a:cubicBezTo>
                  <a:pt x="11927" y="12187"/>
                  <a:pt x="11852" y="12122"/>
                  <a:pt x="11778" y="12122"/>
                </a:cubicBezTo>
                <a:cubicBezTo>
                  <a:pt x="11736" y="12122"/>
                  <a:pt x="11695" y="12143"/>
                  <a:pt x="11676" y="12192"/>
                </a:cubicBezTo>
                <a:cubicBezTo>
                  <a:pt x="11540" y="12517"/>
                  <a:pt x="11432" y="12870"/>
                  <a:pt x="11323" y="13223"/>
                </a:cubicBezTo>
                <a:cubicBezTo>
                  <a:pt x="10971" y="13277"/>
                  <a:pt x="10591" y="13358"/>
                  <a:pt x="10238" y="13413"/>
                </a:cubicBezTo>
                <a:cubicBezTo>
                  <a:pt x="10374" y="12545"/>
                  <a:pt x="10401" y="11649"/>
                  <a:pt x="10401" y="10754"/>
                </a:cubicBezTo>
                <a:cubicBezTo>
                  <a:pt x="10401" y="10565"/>
                  <a:pt x="10401" y="10375"/>
                  <a:pt x="10401" y="10185"/>
                </a:cubicBezTo>
                <a:cubicBezTo>
                  <a:pt x="11188" y="10049"/>
                  <a:pt x="11947" y="9914"/>
                  <a:pt x="12734" y="9805"/>
                </a:cubicBezTo>
                <a:cubicBezTo>
                  <a:pt x="13005" y="9778"/>
                  <a:pt x="13276" y="9751"/>
                  <a:pt x="13547" y="9724"/>
                </a:cubicBezTo>
                <a:close/>
                <a:moveTo>
                  <a:pt x="15473" y="15067"/>
                </a:moveTo>
                <a:lnTo>
                  <a:pt x="15473" y="15067"/>
                </a:lnTo>
                <a:cubicBezTo>
                  <a:pt x="15216" y="15535"/>
                  <a:pt x="14877" y="15822"/>
                  <a:pt x="14441" y="15822"/>
                </a:cubicBezTo>
                <a:cubicBezTo>
                  <a:pt x="14372" y="15822"/>
                  <a:pt x="14300" y="15814"/>
                  <a:pt x="14225" y="15799"/>
                </a:cubicBezTo>
                <a:cubicBezTo>
                  <a:pt x="13927" y="15718"/>
                  <a:pt x="13710" y="15501"/>
                  <a:pt x="13574" y="15203"/>
                </a:cubicBezTo>
                <a:cubicBezTo>
                  <a:pt x="14198" y="15176"/>
                  <a:pt x="14849" y="15121"/>
                  <a:pt x="15473" y="15067"/>
                </a:cubicBezTo>
                <a:close/>
                <a:moveTo>
                  <a:pt x="11296" y="15230"/>
                </a:moveTo>
                <a:lnTo>
                  <a:pt x="11296" y="15230"/>
                </a:lnTo>
                <a:cubicBezTo>
                  <a:pt x="11622" y="15257"/>
                  <a:pt x="11947" y="15257"/>
                  <a:pt x="12273" y="15257"/>
                </a:cubicBezTo>
                <a:cubicBezTo>
                  <a:pt x="12001" y="15582"/>
                  <a:pt x="11676" y="15881"/>
                  <a:pt x="11323" y="16098"/>
                </a:cubicBezTo>
                <a:cubicBezTo>
                  <a:pt x="11296" y="15827"/>
                  <a:pt x="11296" y="15528"/>
                  <a:pt x="11296" y="15230"/>
                </a:cubicBezTo>
                <a:close/>
                <a:moveTo>
                  <a:pt x="6658" y="14687"/>
                </a:moveTo>
                <a:cubicBezTo>
                  <a:pt x="7011" y="14769"/>
                  <a:pt x="7363" y="14850"/>
                  <a:pt x="7743" y="14904"/>
                </a:cubicBezTo>
                <a:cubicBezTo>
                  <a:pt x="7553" y="15474"/>
                  <a:pt x="7390" y="16044"/>
                  <a:pt x="7200" y="16586"/>
                </a:cubicBezTo>
                <a:cubicBezTo>
                  <a:pt x="7038" y="16342"/>
                  <a:pt x="6929" y="15989"/>
                  <a:pt x="6875" y="15745"/>
                </a:cubicBezTo>
                <a:cubicBezTo>
                  <a:pt x="6766" y="15393"/>
                  <a:pt x="6712" y="15040"/>
                  <a:pt x="6658" y="14687"/>
                </a:cubicBezTo>
                <a:close/>
                <a:moveTo>
                  <a:pt x="7960" y="14931"/>
                </a:moveTo>
                <a:cubicBezTo>
                  <a:pt x="8340" y="14986"/>
                  <a:pt x="8719" y="15040"/>
                  <a:pt x="9099" y="15094"/>
                </a:cubicBezTo>
                <a:cubicBezTo>
                  <a:pt x="9180" y="15311"/>
                  <a:pt x="9235" y="15501"/>
                  <a:pt x="9343" y="15664"/>
                </a:cubicBezTo>
                <a:cubicBezTo>
                  <a:pt x="9072" y="16315"/>
                  <a:pt x="8638" y="16939"/>
                  <a:pt x="7933" y="16993"/>
                </a:cubicBezTo>
                <a:cubicBezTo>
                  <a:pt x="7901" y="16996"/>
                  <a:pt x="7871" y="16998"/>
                  <a:pt x="7841" y="16998"/>
                </a:cubicBezTo>
                <a:cubicBezTo>
                  <a:pt x="7640" y="16998"/>
                  <a:pt x="7481" y="16921"/>
                  <a:pt x="7363" y="16803"/>
                </a:cubicBezTo>
                <a:cubicBezTo>
                  <a:pt x="7580" y="16179"/>
                  <a:pt x="7770" y="15555"/>
                  <a:pt x="7960" y="14931"/>
                </a:cubicBezTo>
                <a:close/>
                <a:moveTo>
                  <a:pt x="8416" y="1"/>
                </a:moveTo>
                <a:cubicBezTo>
                  <a:pt x="8367" y="1"/>
                  <a:pt x="8319" y="22"/>
                  <a:pt x="8285" y="68"/>
                </a:cubicBezTo>
                <a:cubicBezTo>
                  <a:pt x="7960" y="610"/>
                  <a:pt x="7824" y="1261"/>
                  <a:pt x="7661" y="1858"/>
                </a:cubicBezTo>
                <a:cubicBezTo>
                  <a:pt x="7363" y="2888"/>
                  <a:pt x="7173" y="3946"/>
                  <a:pt x="6983" y="5004"/>
                </a:cubicBezTo>
                <a:cubicBezTo>
                  <a:pt x="6658" y="6903"/>
                  <a:pt x="6414" y="8829"/>
                  <a:pt x="6278" y="10754"/>
                </a:cubicBezTo>
                <a:cubicBezTo>
                  <a:pt x="6088" y="10809"/>
                  <a:pt x="5898" y="10863"/>
                  <a:pt x="5709" y="10917"/>
                </a:cubicBezTo>
                <a:cubicBezTo>
                  <a:pt x="4352" y="11324"/>
                  <a:pt x="2942" y="11812"/>
                  <a:pt x="1667" y="12490"/>
                </a:cubicBezTo>
                <a:cubicBezTo>
                  <a:pt x="1125" y="12165"/>
                  <a:pt x="636" y="11785"/>
                  <a:pt x="175" y="11378"/>
                </a:cubicBezTo>
                <a:cubicBezTo>
                  <a:pt x="160" y="11368"/>
                  <a:pt x="143" y="11363"/>
                  <a:pt x="127" y="11363"/>
                </a:cubicBezTo>
                <a:cubicBezTo>
                  <a:pt x="59" y="11363"/>
                  <a:pt x="1" y="11443"/>
                  <a:pt x="67" y="11487"/>
                </a:cubicBezTo>
                <a:cubicBezTo>
                  <a:pt x="501" y="11894"/>
                  <a:pt x="989" y="12246"/>
                  <a:pt x="1504" y="12572"/>
                </a:cubicBezTo>
                <a:cubicBezTo>
                  <a:pt x="1125" y="12789"/>
                  <a:pt x="772" y="13006"/>
                  <a:pt x="419" y="13250"/>
                </a:cubicBezTo>
                <a:cubicBezTo>
                  <a:pt x="311" y="13331"/>
                  <a:pt x="311" y="13494"/>
                  <a:pt x="419" y="13575"/>
                </a:cubicBezTo>
                <a:cubicBezTo>
                  <a:pt x="1553" y="14357"/>
                  <a:pt x="2927" y="14576"/>
                  <a:pt x="4296" y="14576"/>
                </a:cubicBezTo>
                <a:cubicBezTo>
                  <a:pt x="4827" y="14576"/>
                  <a:pt x="5356" y="14543"/>
                  <a:pt x="5871" y="14497"/>
                </a:cubicBezTo>
                <a:cubicBezTo>
                  <a:pt x="6007" y="14525"/>
                  <a:pt x="6170" y="14552"/>
                  <a:pt x="6305" y="14606"/>
                </a:cubicBezTo>
                <a:cubicBezTo>
                  <a:pt x="6332" y="14877"/>
                  <a:pt x="6387" y="15176"/>
                  <a:pt x="6441" y="15447"/>
                </a:cubicBezTo>
                <a:cubicBezTo>
                  <a:pt x="6522" y="15989"/>
                  <a:pt x="6685" y="16586"/>
                  <a:pt x="7065" y="16993"/>
                </a:cubicBezTo>
                <a:cubicBezTo>
                  <a:pt x="6766" y="17861"/>
                  <a:pt x="6468" y="18702"/>
                  <a:pt x="6170" y="19543"/>
                </a:cubicBezTo>
                <a:cubicBezTo>
                  <a:pt x="6139" y="19603"/>
                  <a:pt x="6186" y="19639"/>
                  <a:pt x="6237" y="19639"/>
                </a:cubicBezTo>
                <a:cubicBezTo>
                  <a:pt x="6277" y="19639"/>
                  <a:pt x="6321" y="19617"/>
                  <a:pt x="6332" y="19570"/>
                </a:cubicBezTo>
                <a:cubicBezTo>
                  <a:pt x="6631" y="18783"/>
                  <a:pt x="6956" y="17969"/>
                  <a:pt x="7228" y="17156"/>
                </a:cubicBezTo>
                <a:cubicBezTo>
                  <a:pt x="7410" y="17295"/>
                  <a:pt x="7626" y="17354"/>
                  <a:pt x="7848" y="17354"/>
                </a:cubicBezTo>
                <a:cubicBezTo>
                  <a:pt x="8187" y="17354"/>
                  <a:pt x="8538" y="17217"/>
                  <a:pt x="8801" y="17020"/>
                </a:cubicBezTo>
                <a:cubicBezTo>
                  <a:pt x="9153" y="16749"/>
                  <a:pt x="9425" y="16369"/>
                  <a:pt x="9614" y="15935"/>
                </a:cubicBezTo>
                <a:cubicBezTo>
                  <a:pt x="9738" y="16036"/>
                  <a:pt x="9880" y="16095"/>
                  <a:pt x="10045" y="16095"/>
                </a:cubicBezTo>
                <a:cubicBezTo>
                  <a:pt x="10278" y="16095"/>
                  <a:pt x="10556" y="15977"/>
                  <a:pt x="10889" y="15691"/>
                </a:cubicBezTo>
                <a:cubicBezTo>
                  <a:pt x="10999" y="15603"/>
                  <a:pt x="10913" y="15444"/>
                  <a:pt x="10805" y="15444"/>
                </a:cubicBezTo>
                <a:cubicBezTo>
                  <a:pt x="10779" y="15444"/>
                  <a:pt x="10752" y="15453"/>
                  <a:pt x="10726" y="15474"/>
                </a:cubicBezTo>
                <a:cubicBezTo>
                  <a:pt x="10477" y="15646"/>
                  <a:pt x="10263" y="15718"/>
                  <a:pt x="10085" y="15718"/>
                </a:cubicBezTo>
                <a:cubicBezTo>
                  <a:pt x="9954" y="15718"/>
                  <a:pt x="9842" y="15679"/>
                  <a:pt x="9750" y="15610"/>
                </a:cubicBezTo>
                <a:cubicBezTo>
                  <a:pt x="9804" y="15447"/>
                  <a:pt x="9831" y="15311"/>
                  <a:pt x="9886" y="15148"/>
                </a:cubicBezTo>
                <a:cubicBezTo>
                  <a:pt x="10265" y="15176"/>
                  <a:pt x="10618" y="15203"/>
                  <a:pt x="10998" y="15230"/>
                </a:cubicBezTo>
                <a:cubicBezTo>
                  <a:pt x="10971" y="15610"/>
                  <a:pt x="10998" y="15989"/>
                  <a:pt x="11025" y="16396"/>
                </a:cubicBezTo>
                <a:cubicBezTo>
                  <a:pt x="11049" y="16494"/>
                  <a:pt x="11140" y="16702"/>
                  <a:pt x="11237" y="16702"/>
                </a:cubicBezTo>
                <a:cubicBezTo>
                  <a:pt x="11248" y="16702"/>
                  <a:pt x="11258" y="16700"/>
                  <a:pt x="11269" y="16695"/>
                </a:cubicBezTo>
                <a:cubicBezTo>
                  <a:pt x="11839" y="16369"/>
                  <a:pt x="12327" y="15962"/>
                  <a:pt x="12707" y="15555"/>
                </a:cubicBezTo>
                <a:lnTo>
                  <a:pt x="12761" y="15555"/>
                </a:lnTo>
                <a:cubicBezTo>
                  <a:pt x="12924" y="15555"/>
                  <a:pt x="13059" y="15393"/>
                  <a:pt x="13222" y="15365"/>
                </a:cubicBezTo>
                <a:cubicBezTo>
                  <a:pt x="13412" y="15799"/>
                  <a:pt x="13683" y="16071"/>
                  <a:pt x="14117" y="16206"/>
                </a:cubicBezTo>
                <a:cubicBezTo>
                  <a:pt x="14247" y="16248"/>
                  <a:pt x="14368" y="16267"/>
                  <a:pt x="14481" y="16267"/>
                </a:cubicBezTo>
                <a:cubicBezTo>
                  <a:pt x="15104" y="16267"/>
                  <a:pt x="15496" y="15687"/>
                  <a:pt x="15772" y="15067"/>
                </a:cubicBezTo>
                <a:cubicBezTo>
                  <a:pt x="15907" y="15040"/>
                  <a:pt x="16043" y="15013"/>
                  <a:pt x="16206" y="14986"/>
                </a:cubicBezTo>
                <a:lnTo>
                  <a:pt x="16260" y="15067"/>
                </a:lnTo>
                <a:cubicBezTo>
                  <a:pt x="16284" y="15099"/>
                  <a:pt x="16314" y="15112"/>
                  <a:pt x="16344" y="15112"/>
                </a:cubicBezTo>
                <a:cubicBezTo>
                  <a:pt x="16416" y="15112"/>
                  <a:pt x="16480" y="15035"/>
                  <a:pt x="16423" y="14959"/>
                </a:cubicBezTo>
                <a:cubicBezTo>
                  <a:pt x="16423" y="14959"/>
                  <a:pt x="16423" y="14931"/>
                  <a:pt x="16423" y="14931"/>
                </a:cubicBezTo>
                <a:cubicBezTo>
                  <a:pt x="17128" y="14823"/>
                  <a:pt x="17833" y="14687"/>
                  <a:pt x="18538" y="14525"/>
                </a:cubicBezTo>
                <a:lnTo>
                  <a:pt x="18538" y="14525"/>
                </a:lnTo>
                <a:cubicBezTo>
                  <a:pt x="18430" y="14796"/>
                  <a:pt x="18294" y="15094"/>
                  <a:pt x="18186" y="15365"/>
                </a:cubicBezTo>
                <a:cubicBezTo>
                  <a:pt x="18149" y="15457"/>
                  <a:pt x="18249" y="15524"/>
                  <a:pt x="18334" y="15524"/>
                </a:cubicBezTo>
                <a:cubicBezTo>
                  <a:pt x="18375" y="15524"/>
                  <a:pt x="18412" y="15509"/>
                  <a:pt x="18430" y="15474"/>
                </a:cubicBezTo>
                <a:cubicBezTo>
                  <a:pt x="18620" y="15121"/>
                  <a:pt x="18782" y="14769"/>
                  <a:pt x="18945" y="14416"/>
                </a:cubicBezTo>
                <a:cubicBezTo>
                  <a:pt x="21359" y="13792"/>
                  <a:pt x="23692" y="12734"/>
                  <a:pt x="25563" y="11161"/>
                </a:cubicBezTo>
                <a:cubicBezTo>
                  <a:pt x="25645" y="11080"/>
                  <a:pt x="25617" y="10971"/>
                  <a:pt x="25536" y="10917"/>
                </a:cubicBezTo>
                <a:cubicBezTo>
                  <a:pt x="24017" y="9832"/>
                  <a:pt x="22119" y="9480"/>
                  <a:pt x="20328" y="9290"/>
                </a:cubicBezTo>
                <a:cubicBezTo>
                  <a:pt x="19813" y="9235"/>
                  <a:pt x="19325" y="9208"/>
                  <a:pt x="18837" y="9181"/>
                </a:cubicBezTo>
                <a:cubicBezTo>
                  <a:pt x="18891" y="9100"/>
                  <a:pt x="18945" y="9018"/>
                  <a:pt x="18999" y="8964"/>
                </a:cubicBezTo>
                <a:cubicBezTo>
                  <a:pt x="19083" y="8860"/>
                  <a:pt x="19005" y="8739"/>
                  <a:pt x="18916" y="8739"/>
                </a:cubicBezTo>
                <a:cubicBezTo>
                  <a:pt x="18889" y="8739"/>
                  <a:pt x="18861" y="8750"/>
                  <a:pt x="18837" y="8774"/>
                </a:cubicBezTo>
                <a:cubicBezTo>
                  <a:pt x="18728" y="8910"/>
                  <a:pt x="18620" y="9046"/>
                  <a:pt x="18511" y="9181"/>
                </a:cubicBezTo>
                <a:cubicBezTo>
                  <a:pt x="18172" y="9168"/>
                  <a:pt x="17826" y="9161"/>
                  <a:pt x="17477" y="9161"/>
                </a:cubicBezTo>
                <a:cubicBezTo>
                  <a:pt x="17128" y="9161"/>
                  <a:pt x="16775" y="9168"/>
                  <a:pt x="16423" y="9181"/>
                </a:cubicBezTo>
                <a:cubicBezTo>
                  <a:pt x="16395" y="9168"/>
                  <a:pt x="16368" y="9161"/>
                  <a:pt x="16341" y="9161"/>
                </a:cubicBezTo>
                <a:cubicBezTo>
                  <a:pt x="16314" y="9161"/>
                  <a:pt x="16287" y="9168"/>
                  <a:pt x="16260" y="9181"/>
                </a:cubicBezTo>
                <a:cubicBezTo>
                  <a:pt x="15636" y="9208"/>
                  <a:pt x="14985" y="9263"/>
                  <a:pt x="14361" y="9317"/>
                </a:cubicBezTo>
                <a:cubicBezTo>
                  <a:pt x="14361" y="9100"/>
                  <a:pt x="14334" y="8883"/>
                  <a:pt x="14334" y="8666"/>
                </a:cubicBezTo>
                <a:cubicBezTo>
                  <a:pt x="14317" y="8567"/>
                  <a:pt x="14240" y="8508"/>
                  <a:pt x="14164" y="8508"/>
                </a:cubicBezTo>
                <a:cubicBezTo>
                  <a:pt x="14115" y="8508"/>
                  <a:pt x="14067" y="8532"/>
                  <a:pt x="14036" y="8584"/>
                </a:cubicBezTo>
                <a:cubicBezTo>
                  <a:pt x="13873" y="8829"/>
                  <a:pt x="13764" y="9100"/>
                  <a:pt x="13656" y="9371"/>
                </a:cubicBezTo>
                <a:cubicBezTo>
                  <a:pt x="13412" y="9398"/>
                  <a:pt x="13168" y="9425"/>
                  <a:pt x="12924" y="9452"/>
                </a:cubicBezTo>
                <a:cubicBezTo>
                  <a:pt x="12083" y="9561"/>
                  <a:pt x="11242" y="9669"/>
                  <a:pt x="10401" y="9832"/>
                </a:cubicBezTo>
                <a:cubicBezTo>
                  <a:pt x="10374" y="9154"/>
                  <a:pt x="10320" y="8476"/>
                  <a:pt x="10157" y="7825"/>
                </a:cubicBezTo>
                <a:cubicBezTo>
                  <a:pt x="10142" y="7751"/>
                  <a:pt x="10078" y="7709"/>
                  <a:pt x="10010" y="7709"/>
                </a:cubicBezTo>
                <a:cubicBezTo>
                  <a:pt x="9954" y="7709"/>
                  <a:pt x="9895" y="7737"/>
                  <a:pt x="9859" y="7798"/>
                </a:cubicBezTo>
                <a:cubicBezTo>
                  <a:pt x="9506" y="8476"/>
                  <a:pt x="9370" y="9290"/>
                  <a:pt x="9208" y="10049"/>
                </a:cubicBezTo>
                <a:lnTo>
                  <a:pt x="9126" y="10049"/>
                </a:lnTo>
                <a:cubicBezTo>
                  <a:pt x="9696" y="6713"/>
                  <a:pt x="9696" y="3322"/>
                  <a:pt x="8584" y="122"/>
                </a:cubicBezTo>
                <a:cubicBezTo>
                  <a:pt x="8552" y="43"/>
                  <a:pt x="8484" y="1"/>
                  <a:pt x="841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cxnSp>
        <p:nvCxnSpPr>
          <p:cNvPr id="1096" name="Google Shape;1096;p44"/>
          <p:cNvCxnSpPr/>
          <p:nvPr/>
        </p:nvCxnSpPr>
        <p:spPr>
          <a:xfrm>
            <a:off x="2368900" y="4075899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97" name="Google Shape;1097;p44"/>
          <p:cNvCxnSpPr/>
          <p:nvPr/>
        </p:nvCxnSpPr>
        <p:spPr>
          <a:xfrm>
            <a:off x="5496800" y="4075899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98" name="Google Shape;1098;p44"/>
          <p:cNvCxnSpPr/>
          <p:nvPr/>
        </p:nvCxnSpPr>
        <p:spPr>
          <a:xfrm>
            <a:off x="2770400" y="2523735"/>
            <a:ext cx="3594900" cy="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099" name="Google Shape;1099;p44"/>
          <p:cNvGrpSpPr/>
          <p:nvPr/>
        </p:nvGrpSpPr>
        <p:grpSpPr>
          <a:xfrm>
            <a:off x="4153897" y="3417112"/>
            <a:ext cx="836208" cy="872756"/>
            <a:chOff x="7471350" y="3024900"/>
            <a:chExt cx="1466775" cy="1531150"/>
          </a:xfrm>
        </p:grpSpPr>
        <p:sp>
          <p:nvSpPr>
            <p:cNvPr id="1100" name="Google Shape;1100;p44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accent3"/>
            </a:solidFill>
            <a:ln w="76200" cap="flat" cmpd="sng">
              <a:solidFill>
                <a:schemeClr val="lt1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4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lt1"/>
            </a:solidFill>
            <a:ln w="37675" cap="flat" cmpd="sng">
              <a:solidFill>
                <a:schemeClr val="accent3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4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extrusionOk="0">
                  <a:moveTo>
                    <a:pt x="0" y="0"/>
                  </a:moveTo>
                  <a:lnTo>
                    <a:pt x="0" y="29754"/>
                  </a:lnTo>
                  <a:lnTo>
                    <a:pt x="5692" y="29754"/>
                  </a:lnTo>
                  <a:lnTo>
                    <a:pt x="5692" y="16907"/>
                  </a:lnTo>
                  <a:lnTo>
                    <a:pt x="13726" y="16907"/>
                  </a:lnTo>
                  <a:lnTo>
                    <a:pt x="13726" y="29754"/>
                  </a:lnTo>
                  <a:lnTo>
                    <a:pt x="19396" y="29754"/>
                  </a:lnTo>
                  <a:lnTo>
                    <a:pt x="19396" y="0"/>
                  </a:lnTo>
                  <a:lnTo>
                    <a:pt x="13726" y="0"/>
                  </a:lnTo>
                  <a:lnTo>
                    <a:pt x="13726" y="11864"/>
                  </a:lnTo>
                  <a:lnTo>
                    <a:pt x="5692" y="11864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4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4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4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4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4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4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4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4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4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4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4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4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4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4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4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4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4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4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4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4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4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4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4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4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4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4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4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4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4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4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4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4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4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4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4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4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4"/>
            <p:cNvSpPr/>
            <p:nvPr/>
          </p:nvSpPr>
          <p:spPr>
            <a:xfrm>
              <a:off x="8555578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8" y="1"/>
                  </a:moveTo>
                  <a:lnTo>
                    <a:pt x="2470" y="2239"/>
                  </a:lnTo>
                  <a:lnTo>
                    <a:pt x="1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8" y="5629"/>
                  </a:lnTo>
                  <a:lnTo>
                    <a:pt x="5755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7" y="2239"/>
                  </a:lnTo>
                  <a:lnTo>
                    <a:pt x="35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4"/>
            <p:cNvSpPr/>
            <p:nvPr/>
          </p:nvSpPr>
          <p:spPr>
            <a:xfrm>
              <a:off x="7670272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7" y="1"/>
                  </a:moveTo>
                  <a:lnTo>
                    <a:pt x="2469" y="2239"/>
                  </a:lnTo>
                  <a:lnTo>
                    <a:pt x="0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7" y="5629"/>
                  </a:lnTo>
                  <a:lnTo>
                    <a:pt x="5754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6" y="2239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4"/>
            <p:cNvSpPr/>
            <p:nvPr/>
          </p:nvSpPr>
          <p:spPr>
            <a:xfrm>
              <a:off x="7849025" y="4371875"/>
              <a:ext cx="45550" cy="45575"/>
            </a:xfrm>
            <a:custGeom>
              <a:avLst/>
              <a:gdLst/>
              <a:ahLst/>
              <a:cxnLst/>
              <a:rect l="l" t="t" r="r" b="b"/>
              <a:pathLst>
                <a:path w="1822" h="1823" extrusionOk="0">
                  <a:moveTo>
                    <a:pt x="892" y="1"/>
                  </a:moveTo>
                  <a:cubicBezTo>
                    <a:pt x="859" y="1"/>
                    <a:pt x="826" y="3"/>
                    <a:pt x="796" y="9"/>
                  </a:cubicBezTo>
                  <a:cubicBezTo>
                    <a:pt x="670" y="30"/>
                    <a:pt x="566" y="72"/>
                    <a:pt x="461" y="114"/>
                  </a:cubicBezTo>
                  <a:cubicBezTo>
                    <a:pt x="356" y="177"/>
                    <a:pt x="273" y="260"/>
                    <a:pt x="189" y="365"/>
                  </a:cubicBezTo>
                  <a:cubicBezTo>
                    <a:pt x="105" y="470"/>
                    <a:pt x="63" y="574"/>
                    <a:pt x="22" y="679"/>
                  </a:cubicBezTo>
                  <a:cubicBezTo>
                    <a:pt x="1" y="804"/>
                    <a:pt x="1" y="909"/>
                    <a:pt x="1" y="1035"/>
                  </a:cubicBezTo>
                  <a:cubicBezTo>
                    <a:pt x="22" y="1139"/>
                    <a:pt x="63" y="1265"/>
                    <a:pt x="105" y="1369"/>
                  </a:cubicBezTo>
                  <a:cubicBezTo>
                    <a:pt x="168" y="1453"/>
                    <a:pt x="252" y="1558"/>
                    <a:pt x="356" y="1641"/>
                  </a:cubicBezTo>
                  <a:cubicBezTo>
                    <a:pt x="440" y="1704"/>
                    <a:pt x="566" y="1767"/>
                    <a:pt x="670" y="1788"/>
                  </a:cubicBezTo>
                  <a:cubicBezTo>
                    <a:pt x="744" y="1812"/>
                    <a:pt x="810" y="1823"/>
                    <a:pt x="878" y="1823"/>
                  </a:cubicBezTo>
                  <a:cubicBezTo>
                    <a:pt x="926" y="1823"/>
                    <a:pt x="974" y="1817"/>
                    <a:pt x="1026" y="1809"/>
                  </a:cubicBezTo>
                  <a:cubicBezTo>
                    <a:pt x="1131" y="1809"/>
                    <a:pt x="1256" y="1767"/>
                    <a:pt x="1361" y="1704"/>
                  </a:cubicBezTo>
                  <a:cubicBezTo>
                    <a:pt x="1465" y="1662"/>
                    <a:pt x="1549" y="1579"/>
                    <a:pt x="1633" y="1474"/>
                  </a:cubicBezTo>
                  <a:cubicBezTo>
                    <a:pt x="1696" y="1369"/>
                    <a:pt x="1758" y="1265"/>
                    <a:pt x="1779" y="1160"/>
                  </a:cubicBezTo>
                  <a:cubicBezTo>
                    <a:pt x="1821" y="1035"/>
                    <a:pt x="1821" y="909"/>
                    <a:pt x="1800" y="804"/>
                  </a:cubicBezTo>
                  <a:cubicBezTo>
                    <a:pt x="1800" y="679"/>
                    <a:pt x="1758" y="574"/>
                    <a:pt x="1696" y="470"/>
                  </a:cubicBezTo>
                  <a:cubicBezTo>
                    <a:pt x="1633" y="365"/>
                    <a:pt x="1570" y="281"/>
                    <a:pt x="1465" y="198"/>
                  </a:cubicBezTo>
                  <a:cubicBezTo>
                    <a:pt x="1361" y="114"/>
                    <a:pt x="1256" y="72"/>
                    <a:pt x="1131" y="30"/>
                  </a:cubicBezTo>
                  <a:cubicBezTo>
                    <a:pt x="1057" y="15"/>
                    <a:pt x="97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4"/>
            <p:cNvSpPr/>
            <p:nvPr/>
          </p:nvSpPr>
          <p:spPr>
            <a:xfrm>
              <a:off x="7917025" y="4421925"/>
              <a:ext cx="59675" cy="69850"/>
            </a:xfrm>
            <a:custGeom>
              <a:avLst/>
              <a:gdLst/>
              <a:ahLst/>
              <a:cxnLst/>
              <a:rect l="l" t="t" r="r" b="b"/>
              <a:pathLst>
                <a:path w="2387" h="2794" extrusionOk="0">
                  <a:moveTo>
                    <a:pt x="1371" y="0"/>
                  </a:moveTo>
                  <a:cubicBezTo>
                    <a:pt x="1319" y="0"/>
                    <a:pt x="1267" y="6"/>
                    <a:pt x="1214" y="16"/>
                  </a:cubicBezTo>
                  <a:cubicBezTo>
                    <a:pt x="1110" y="16"/>
                    <a:pt x="1026" y="58"/>
                    <a:pt x="942" y="121"/>
                  </a:cubicBezTo>
                  <a:cubicBezTo>
                    <a:pt x="859" y="183"/>
                    <a:pt x="775" y="288"/>
                    <a:pt x="712" y="393"/>
                  </a:cubicBezTo>
                  <a:cubicBezTo>
                    <a:pt x="649" y="539"/>
                    <a:pt x="608" y="665"/>
                    <a:pt x="608" y="769"/>
                  </a:cubicBezTo>
                  <a:cubicBezTo>
                    <a:pt x="628" y="895"/>
                    <a:pt x="649" y="999"/>
                    <a:pt x="691" y="1104"/>
                  </a:cubicBezTo>
                  <a:cubicBezTo>
                    <a:pt x="754" y="1209"/>
                    <a:pt x="817" y="1313"/>
                    <a:pt x="880" y="1397"/>
                  </a:cubicBezTo>
                  <a:cubicBezTo>
                    <a:pt x="942" y="1502"/>
                    <a:pt x="1026" y="1585"/>
                    <a:pt x="1089" y="1669"/>
                  </a:cubicBezTo>
                  <a:cubicBezTo>
                    <a:pt x="1131" y="1753"/>
                    <a:pt x="1193" y="1836"/>
                    <a:pt x="1214" y="1899"/>
                  </a:cubicBezTo>
                  <a:cubicBezTo>
                    <a:pt x="1235" y="1983"/>
                    <a:pt x="1235" y="2067"/>
                    <a:pt x="1193" y="2129"/>
                  </a:cubicBezTo>
                  <a:cubicBezTo>
                    <a:pt x="1152" y="2213"/>
                    <a:pt x="1110" y="2255"/>
                    <a:pt x="1026" y="2255"/>
                  </a:cubicBezTo>
                  <a:cubicBezTo>
                    <a:pt x="1009" y="2260"/>
                    <a:pt x="992" y="2263"/>
                    <a:pt x="975" y="2263"/>
                  </a:cubicBezTo>
                  <a:cubicBezTo>
                    <a:pt x="927" y="2263"/>
                    <a:pt x="872" y="2244"/>
                    <a:pt x="796" y="2213"/>
                  </a:cubicBezTo>
                  <a:cubicBezTo>
                    <a:pt x="691" y="2150"/>
                    <a:pt x="628" y="2067"/>
                    <a:pt x="587" y="1962"/>
                  </a:cubicBezTo>
                  <a:cubicBezTo>
                    <a:pt x="566" y="1857"/>
                    <a:pt x="566" y="1753"/>
                    <a:pt x="587" y="1627"/>
                  </a:cubicBezTo>
                  <a:lnTo>
                    <a:pt x="22" y="1481"/>
                  </a:lnTo>
                  <a:lnTo>
                    <a:pt x="22" y="1481"/>
                  </a:lnTo>
                  <a:cubicBezTo>
                    <a:pt x="1" y="1669"/>
                    <a:pt x="22" y="1836"/>
                    <a:pt x="43" y="1962"/>
                  </a:cubicBezTo>
                  <a:cubicBezTo>
                    <a:pt x="64" y="2087"/>
                    <a:pt x="105" y="2192"/>
                    <a:pt x="147" y="2276"/>
                  </a:cubicBezTo>
                  <a:cubicBezTo>
                    <a:pt x="189" y="2380"/>
                    <a:pt x="252" y="2443"/>
                    <a:pt x="336" y="2506"/>
                  </a:cubicBezTo>
                  <a:cubicBezTo>
                    <a:pt x="398" y="2569"/>
                    <a:pt x="482" y="2611"/>
                    <a:pt x="566" y="2652"/>
                  </a:cubicBezTo>
                  <a:cubicBezTo>
                    <a:pt x="691" y="2715"/>
                    <a:pt x="796" y="2757"/>
                    <a:pt x="921" y="2778"/>
                  </a:cubicBezTo>
                  <a:cubicBezTo>
                    <a:pt x="974" y="2788"/>
                    <a:pt x="1026" y="2794"/>
                    <a:pt x="1078" y="2794"/>
                  </a:cubicBezTo>
                  <a:cubicBezTo>
                    <a:pt x="1131" y="2794"/>
                    <a:pt x="1183" y="2788"/>
                    <a:pt x="1235" y="2778"/>
                  </a:cubicBezTo>
                  <a:cubicBezTo>
                    <a:pt x="1340" y="2757"/>
                    <a:pt x="1445" y="2715"/>
                    <a:pt x="1528" y="2631"/>
                  </a:cubicBezTo>
                  <a:cubicBezTo>
                    <a:pt x="1612" y="2569"/>
                    <a:pt x="1696" y="2464"/>
                    <a:pt x="1758" y="2359"/>
                  </a:cubicBezTo>
                  <a:cubicBezTo>
                    <a:pt x="1821" y="2234"/>
                    <a:pt x="1842" y="2108"/>
                    <a:pt x="1842" y="2004"/>
                  </a:cubicBezTo>
                  <a:cubicBezTo>
                    <a:pt x="1842" y="1899"/>
                    <a:pt x="1800" y="1774"/>
                    <a:pt x="1758" y="1690"/>
                  </a:cubicBezTo>
                  <a:cubicBezTo>
                    <a:pt x="1696" y="1585"/>
                    <a:pt x="1654" y="1481"/>
                    <a:pt x="1570" y="1376"/>
                  </a:cubicBezTo>
                  <a:cubicBezTo>
                    <a:pt x="1507" y="1292"/>
                    <a:pt x="1445" y="1188"/>
                    <a:pt x="1382" y="1104"/>
                  </a:cubicBezTo>
                  <a:cubicBezTo>
                    <a:pt x="1319" y="1020"/>
                    <a:pt x="1277" y="958"/>
                    <a:pt x="1235" y="874"/>
                  </a:cubicBezTo>
                  <a:cubicBezTo>
                    <a:pt x="1214" y="811"/>
                    <a:pt x="1214" y="727"/>
                    <a:pt x="1256" y="665"/>
                  </a:cubicBezTo>
                  <a:cubicBezTo>
                    <a:pt x="1277" y="602"/>
                    <a:pt x="1340" y="560"/>
                    <a:pt x="1403" y="560"/>
                  </a:cubicBezTo>
                  <a:cubicBezTo>
                    <a:pt x="1429" y="551"/>
                    <a:pt x="1455" y="546"/>
                    <a:pt x="1481" y="546"/>
                  </a:cubicBezTo>
                  <a:cubicBezTo>
                    <a:pt x="1517" y="546"/>
                    <a:pt x="1554" y="556"/>
                    <a:pt x="1591" y="581"/>
                  </a:cubicBezTo>
                  <a:cubicBezTo>
                    <a:pt x="1675" y="623"/>
                    <a:pt x="1737" y="686"/>
                    <a:pt x="1779" y="769"/>
                  </a:cubicBezTo>
                  <a:cubicBezTo>
                    <a:pt x="1821" y="874"/>
                    <a:pt x="1821" y="978"/>
                    <a:pt x="1800" y="1104"/>
                  </a:cubicBezTo>
                  <a:lnTo>
                    <a:pt x="2365" y="1167"/>
                  </a:lnTo>
                  <a:cubicBezTo>
                    <a:pt x="2386" y="958"/>
                    <a:pt x="2365" y="748"/>
                    <a:pt x="2281" y="560"/>
                  </a:cubicBezTo>
                  <a:cubicBezTo>
                    <a:pt x="2198" y="372"/>
                    <a:pt x="2051" y="225"/>
                    <a:pt x="1842" y="121"/>
                  </a:cubicBezTo>
                  <a:cubicBezTo>
                    <a:pt x="1737" y="79"/>
                    <a:pt x="1633" y="37"/>
                    <a:pt x="1528" y="16"/>
                  </a:cubicBezTo>
                  <a:cubicBezTo>
                    <a:pt x="1476" y="6"/>
                    <a:pt x="1424" y="0"/>
                    <a:pt x="1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4"/>
            <p:cNvSpPr/>
            <p:nvPr/>
          </p:nvSpPr>
          <p:spPr>
            <a:xfrm>
              <a:off x="7969350" y="4418650"/>
              <a:ext cx="51275" cy="93125"/>
            </a:xfrm>
            <a:custGeom>
              <a:avLst/>
              <a:gdLst/>
              <a:ahLst/>
              <a:cxnLst/>
              <a:rect l="l" t="t" r="r" b="b"/>
              <a:pathLst>
                <a:path w="2051" h="3725" extrusionOk="0">
                  <a:moveTo>
                    <a:pt x="1465" y="1"/>
                  </a:moveTo>
                  <a:lnTo>
                    <a:pt x="1256" y="524"/>
                  </a:lnTo>
                  <a:lnTo>
                    <a:pt x="1841" y="775"/>
                  </a:lnTo>
                  <a:lnTo>
                    <a:pt x="2051" y="252"/>
                  </a:lnTo>
                  <a:lnTo>
                    <a:pt x="1465" y="1"/>
                  </a:lnTo>
                  <a:close/>
                  <a:moveTo>
                    <a:pt x="1067" y="963"/>
                  </a:moveTo>
                  <a:lnTo>
                    <a:pt x="0" y="3474"/>
                  </a:lnTo>
                  <a:lnTo>
                    <a:pt x="586" y="3725"/>
                  </a:lnTo>
                  <a:lnTo>
                    <a:pt x="1653" y="1214"/>
                  </a:lnTo>
                  <a:lnTo>
                    <a:pt x="1067" y="96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4"/>
            <p:cNvSpPr/>
            <p:nvPr/>
          </p:nvSpPr>
          <p:spPr>
            <a:xfrm>
              <a:off x="8004400" y="4455275"/>
              <a:ext cx="63300" cy="79525"/>
            </a:xfrm>
            <a:custGeom>
              <a:avLst/>
              <a:gdLst/>
              <a:ahLst/>
              <a:cxnLst/>
              <a:rect l="l" t="t" r="r" b="b"/>
              <a:pathLst>
                <a:path w="2532" h="3181" extrusionOk="0">
                  <a:moveTo>
                    <a:pt x="837" y="0"/>
                  </a:moveTo>
                  <a:lnTo>
                    <a:pt x="0" y="2595"/>
                  </a:lnTo>
                  <a:lnTo>
                    <a:pt x="586" y="2783"/>
                  </a:lnTo>
                  <a:lnTo>
                    <a:pt x="1235" y="816"/>
                  </a:lnTo>
                  <a:cubicBezTo>
                    <a:pt x="1318" y="774"/>
                    <a:pt x="1402" y="753"/>
                    <a:pt x="1486" y="712"/>
                  </a:cubicBezTo>
                  <a:cubicBezTo>
                    <a:pt x="1527" y="701"/>
                    <a:pt x="1564" y="696"/>
                    <a:pt x="1598" y="696"/>
                  </a:cubicBezTo>
                  <a:cubicBezTo>
                    <a:pt x="1632" y="696"/>
                    <a:pt x="1663" y="701"/>
                    <a:pt x="1695" y="712"/>
                  </a:cubicBezTo>
                  <a:cubicBezTo>
                    <a:pt x="1779" y="733"/>
                    <a:pt x="1820" y="774"/>
                    <a:pt x="1841" y="837"/>
                  </a:cubicBezTo>
                  <a:cubicBezTo>
                    <a:pt x="1862" y="900"/>
                    <a:pt x="1862" y="984"/>
                    <a:pt x="1820" y="1067"/>
                  </a:cubicBezTo>
                  <a:lnTo>
                    <a:pt x="1214" y="2992"/>
                  </a:lnTo>
                  <a:lnTo>
                    <a:pt x="1799" y="3181"/>
                  </a:lnTo>
                  <a:lnTo>
                    <a:pt x="2448" y="1193"/>
                  </a:lnTo>
                  <a:cubicBezTo>
                    <a:pt x="2532" y="963"/>
                    <a:pt x="2532" y="774"/>
                    <a:pt x="2469" y="649"/>
                  </a:cubicBezTo>
                  <a:cubicBezTo>
                    <a:pt x="2427" y="502"/>
                    <a:pt x="2302" y="419"/>
                    <a:pt x="2113" y="356"/>
                  </a:cubicBezTo>
                  <a:cubicBezTo>
                    <a:pt x="2040" y="331"/>
                    <a:pt x="1966" y="321"/>
                    <a:pt x="1893" y="321"/>
                  </a:cubicBezTo>
                  <a:cubicBezTo>
                    <a:pt x="1841" y="321"/>
                    <a:pt x="1789" y="326"/>
                    <a:pt x="1737" y="335"/>
                  </a:cubicBezTo>
                  <a:cubicBezTo>
                    <a:pt x="1590" y="377"/>
                    <a:pt x="1465" y="419"/>
                    <a:pt x="1318" y="481"/>
                  </a:cubicBezTo>
                  <a:lnTo>
                    <a:pt x="1423" y="18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4"/>
            <p:cNvSpPr/>
            <p:nvPr/>
          </p:nvSpPr>
          <p:spPr>
            <a:xfrm>
              <a:off x="8072400" y="4476000"/>
              <a:ext cx="56500" cy="71175"/>
            </a:xfrm>
            <a:custGeom>
              <a:avLst/>
              <a:gdLst/>
              <a:ahLst/>
              <a:cxnLst/>
              <a:rect l="l" t="t" r="r" b="b"/>
              <a:pathLst>
                <a:path w="2260" h="2847" extrusionOk="0">
                  <a:moveTo>
                    <a:pt x="1145" y="0"/>
                  </a:moveTo>
                  <a:cubicBezTo>
                    <a:pt x="949" y="0"/>
                    <a:pt x="779" y="47"/>
                    <a:pt x="649" y="134"/>
                  </a:cubicBezTo>
                  <a:cubicBezTo>
                    <a:pt x="439" y="259"/>
                    <a:pt x="293" y="489"/>
                    <a:pt x="230" y="845"/>
                  </a:cubicBezTo>
                  <a:lnTo>
                    <a:pt x="84" y="1598"/>
                  </a:lnTo>
                  <a:cubicBezTo>
                    <a:pt x="0" y="1954"/>
                    <a:pt x="42" y="2226"/>
                    <a:pt x="188" y="2435"/>
                  </a:cubicBezTo>
                  <a:cubicBezTo>
                    <a:pt x="314" y="2624"/>
                    <a:pt x="544" y="2749"/>
                    <a:pt x="858" y="2812"/>
                  </a:cubicBezTo>
                  <a:cubicBezTo>
                    <a:pt x="971" y="2834"/>
                    <a:pt x="1075" y="2846"/>
                    <a:pt x="1173" y="2846"/>
                  </a:cubicBezTo>
                  <a:cubicBezTo>
                    <a:pt x="1347" y="2846"/>
                    <a:pt x="1498" y="2809"/>
                    <a:pt x="1632" y="2728"/>
                  </a:cubicBezTo>
                  <a:cubicBezTo>
                    <a:pt x="1841" y="2603"/>
                    <a:pt x="1988" y="2352"/>
                    <a:pt x="2051" y="1996"/>
                  </a:cubicBezTo>
                  <a:lnTo>
                    <a:pt x="1423" y="1870"/>
                  </a:lnTo>
                  <a:lnTo>
                    <a:pt x="1402" y="2038"/>
                  </a:lnTo>
                  <a:cubicBezTo>
                    <a:pt x="1381" y="2142"/>
                    <a:pt x="1318" y="2205"/>
                    <a:pt x="1256" y="2247"/>
                  </a:cubicBezTo>
                  <a:cubicBezTo>
                    <a:pt x="1206" y="2271"/>
                    <a:pt x="1150" y="2282"/>
                    <a:pt x="1091" y="2282"/>
                  </a:cubicBezTo>
                  <a:cubicBezTo>
                    <a:pt x="1049" y="2282"/>
                    <a:pt x="1006" y="2277"/>
                    <a:pt x="963" y="2268"/>
                  </a:cubicBezTo>
                  <a:cubicBezTo>
                    <a:pt x="858" y="2247"/>
                    <a:pt x="774" y="2205"/>
                    <a:pt x="711" y="2142"/>
                  </a:cubicBezTo>
                  <a:cubicBezTo>
                    <a:pt x="670" y="2080"/>
                    <a:pt x="649" y="1996"/>
                    <a:pt x="670" y="1891"/>
                  </a:cubicBezTo>
                  <a:lnTo>
                    <a:pt x="879" y="824"/>
                  </a:lnTo>
                  <a:cubicBezTo>
                    <a:pt x="900" y="720"/>
                    <a:pt x="942" y="636"/>
                    <a:pt x="1025" y="594"/>
                  </a:cubicBezTo>
                  <a:cubicBezTo>
                    <a:pt x="1085" y="579"/>
                    <a:pt x="1144" y="564"/>
                    <a:pt x="1210" y="564"/>
                  </a:cubicBezTo>
                  <a:cubicBezTo>
                    <a:pt x="1238" y="564"/>
                    <a:pt x="1267" y="567"/>
                    <a:pt x="1297" y="573"/>
                  </a:cubicBezTo>
                  <a:cubicBezTo>
                    <a:pt x="1423" y="594"/>
                    <a:pt x="1507" y="636"/>
                    <a:pt x="1548" y="699"/>
                  </a:cubicBezTo>
                  <a:cubicBezTo>
                    <a:pt x="1611" y="761"/>
                    <a:pt x="1632" y="866"/>
                    <a:pt x="1611" y="971"/>
                  </a:cubicBezTo>
                  <a:lnTo>
                    <a:pt x="1590" y="1075"/>
                  </a:lnTo>
                  <a:lnTo>
                    <a:pt x="2197" y="1201"/>
                  </a:lnTo>
                  <a:cubicBezTo>
                    <a:pt x="2260" y="866"/>
                    <a:pt x="2218" y="594"/>
                    <a:pt x="2092" y="406"/>
                  </a:cubicBezTo>
                  <a:cubicBezTo>
                    <a:pt x="1946" y="217"/>
                    <a:pt x="1716" y="92"/>
                    <a:pt x="1423" y="29"/>
                  </a:cubicBezTo>
                  <a:cubicBezTo>
                    <a:pt x="1326" y="10"/>
                    <a:pt x="1233" y="0"/>
                    <a:pt x="1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4"/>
            <p:cNvSpPr/>
            <p:nvPr/>
          </p:nvSpPr>
          <p:spPr>
            <a:xfrm>
              <a:off x="8139350" y="4485075"/>
              <a:ext cx="52850" cy="70975"/>
            </a:xfrm>
            <a:custGeom>
              <a:avLst/>
              <a:gdLst/>
              <a:ahLst/>
              <a:cxnLst/>
              <a:rect l="l" t="t" r="r" b="b"/>
              <a:pathLst>
                <a:path w="2114" h="2839" extrusionOk="0">
                  <a:moveTo>
                    <a:pt x="1066" y="518"/>
                  </a:moveTo>
                  <a:cubicBezTo>
                    <a:pt x="1086" y="518"/>
                    <a:pt x="1108" y="520"/>
                    <a:pt x="1130" y="524"/>
                  </a:cubicBezTo>
                  <a:cubicBezTo>
                    <a:pt x="1256" y="524"/>
                    <a:pt x="1339" y="566"/>
                    <a:pt x="1402" y="649"/>
                  </a:cubicBezTo>
                  <a:cubicBezTo>
                    <a:pt x="1444" y="733"/>
                    <a:pt x="1465" y="817"/>
                    <a:pt x="1465" y="942"/>
                  </a:cubicBezTo>
                  <a:lnTo>
                    <a:pt x="1444" y="1089"/>
                  </a:lnTo>
                  <a:lnTo>
                    <a:pt x="712" y="1026"/>
                  </a:lnTo>
                  <a:lnTo>
                    <a:pt x="733" y="880"/>
                  </a:lnTo>
                  <a:cubicBezTo>
                    <a:pt x="733" y="754"/>
                    <a:pt x="774" y="670"/>
                    <a:pt x="837" y="608"/>
                  </a:cubicBezTo>
                  <a:cubicBezTo>
                    <a:pt x="889" y="556"/>
                    <a:pt x="969" y="518"/>
                    <a:pt x="1066" y="518"/>
                  </a:cubicBezTo>
                  <a:close/>
                  <a:moveTo>
                    <a:pt x="1172" y="1"/>
                  </a:moveTo>
                  <a:cubicBezTo>
                    <a:pt x="1026" y="1"/>
                    <a:pt x="879" y="1"/>
                    <a:pt x="754" y="43"/>
                  </a:cubicBezTo>
                  <a:cubicBezTo>
                    <a:pt x="628" y="85"/>
                    <a:pt x="523" y="126"/>
                    <a:pt x="419" y="210"/>
                  </a:cubicBezTo>
                  <a:cubicBezTo>
                    <a:pt x="335" y="294"/>
                    <a:pt x="251" y="377"/>
                    <a:pt x="189" y="503"/>
                  </a:cubicBezTo>
                  <a:cubicBezTo>
                    <a:pt x="126" y="608"/>
                    <a:pt x="105" y="733"/>
                    <a:pt x="84" y="901"/>
                  </a:cubicBezTo>
                  <a:lnTo>
                    <a:pt x="21" y="1779"/>
                  </a:lnTo>
                  <a:cubicBezTo>
                    <a:pt x="0" y="1926"/>
                    <a:pt x="21" y="2072"/>
                    <a:pt x="63" y="2198"/>
                  </a:cubicBezTo>
                  <a:cubicBezTo>
                    <a:pt x="84" y="2323"/>
                    <a:pt x="147" y="2428"/>
                    <a:pt x="230" y="2512"/>
                  </a:cubicBezTo>
                  <a:cubicBezTo>
                    <a:pt x="314" y="2595"/>
                    <a:pt x="419" y="2679"/>
                    <a:pt x="523" y="2742"/>
                  </a:cubicBezTo>
                  <a:cubicBezTo>
                    <a:pt x="649" y="2784"/>
                    <a:pt x="795" y="2826"/>
                    <a:pt x="942" y="2826"/>
                  </a:cubicBezTo>
                  <a:cubicBezTo>
                    <a:pt x="1006" y="2834"/>
                    <a:pt x="1067" y="2838"/>
                    <a:pt x="1126" y="2838"/>
                  </a:cubicBezTo>
                  <a:cubicBezTo>
                    <a:pt x="1356" y="2838"/>
                    <a:pt x="1545" y="2775"/>
                    <a:pt x="1695" y="2658"/>
                  </a:cubicBezTo>
                  <a:cubicBezTo>
                    <a:pt x="1863" y="2533"/>
                    <a:pt x="1967" y="2302"/>
                    <a:pt x="2009" y="2030"/>
                  </a:cubicBezTo>
                  <a:lnTo>
                    <a:pt x="1381" y="1968"/>
                  </a:lnTo>
                  <a:cubicBezTo>
                    <a:pt x="1381" y="2072"/>
                    <a:pt x="1339" y="2177"/>
                    <a:pt x="1277" y="2240"/>
                  </a:cubicBezTo>
                  <a:cubicBezTo>
                    <a:pt x="1225" y="2291"/>
                    <a:pt x="1145" y="2329"/>
                    <a:pt x="1048" y="2329"/>
                  </a:cubicBezTo>
                  <a:cubicBezTo>
                    <a:pt x="1028" y="2329"/>
                    <a:pt x="1006" y="2327"/>
                    <a:pt x="984" y="2323"/>
                  </a:cubicBezTo>
                  <a:cubicBezTo>
                    <a:pt x="879" y="2323"/>
                    <a:pt x="774" y="2282"/>
                    <a:pt x="712" y="2219"/>
                  </a:cubicBezTo>
                  <a:cubicBezTo>
                    <a:pt x="649" y="2135"/>
                    <a:pt x="628" y="2051"/>
                    <a:pt x="628" y="1905"/>
                  </a:cubicBezTo>
                  <a:lnTo>
                    <a:pt x="670" y="1549"/>
                  </a:lnTo>
                  <a:lnTo>
                    <a:pt x="2051" y="1654"/>
                  </a:lnTo>
                  <a:lnTo>
                    <a:pt x="2093" y="1026"/>
                  </a:lnTo>
                  <a:cubicBezTo>
                    <a:pt x="2114" y="880"/>
                    <a:pt x="2093" y="754"/>
                    <a:pt x="2051" y="629"/>
                  </a:cubicBezTo>
                  <a:cubicBezTo>
                    <a:pt x="2009" y="524"/>
                    <a:pt x="1946" y="419"/>
                    <a:pt x="1863" y="315"/>
                  </a:cubicBezTo>
                  <a:cubicBezTo>
                    <a:pt x="1779" y="231"/>
                    <a:pt x="1695" y="168"/>
                    <a:pt x="1570" y="105"/>
                  </a:cubicBezTo>
                  <a:cubicBezTo>
                    <a:pt x="1444" y="64"/>
                    <a:pt x="1318" y="22"/>
                    <a:pt x="1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4"/>
            <p:cNvSpPr/>
            <p:nvPr/>
          </p:nvSpPr>
          <p:spPr>
            <a:xfrm>
              <a:off x="8247100" y="4461025"/>
              <a:ext cx="38200" cy="93125"/>
            </a:xfrm>
            <a:custGeom>
              <a:avLst/>
              <a:gdLst/>
              <a:ahLst/>
              <a:cxnLst/>
              <a:rect l="l" t="t" r="r" b="b"/>
              <a:pathLst>
                <a:path w="1528" h="3725" extrusionOk="0">
                  <a:moveTo>
                    <a:pt x="1130" y="0"/>
                  </a:moveTo>
                  <a:lnTo>
                    <a:pt x="733" y="42"/>
                  </a:lnTo>
                  <a:cubicBezTo>
                    <a:pt x="691" y="105"/>
                    <a:pt x="670" y="147"/>
                    <a:pt x="628" y="210"/>
                  </a:cubicBezTo>
                  <a:cubicBezTo>
                    <a:pt x="607" y="251"/>
                    <a:pt x="566" y="314"/>
                    <a:pt x="503" y="356"/>
                  </a:cubicBezTo>
                  <a:cubicBezTo>
                    <a:pt x="461" y="419"/>
                    <a:pt x="398" y="461"/>
                    <a:pt x="314" y="503"/>
                  </a:cubicBezTo>
                  <a:cubicBezTo>
                    <a:pt x="231" y="544"/>
                    <a:pt x="126" y="586"/>
                    <a:pt x="1" y="628"/>
                  </a:cubicBezTo>
                  <a:lnTo>
                    <a:pt x="42" y="1026"/>
                  </a:lnTo>
                  <a:lnTo>
                    <a:pt x="586" y="963"/>
                  </a:lnTo>
                  <a:lnTo>
                    <a:pt x="900" y="3725"/>
                  </a:lnTo>
                  <a:lnTo>
                    <a:pt x="1528" y="366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4"/>
            <p:cNvSpPr/>
            <p:nvPr/>
          </p:nvSpPr>
          <p:spPr>
            <a:xfrm>
              <a:off x="8306725" y="4449825"/>
              <a:ext cx="69075" cy="93025"/>
            </a:xfrm>
            <a:custGeom>
              <a:avLst/>
              <a:gdLst/>
              <a:ahLst/>
              <a:cxnLst/>
              <a:rect l="l" t="t" r="r" b="b"/>
              <a:pathLst>
                <a:path w="2763" h="3721" extrusionOk="0">
                  <a:moveTo>
                    <a:pt x="1235" y="595"/>
                  </a:moveTo>
                  <a:cubicBezTo>
                    <a:pt x="1298" y="595"/>
                    <a:pt x="1340" y="637"/>
                    <a:pt x="1403" y="658"/>
                  </a:cubicBezTo>
                  <a:cubicBezTo>
                    <a:pt x="1445" y="699"/>
                    <a:pt x="1486" y="741"/>
                    <a:pt x="1528" y="783"/>
                  </a:cubicBezTo>
                  <a:cubicBezTo>
                    <a:pt x="1549" y="825"/>
                    <a:pt x="1591" y="888"/>
                    <a:pt x="1591" y="951"/>
                  </a:cubicBezTo>
                  <a:cubicBezTo>
                    <a:pt x="1612" y="1013"/>
                    <a:pt x="1612" y="1076"/>
                    <a:pt x="1612" y="1139"/>
                  </a:cubicBezTo>
                  <a:cubicBezTo>
                    <a:pt x="1591" y="1202"/>
                    <a:pt x="1570" y="1243"/>
                    <a:pt x="1549" y="1306"/>
                  </a:cubicBezTo>
                  <a:cubicBezTo>
                    <a:pt x="1507" y="1348"/>
                    <a:pt x="1466" y="1390"/>
                    <a:pt x="1424" y="1432"/>
                  </a:cubicBezTo>
                  <a:cubicBezTo>
                    <a:pt x="1382" y="1474"/>
                    <a:pt x="1319" y="1495"/>
                    <a:pt x="1256" y="1495"/>
                  </a:cubicBezTo>
                  <a:cubicBezTo>
                    <a:pt x="1194" y="1515"/>
                    <a:pt x="1131" y="1515"/>
                    <a:pt x="1068" y="1515"/>
                  </a:cubicBezTo>
                  <a:cubicBezTo>
                    <a:pt x="1005" y="1495"/>
                    <a:pt x="942" y="1474"/>
                    <a:pt x="901" y="1453"/>
                  </a:cubicBezTo>
                  <a:cubicBezTo>
                    <a:pt x="859" y="1411"/>
                    <a:pt x="817" y="1369"/>
                    <a:pt x="775" y="1327"/>
                  </a:cubicBezTo>
                  <a:cubicBezTo>
                    <a:pt x="733" y="1285"/>
                    <a:pt x="712" y="1223"/>
                    <a:pt x="691" y="1160"/>
                  </a:cubicBezTo>
                  <a:cubicBezTo>
                    <a:pt x="670" y="1097"/>
                    <a:pt x="670" y="1034"/>
                    <a:pt x="691" y="971"/>
                  </a:cubicBezTo>
                  <a:cubicBezTo>
                    <a:pt x="691" y="930"/>
                    <a:pt x="712" y="867"/>
                    <a:pt x="754" y="804"/>
                  </a:cubicBezTo>
                  <a:cubicBezTo>
                    <a:pt x="775" y="762"/>
                    <a:pt x="817" y="720"/>
                    <a:pt x="859" y="679"/>
                  </a:cubicBezTo>
                  <a:cubicBezTo>
                    <a:pt x="922" y="637"/>
                    <a:pt x="963" y="616"/>
                    <a:pt x="1047" y="595"/>
                  </a:cubicBezTo>
                  <a:close/>
                  <a:moveTo>
                    <a:pt x="1542" y="2039"/>
                  </a:moveTo>
                  <a:cubicBezTo>
                    <a:pt x="1645" y="2039"/>
                    <a:pt x="1738" y="2066"/>
                    <a:pt x="1821" y="2122"/>
                  </a:cubicBezTo>
                  <a:cubicBezTo>
                    <a:pt x="1926" y="2185"/>
                    <a:pt x="2010" y="2311"/>
                    <a:pt x="2051" y="2478"/>
                  </a:cubicBezTo>
                  <a:cubicBezTo>
                    <a:pt x="2093" y="2624"/>
                    <a:pt x="2072" y="2750"/>
                    <a:pt x="2030" y="2875"/>
                  </a:cubicBezTo>
                  <a:cubicBezTo>
                    <a:pt x="1968" y="2980"/>
                    <a:pt x="1842" y="3064"/>
                    <a:pt x="1633" y="3106"/>
                  </a:cubicBezTo>
                  <a:cubicBezTo>
                    <a:pt x="1559" y="3130"/>
                    <a:pt x="1491" y="3142"/>
                    <a:pt x="1430" y="3142"/>
                  </a:cubicBezTo>
                  <a:cubicBezTo>
                    <a:pt x="1336" y="3142"/>
                    <a:pt x="1257" y="3114"/>
                    <a:pt x="1194" y="3064"/>
                  </a:cubicBezTo>
                  <a:cubicBezTo>
                    <a:pt x="1089" y="3001"/>
                    <a:pt x="1005" y="2896"/>
                    <a:pt x="984" y="2729"/>
                  </a:cubicBezTo>
                  <a:cubicBezTo>
                    <a:pt x="942" y="2562"/>
                    <a:pt x="963" y="2415"/>
                    <a:pt x="1026" y="2290"/>
                  </a:cubicBezTo>
                  <a:cubicBezTo>
                    <a:pt x="1110" y="2185"/>
                    <a:pt x="1214" y="2101"/>
                    <a:pt x="1382" y="2059"/>
                  </a:cubicBezTo>
                  <a:cubicBezTo>
                    <a:pt x="1438" y="2046"/>
                    <a:pt x="1491" y="2039"/>
                    <a:pt x="1542" y="2039"/>
                  </a:cubicBezTo>
                  <a:close/>
                  <a:moveTo>
                    <a:pt x="1235" y="1"/>
                  </a:moveTo>
                  <a:cubicBezTo>
                    <a:pt x="1134" y="1"/>
                    <a:pt x="1023" y="20"/>
                    <a:pt x="901" y="51"/>
                  </a:cubicBezTo>
                  <a:cubicBezTo>
                    <a:pt x="754" y="72"/>
                    <a:pt x="608" y="134"/>
                    <a:pt x="482" y="197"/>
                  </a:cubicBezTo>
                  <a:cubicBezTo>
                    <a:pt x="357" y="281"/>
                    <a:pt x="252" y="365"/>
                    <a:pt x="189" y="469"/>
                  </a:cubicBezTo>
                  <a:cubicBezTo>
                    <a:pt x="105" y="574"/>
                    <a:pt x="43" y="679"/>
                    <a:pt x="22" y="825"/>
                  </a:cubicBezTo>
                  <a:cubicBezTo>
                    <a:pt x="1" y="951"/>
                    <a:pt x="1" y="1097"/>
                    <a:pt x="43" y="1264"/>
                  </a:cubicBezTo>
                  <a:cubicBezTo>
                    <a:pt x="85" y="1432"/>
                    <a:pt x="147" y="1557"/>
                    <a:pt x="252" y="1683"/>
                  </a:cubicBezTo>
                  <a:cubicBezTo>
                    <a:pt x="357" y="1808"/>
                    <a:pt x="482" y="1892"/>
                    <a:pt x="650" y="1934"/>
                  </a:cubicBezTo>
                  <a:cubicBezTo>
                    <a:pt x="482" y="2059"/>
                    <a:pt x="377" y="2185"/>
                    <a:pt x="336" y="2352"/>
                  </a:cubicBezTo>
                  <a:cubicBezTo>
                    <a:pt x="294" y="2520"/>
                    <a:pt x="294" y="2708"/>
                    <a:pt x="336" y="2896"/>
                  </a:cubicBezTo>
                  <a:cubicBezTo>
                    <a:pt x="377" y="3085"/>
                    <a:pt x="440" y="3231"/>
                    <a:pt x="545" y="3336"/>
                  </a:cubicBezTo>
                  <a:cubicBezTo>
                    <a:pt x="629" y="3461"/>
                    <a:pt x="733" y="3545"/>
                    <a:pt x="859" y="3608"/>
                  </a:cubicBezTo>
                  <a:cubicBezTo>
                    <a:pt x="984" y="3671"/>
                    <a:pt x="1131" y="3712"/>
                    <a:pt x="1298" y="3712"/>
                  </a:cubicBezTo>
                  <a:cubicBezTo>
                    <a:pt x="1337" y="3718"/>
                    <a:pt x="1378" y="3721"/>
                    <a:pt x="1420" y="3721"/>
                  </a:cubicBezTo>
                  <a:cubicBezTo>
                    <a:pt x="1534" y="3721"/>
                    <a:pt x="1657" y="3701"/>
                    <a:pt x="1779" y="3671"/>
                  </a:cubicBezTo>
                  <a:cubicBezTo>
                    <a:pt x="1947" y="3629"/>
                    <a:pt x="2093" y="3566"/>
                    <a:pt x="2219" y="3503"/>
                  </a:cubicBezTo>
                  <a:cubicBezTo>
                    <a:pt x="2365" y="3420"/>
                    <a:pt x="2470" y="3315"/>
                    <a:pt x="2554" y="3210"/>
                  </a:cubicBezTo>
                  <a:cubicBezTo>
                    <a:pt x="2637" y="3106"/>
                    <a:pt x="2700" y="2959"/>
                    <a:pt x="2721" y="2813"/>
                  </a:cubicBezTo>
                  <a:cubicBezTo>
                    <a:pt x="2763" y="2687"/>
                    <a:pt x="2742" y="2520"/>
                    <a:pt x="2700" y="2331"/>
                  </a:cubicBezTo>
                  <a:cubicBezTo>
                    <a:pt x="2658" y="2143"/>
                    <a:pt x="2574" y="1976"/>
                    <a:pt x="2470" y="1850"/>
                  </a:cubicBezTo>
                  <a:cubicBezTo>
                    <a:pt x="2365" y="1725"/>
                    <a:pt x="2198" y="1641"/>
                    <a:pt x="1989" y="1620"/>
                  </a:cubicBezTo>
                  <a:cubicBezTo>
                    <a:pt x="2114" y="1515"/>
                    <a:pt x="2198" y="1369"/>
                    <a:pt x="2240" y="1223"/>
                  </a:cubicBezTo>
                  <a:cubicBezTo>
                    <a:pt x="2261" y="1055"/>
                    <a:pt x="2261" y="909"/>
                    <a:pt x="2240" y="741"/>
                  </a:cubicBezTo>
                  <a:cubicBezTo>
                    <a:pt x="2198" y="574"/>
                    <a:pt x="2135" y="448"/>
                    <a:pt x="2051" y="344"/>
                  </a:cubicBezTo>
                  <a:cubicBezTo>
                    <a:pt x="1947" y="239"/>
                    <a:pt x="1863" y="155"/>
                    <a:pt x="1738" y="93"/>
                  </a:cubicBezTo>
                  <a:cubicBezTo>
                    <a:pt x="1612" y="30"/>
                    <a:pt x="1486" y="9"/>
                    <a:pt x="1340" y="9"/>
                  </a:cubicBezTo>
                  <a:cubicBezTo>
                    <a:pt x="1306" y="3"/>
                    <a:pt x="1271" y="1"/>
                    <a:pt x="1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4"/>
            <p:cNvSpPr/>
            <p:nvPr/>
          </p:nvSpPr>
          <p:spPr>
            <a:xfrm>
              <a:off x="8372125" y="4428975"/>
              <a:ext cx="73775" cy="92375"/>
            </a:xfrm>
            <a:custGeom>
              <a:avLst/>
              <a:gdLst/>
              <a:ahLst/>
              <a:cxnLst/>
              <a:rect l="l" t="t" r="r" b="b"/>
              <a:pathLst>
                <a:path w="2951" h="3695" extrusionOk="0">
                  <a:moveTo>
                    <a:pt x="1214" y="592"/>
                  </a:moveTo>
                  <a:cubicBezTo>
                    <a:pt x="1298" y="592"/>
                    <a:pt x="1360" y="613"/>
                    <a:pt x="1423" y="655"/>
                  </a:cubicBezTo>
                  <a:cubicBezTo>
                    <a:pt x="1486" y="676"/>
                    <a:pt x="1549" y="738"/>
                    <a:pt x="1611" y="822"/>
                  </a:cubicBezTo>
                  <a:cubicBezTo>
                    <a:pt x="1674" y="906"/>
                    <a:pt x="1716" y="1010"/>
                    <a:pt x="1779" y="1157"/>
                  </a:cubicBezTo>
                  <a:lnTo>
                    <a:pt x="1842" y="1345"/>
                  </a:lnTo>
                  <a:cubicBezTo>
                    <a:pt x="1800" y="1450"/>
                    <a:pt x="1737" y="1533"/>
                    <a:pt x="1674" y="1638"/>
                  </a:cubicBezTo>
                  <a:cubicBezTo>
                    <a:pt x="1611" y="1722"/>
                    <a:pt x="1528" y="1785"/>
                    <a:pt x="1423" y="1826"/>
                  </a:cubicBezTo>
                  <a:cubicBezTo>
                    <a:pt x="1360" y="1847"/>
                    <a:pt x="1292" y="1858"/>
                    <a:pt x="1224" y="1858"/>
                  </a:cubicBezTo>
                  <a:cubicBezTo>
                    <a:pt x="1156" y="1858"/>
                    <a:pt x="1088" y="1847"/>
                    <a:pt x="1026" y="1826"/>
                  </a:cubicBezTo>
                  <a:cubicBezTo>
                    <a:pt x="900" y="1764"/>
                    <a:pt x="795" y="1638"/>
                    <a:pt x="733" y="1450"/>
                  </a:cubicBezTo>
                  <a:cubicBezTo>
                    <a:pt x="649" y="1261"/>
                    <a:pt x="649" y="1094"/>
                    <a:pt x="670" y="948"/>
                  </a:cubicBezTo>
                  <a:cubicBezTo>
                    <a:pt x="712" y="801"/>
                    <a:pt x="816" y="717"/>
                    <a:pt x="984" y="655"/>
                  </a:cubicBezTo>
                  <a:cubicBezTo>
                    <a:pt x="1067" y="613"/>
                    <a:pt x="1151" y="592"/>
                    <a:pt x="1214" y="592"/>
                  </a:cubicBezTo>
                  <a:close/>
                  <a:moveTo>
                    <a:pt x="1295" y="1"/>
                  </a:moveTo>
                  <a:cubicBezTo>
                    <a:pt x="1135" y="1"/>
                    <a:pt x="963" y="37"/>
                    <a:pt x="774" y="111"/>
                  </a:cubicBezTo>
                  <a:cubicBezTo>
                    <a:pt x="586" y="173"/>
                    <a:pt x="440" y="278"/>
                    <a:pt x="314" y="383"/>
                  </a:cubicBezTo>
                  <a:cubicBezTo>
                    <a:pt x="189" y="508"/>
                    <a:pt x="105" y="634"/>
                    <a:pt x="63" y="759"/>
                  </a:cubicBezTo>
                  <a:cubicBezTo>
                    <a:pt x="21" y="906"/>
                    <a:pt x="0" y="1052"/>
                    <a:pt x="0" y="1220"/>
                  </a:cubicBezTo>
                  <a:cubicBezTo>
                    <a:pt x="21" y="1387"/>
                    <a:pt x="63" y="1554"/>
                    <a:pt x="126" y="1722"/>
                  </a:cubicBezTo>
                  <a:cubicBezTo>
                    <a:pt x="168" y="1847"/>
                    <a:pt x="251" y="1973"/>
                    <a:pt x="335" y="2077"/>
                  </a:cubicBezTo>
                  <a:cubicBezTo>
                    <a:pt x="419" y="2182"/>
                    <a:pt x="502" y="2266"/>
                    <a:pt x="607" y="2329"/>
                  </a:cubicBezTo>
                  <a:cubicBezTo>
                    <a:pt x="733" y="2391"/>
                    <a:pt x="858" y="2433"/>
                    <a:pt x="984" y="2454"/>
                  </a:cubicBezTo>
                  <a:cubicBezTo>
                    <a:pt x="1109" y="2454"/>
                    <a:pt x="1256" y="2433"/>
                    <a:pt x="1402" y="2370"/>
                  </a:cubicBezTo>
                  <a:cubicBezTo>
                    <a:pt x="1549" y="2329"/>
                    <a:pt x="1653" y="2245"/>
                    <a:pt x="1758" y="2161"/>
                  </a:cubicBezTo>
                  <a:cubicBezTo>
                    <a:pt x="1863" y="2057"/>
                    <a:pt x="1946" y="1952"/>
                    <a:pt x="2030" y="1826"/>
                  </a:cubicBezTo>
                  <a:lnTo>
                    <a:pt x="2155" y="2161"/>
                  </a:lnTo>
                  <a:cubicBezTo>
                    <a:pt x="2197" y="2287"/>
                    <a:pt x="2239" y="2412"/>
                    <a:pt x="2260" y="2517"/>
                  </a:cubicBezTo>
                  <a:cubicBezTo>
                    <a:pt x="2260" y="2601"/>
                    <a:pt x="2260" y="2684"/>
                    <a:pt x="2239" y="2768"/>
                  </a:cubicBezTo>
                  <a:cubicBezTo>
                    <a:pt x="2218" y="2831"/>
                    <a:pt x="2176" y="2893"/>
                    <a:pt x="2114" y="2935"/>
                  </a:cubicBezTo>
                  <a:cubicBezTo>
                    <a:pt x="2072" y="2977"/>
                    <a:pt x="1988" y="3019"/>
                    <a:pt x="1904" y="3061"/>
                  </a:cubicBezTo>
                  <a:cubicBezTo>
                    <a:pt x="1852" y="3082"/>
                    <a:pt x="1795" y="3092"/>
                    <a:pt x="1737" y="3092"/>
                  </a:cubicBezTo>
                  <a:cubicBezTo>
                    <a:pt x="1679" y="3092"/>
                    <a:pt x="1622" y="3082"/>
                    <a:pt x="1570" y="3061"/>
                  </a:cubicBezTo>
                  <a:cubicBezTo>
                    <a:pt x="1465" y="3019"/>
                    <a:pt x="1381" y="2935"/>
                    <a:pt x="1319" y="2831"/>
                  </a:cubicBezTo>
                  <a:lnTo>
                    <a:pt x="712" y="3061"/>
                  </a:lnTo>
                  <a:cubicBezTo>
                    <a:pt x="858" y="3354"/>
                    <a:pt x="1047" y="3542"/>
                    <a:pt x="1298" y="3626"/>
                  </a:cubicBezTo>
                  <a:cubicBezTo>
                    <a:pt x="1411" y="3673"/>
                    <a:pt x="1528" y="3695"/>
                    <a:pt x="1650" y="3695"/>
                  </a:cubicBezTo>
                  <a:cubicBezTo>
                    <a:pt x="1798" y="3695"/>
                    <a:pt x="1953" y="3662"/>
                    <a:pt x="2114" y="3605"/>
                  </a:cubicBezTo>
                  <a:cubicBezTo>
                    <a:pt x="2490" y="3458"/>
                    <a:pt x="2720" y="3249"/>
                    <a:pt x="2846" y="2956"/>
                  </a:cubicBezTo>
                  <a:cubicBezTo>
                    <a:pt x="2951" y="2684"/>
                    <a:pt x="2930" y="2349"/>
                    <a:pt x="2804" y="1994"/>
                  </a:cubicBezTo>
                  <a:lnTo>
                    <a:pt x="2365" y="843"/>
                  </a:lnTo>
                  <a:cubicBezTo>
                    <a:pt x="2218" y="487"/>
                    <a:pt x="2030" y="236"/>
                    <a:pt x="1737" y="111"/>
                  </a:cubicBezTo>
                  <a:cubicBezTo>
                    <a:pt x="1601" y="37"/>
                    <a:pt x="1455" y="1"/>
                    <a:pt x="1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4"/>
            <p:cNvSpPr/>
            <p:nvPr/>
          </p:nvSpPr>
          <p:spPr>
            <a:xfrm>
              <a:off x="8434900" y="4399950"/>
              <a:ext cx="77950" cy="91700"/>
            </a:xfrm>
            <a:custGeom>
              <a:avLst/>
              <a:gdLst/>
              <a:ahLst/>
              <a:cxnLst/>
              <a:rect l="l" t="t" r="r" b="b"/>
              <a:pathLst>
                <a:path w="3118" h="3668" extrusionOk="0">
                  <a:moveTo>
                    <a:pt x="1130" y="623"/>
                  </a:moveTo>
                  <a:cubicBezTo>
                    <a:pt x="1193" y="623"/>
                    <a:pt x="1235" y="623"/>
                    <a:pt x="1297" y="644"/>
                  </a:cubicBezTo>
                  <a:cubicBezTo>
                    <a:pt x="1360" y="665"/>
                    <a:pt x="1402" y="686"/>
                    <a:pt x="1444" y="728"/>
                  </a:cubicBezTo>
                  <a:cubicBezTo>
                    <a:pt x="1507" y="769"/>
                    <a:pt x="1528" y="811"/>
                    <a:pt x="1569" y="874"/>
                  </a:cubicBezTo>
                  <a:cubicBezTo>
                    <a:pt x="1590" y="937"/>
                    <a:pt x="1611" y="1000"/>
                    <a:pt x="1611" y="1062"/>
                  </a:cubicBezTo>
                  <a:cubicBezTo>
                    <a:pt x="1611" y="1104"/>
                    <a:pt x="1611" y="1167"/>
                    <a:pt x="1590" y="1230"/>
                  </a:cubicBezTo>
                  <a:cubicBezTo>
                    <a:pt x="1569" y="1293"/>
                    <a:pt x="1549" y="1334"/>
                    <a:pt x="1507" y="1376"/>
                  </a:cubicBezTo>
                  <a:cubicBezTo>
                    <a:pt x="1465" y="1439"/>
                    <a:pt x="1423" y="1481"/>
                    <a:pt x="1360" y="1502"/>
                  </a:cubicBezTo>
                  <a:cubicBezTo>
                    <a:pt x="1318" y="1523"/>
                    <a:pt x="1256" y="1544"/>
                    <a:pt x="1193" y="1544"/>
                  </a:cubicBezTo>
                  <a:cubicBezTo>
                    <a:pt x="1172" y="1551"/>
                    <a:pt x="1151" y="1553"/>
                    <a:pt x="1130" y="1553"/>
                  </a:cubicBezTo>
                  <a:cubicBezTo>
                    <a:pt x="1088" y="1553"/>
                    <a:pt x="1046" y="1544"/>
                    <a:pt x="1004" y="1544"/>
                  </a:cubicBezTo>
                  <a:cubicBezTo>
                    <a:pt x="963" y="1523"/>
                    <a:pt x="900" y="1481"/>
                    <a:pt x="858" y="1460"/>
                  </a:cubicBezTo>
                  <a:cubicBezTo>
                    <a:pt x="816" y="1418"/>
                    <a:pt x="774" y="1376"/>
                    <a:pt x="753" y="1313"/>
                  </a:cubicBezTo>
                  <a:cubicBezTo>
                    <a:pt x="712" y="1251"/>
                    <a:pt x="691" y="1188"/>
                    <a:pt x="691" y="1125"/>
                  </a:cubicBezTo>
                  <a:cubicBezTo>
                    <a:pt x="691" y="1062"/>
                    <a:pt x="691" y="1021"/>
                    <a:pt x="712" y="958"/>
                  </a:cubicBezTo>
                  <a:cubicBezTo>
                    <a:pt x="732" y="895"/>
                    <a:pt x="753" y="853"/>
                    <a:pt x="795" y="790"/>
                  </a:cubicBezTo>
                  <a:cubicBezTo>
                    <a:pt x="837" y="749"/>
                    <a:pt x="879" y="707"/>
                    <a:pt x="942" y="686"/>
                  </a:cubicBezTo>
                  <a:cubicBezTo>
                    <a:pt x="1004" y="644"/>
                    <a:pt x="1067" y="623"/>
                    <a:pt x="1130" y="623"/>
                  </a:cubicBezTo>
                  <a:close/>
                  <a:moveTo>
                    <a:pt x="1925" y="1920"/>
                  </a:moveTo>
                  <a:cubicBezTo>
                    <a:pt x="1974" y="1920"/>
                    <a:pt x="2023" y="1927"/>
                    <a:pt x="2072" y="1941"/>
                  </a:cubicBezTo>
                  <a:cubicBezTo>
                    <a:pt x="2197" y="2004"/>
                    <a:pt x="2302" y="2088"/>
                    <a:pt x="2385" y="2234"/>
                  </a:cubicBezTo>
                  <a:cubicBezTo>
                    <a:pt x="2448" y="2381"/>
                    <a:pt x="2469" y="2506"/>
                    <a:pt x="2448" y="2632"/>
                  </a:cubicBezTo>
                  <a:cubicBezTo>
                    <a:pt x="2427" y="2757"/>
                    <a:pt x="2323" y="2883"/>
                    <a:pt x="2134" y="2966"/>
                  </a:cubicBezTo>
                  <a:cubicBezTo>
                    <a:pt x="2017" y="3032"/>
                    <a:pt x="1915" y="3065"/>
                    <a:pt x="1825" y="3065"/>
                  </a:cubicBezTo>
                  <a:cubicBezTo>
                    <a:pt x="1771" y="3065"/>
                    <a:pt x="1721" y="3053"/>
                    <a:pt x="1674" y="3029"/>
                  </a:cubicBezTo>
                  <a:cubicBezTo>
                    <a:pt x="1569" y="2987"/>
                    <a:pt x="1465" y="2904"/>
                    <a:pt x="1402" y="2757"/>
                  </a:cubicBezTo>
                  <a:cubicBezTo>
                    <a:pt x="1318" y="2611"/>
                    <a:pt x="1297" y="2464"/>
                    <a:pt x="1339" y="2318"/>
                  </a:cubicBezTo>
                  <a:cubicBezTo>
                    <a:pt x="1381" y="2192"/>
                    <a:pt x="1486" y="2088"/>
                    <a:pt x="1632" y="2004"/>
                  </a:cubicBezTo>
                  <a:cubicBezTo>
                    <a:pt x="1730" y="1948"/>
                    <a:pt x="1827" y="1920"/>
                    <a:pt x="1925" y="1920"/>
                  </a:cubicBezTo>
                  <a:close/>
                  <a:moveTo>
                    <a:pt x="1295" y="1"/>
                  </a:moveTo>
                  <a:cubicBezTo>
                    <a:pt x="1229" y="1"/>
                    <a:pt x="1161" y="6"/>
                    <a:pt x="1088" y="16"/>
                  </a:cubicBezTo>
                  <a:cubicBezTo>
                    <a:pt x="942" y="37"/>
                    <a:pt x="816" y="100"/>
                    <a:pt x="670" y="163"/>
                  </a:cubicBezTo>
                  <a:cubicBezTo>
                    <a:pt x="523" y="246"/>
                    <a:pt x="398" y="330"/>
                    <a:pt x="314" y="435"/>
                  </a:cubicBezTo>
                  <a:cubicBezTo>
                    <a:pt x="209" y="518"/>
                    <a:pt x="126" y="644"/>
                    <a:pt x="63" y="749"/>
                  </a:cubicBezTo>
                  <a:cubicBezTo>
                    <a:pt x="21" y="874"/>
                    <a:pt x="0" y="1000"/>
                    <a:pt x="0" y="1146"/>
                  </a:cubicBezTo>
                  <a:cubicBezTo>
                    <a:pt x="0" y="1272"/>
                    <a:pt x="42" y="1418"/>
                    <a:pt x="126" y="1565"/>
                  </a:cubicBezTo>
                  <a:cubicBezTo>
                    <a:pt x="209" y="1711"/>
                    <a:pt x="314" y="1837"/>
                    <a:pt x="440" y="1920"/>
                  </a:cubicBezTo>
                  <a:cubicBezTo>
                    <a:pt x="565" y="2025"/>
                    <a:pt x="712" y="2067"/>
                    <a:pt x="879" y="2067"/>
                  </a:cubicBezTo>
                  <a:cubicBezTo>
                    <a:pt x="753" y="2213"/>
                    <a:pt x="670" y="2381"/>
                    <a:pt x="670" y="2548"/>
                  </a:cubicBezTo>
                  <a:cubicBezTo>
                    <a:pt x="670" y="2715"/>
                    <a:pt x="732" y="2904"/>
                    <a:pt x="816" y="3092"/>
                  </a:cubicBezTo>
                  <a:cubicBezTo>
                    <a:pt x="900" y="3238"/>
                    <a:pt x="1004" y="3364"/>
                    <a:pt x="1109" y="3469"/>
                  </a:cubicBezTo>
                  <a:cubicBezTo>
                    <a:pt x="1235" y="3552"/>
                    <a:pt x="1360" y="3615"/>
                    <a:pt x="1507" y="3636"/>
                  </a:cubicBezTo>
                  <a:cubicBezTo>
                    <a:pt x="1569" y="3657"/>
                    <a:pt x="1637" y="3667"/>
                    <a:pt x="1711" y="3667"/>
                  </a:cubicBezTo>
                  <a:cubicBezTo>
                    <a:pt x="1784" y="3667"/>
                    <a:pt x="1862" y="3657"/>
                    <a:pt x="1946" y="3636"/>
                  </a:cubicBezTo>
                  <a:cubicBezTo>
                    <a:pt x="2093" y="3615"/>
                    <a:pt x="2239" y="3552"/>
                    <a:pt x="2406" y="3490"/>
                  </a:cubicBezTo>
                  <a:cubicBezTo>
                    <a:pt x="2553" y="3406"/>
                    <a:pt x="2678" y="3301"/>
                    <a:pt x="2783" y="3197"/>
                  </a:cubicBezTo>
                  <a:cubicBezTo>
                    <a:pt x="2909" y="3092"/>
                    <a:pt x="2992" y="2966"/>
                    <a:pt x="3034" y="2841"/>
                  </a:cubicBezTo>
                  <a:cubicBezTo>
                    <a:pt x="3097" y="2715"/>
                    <a:pt x="3118" y="2569"/>
                    <a:pt x="3118" y="2422"/>
                  </a:cubicBezTo>
                  <a:cubicBezTo>
                    <a:pt x="3097" y="2276"/>
                    <a:pt x="3055" y="2109"/>
                    <a:pt x="2971" y="1962"/>
                  </a:cubicBezTo>
                  <a:cubicBezTo>
                    <a:pt x="2888" y="1774"/>
                    <a:pt x="2762" y="1627"/>
                    <a:pt x="2616" y="1544"/>
                  </a:cubicBezTo>
                  <a:cubicBezTo>
                    <a:pt x="2511" y="1456"/>
                    <a:pt x="2363" y="1413"/>
                    <a:pt x="2195" y="1413"/>
                  </a:cubicBezTo>
                  <a:cubicBezTo>
                    <a:pt x="2162" y="1413"/>
                    <a:pt x="2127" y="1415"/>
                    <a:pt x="2093" y="1418"/>
                  </a:cubicBezTo>
                  <a:cubicBezTo>
                    <a:pt x="2197" y="1293"/>
                    <a:pt x="2239" y="1146"/>
                    <a:pt x="2239" y="979"/>
                  </a:cubicBezTo>
                  <a:cubicBezTo>
                    <a:pt x="2239" y="811"/>
                    <a:pt x="2197" y="665"/>
                    <a:pt x="2113" y="518"/>
                  </a:cubicBezTo>
                  <a:cubicBezTo>
                    <a:pt x="2051" y="372"/>
                    <a:pt x="1946" y="267"/>
                    <a:pt x="1841" y="184"/>
                  </a:cubicBezTo>
                  <a:cubicBezTo>
                    <a:pt x="1737" y="79"/>
                    <a:pt x="1611" y="37"/>
                    <a:pt x="1486" y="16"/>
                  </a:cubicBezTo>
                  <a:cubicBezTo>
                    <a:pt x="1423" y="6"/>
                    <a:pt x="1360" y="1"/>
                    <a:pt x="1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4"/>
            <p:cNvSpPr/>
            <p:nvPr/>
          </p:nvSpPr>
          <p:spPr>
            <a:xfrm>
              <a:off x="8536375" y="4366125"/>
              <a:ext cx="45525" cy="45450"/>
            </a:xfrm>
            <a:custGeom>
              <a:avLst/>
              <a:gdLst/>
              <a:ahLst/>
              <a:cxnLst/>
              <a:rect l="l" t="t" r="r" b="b"/>
              <a:pathLst>
                <a:path w="1821" h="1818" extrusionOk="0">
                  <a:moveTo>
                    <a:pt x="908" y="1"/>
                  </a:moveTo>
                  <a:cubicBezTo>
                    <a:pt x="827" y="1"/>
                    <a:pt x="738" y="15"/>
                    <a:pt x="649" y="30"/>
                  </a:cubicBezTo>
                  <a:cubicBezTo>
                    <a:pt x="544" y="72"/>
                    <a:pt x="440" y="114"/>
                    <a:pt x="335" y="197"/>
                  </a:cubicBezTo>
                  <a:cubicBezTo>
                    <a:pt x="230" y="281"/>
                    <a:pt x="168" y="365"/>
                    <a:pt x="105" y="469"/>
                  </a:cubicBezTo>
                  <a:cubicBezTo>
                    <a:pt x="42" y="574"/>
                    <a:pt x="21" y="679"/>
                    <a:pt x="0" y="804"/>
                  </a:cubicBezTo>
                  <a:cubicBezTo>
                    <a:pt x="0" y="930"/>
                    <a:pt x="0" y="1034"/>
                    <a:pt x="42" y="1160"/>
                  </a:cubicBezTo>
                  <a:cubicBezTo>
                    <a:pt x="63" y="1265"/>
                    <a:pt x="126" y="1369"/>
                    <a:pt x="210" y="1474"/>
                  </a:cubicBezTo>
                  <a:cubicBezTo>
                    <a:pt x="272" y="1578"/>
                    <a:pt x="377" y="1641"/>
                    <a:pt x="482" y="1704"/>
                  </a:cubicBezTo>
                  <a:cubicBezTo>
                    <a:pt x="586" y="1767"/>
                    <a:pt x="691" y="1788"/>
                    <a:pt x="816" y="1809"/>
                  </a:cubicBezTo>
                  <a:cubicBezTo>
                    <a:pt x="847" y="1815"/>
                    <a:pt x="879" y="1817"/>
                    <a:pt x="913" y="1817"/>
                  </a:cubicBezTo>
                  <a:cubicBezTo>
                    <a:pt x="993" y="1817"/>
                    <a:pt x="1077" y="1802"/>
                    <a:pt x="1151" y="1788"/>
                  </a:cubicBezTo>
                  <a:cubicBezTo>
                    <a:pt x="1277" y="1746"/>
                    <a:pt x="1381" y="1683"/>
                    <a:pt x="1486" y="1620"/>
                  </a:cubicBezTo>
                  <a:cubicBezTo>
                    <a:pt x="1570" y="1537"/>
                    <a:pt x="1653" y="1432"/>
                    <a:pt x="1716" y="1327"/>
                  </a:cubicBezTo>
                  <a:cubicBezTo>
                    <a:pt x="1758" y="1223"/>
                    <a:pt x="1800" y="1118"/>
                    <a:pt x="1821" y="993"/>
                  </a:cubicBezTo>
                  <a:cubicBezTo>
                    <a:pt x="1821" y="888"/>
                    <a:pt x="1821" y="762"/>
                    <a:pt x="1779" y="658"/>
                  </a:cubicBezTo>
                  <a:cubicBezTo>
                    <a:pt x="1758" y="532"/>
                    <a:pt x="1695" y="428"/>
                    <a:pt x="1611" y="344"/>
                  </a:cubicBezTo>
                  <a:cubicBezTo>
                    <a:pt x="1549" y="239"/>
                    <a:pt x="1444" y="156"/>
                    <a:pt x="1339" y="114"/>
                  </a:cubicBezTo>
                  <a:cubicBezTo>
                    <a:pt x="1235" y="51"/>
                    <a:pt x="1130" y="9"/>
                    <a:pt x="1005" y="9"/>
                  </a:cubicBezTo>
                  <a:cubicBezTo>
                    <a:pt x="974" y="3"/>
                    <a:pt x="942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p45"/>
          <p:cNvSpPr txBox="1">
            <a:spLocks noGrp="1"/>
          </p:cNvSpPr>
          <p:nvPr>
            <p:ph type="title"/>
          </p:nvPr>
        </p:nvSpPr>
        <p:spPr>
          <a:xfrm>
            <a:off x="917150" y="935425"/>
            <a:ext cx="4818600" cy="11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HIGH SCHOOL CERTIFICATE</a:t>
            </a:r>
            <a:endParaRPr/>
          </a:p>
        </p:txBody>
      </p:sp>
      <p:sp>
        <p:nvSpPr>
          <p:cNvPr id="1157" name="Google Shape;1157;p45"/>
          <p:cNvSpPr txBox="1">
            <a:spLocks noGrp="1"/>
          </p:cNvSpPr>
          <p:nvPr>
            <p:ph type="title" idx="2"/>
          </p:nvPr>
        </p:nvSpPr>
        <p:spPr>
          <a:xfrm>
            <a:off x="917150" y="2222226"/>
            <a:ext cx="3506400" cy="3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William Smith Jones</a:t>
            </a:r>
            <a:endParaRPr/>
          </a:p>
        </p:txBody>
      </p:sp>
      <p:sp>
        <p:nvSpPr>
          <p:cNvPr id="1158" name="Google Shape;1158;p45"/>
          <p:cNvSpPr txBox="1">
            <a:spLocks noGrp="1"/>
          </p:cNvSpPr>
          <p:nvPr>
            <p:ph type="subTitle" idx="1"/>
          </p:nvPr>
        </p:nvSpPr>
        <p:spPr>
          <a:xfrm>
            <a:off x="917150" y="2672575"/>
            <a:ext cx="3694800" cy="44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in the Solar System and the fourth-brightest object in the night sky</a:t>
            </a:r>
            <a:endParaRPr/>
          </a:p>
        </p:txBody>
      </p:sp>
      <p:sp>
        <p:nvSpPr>
          <p:cNvPr id="1159" name="Google Shape;1159;p45"/>
          <p:cNvSpPr txBox="1">
            <a:spLocks noGrp="1"/>
          </p:cNvSpPr>
          <p:nvPr>
            <p:ph type="subTitle" idx="4294967295"/>
          </p:nvPr>
        </p:nvSpPr>
        <p:spPr>
          <a:xfrm>
            <a:off x="742747" y="3853397"/>
            <a:ext cx="1710000" cy="1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Richard Roe</a:t>
            </a:r>
            <a:endParaRPr sz="1200"/>
          </a:p>
        </p:txBody>
      </p:sp>
      <p:sp>
        <p:nvSpPr>
          <p:cNvPr id="1160" name="Google Shape;1160;p45"/>
          <p:cNvSpPr txBox="1">
            <a:spLocks noGrp="1"/>
          </p:cNvSpPr>
          <p:nvPr>
            <p:ph type="subTitle" idx="4294967295"/>
          </p:nvPr>
        </p:nvSpPr>
        <p:spPr>
          <a:xfrm>
            <a:off x="3571875" y="3854662"/>
            <a:ext cx="1710000" cy="1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Jane Doe</a:t>
            </a:r>
            <a:endParaRPr sz="1200"/>
          </a:p>
        </p:txBody>
      </p:sp>
      <p:sp>
        <p:nvSpPr>
          <p:cNvPr id="1161" name="Google Shape;1161;p45"/>
          <p:cNvSpPr txBox="1">
            <a:spLocks noGrp="1"/>
          </p:cNvSpPr>
          <p:nvPr>
            <p:ph type="subTitle" idx="4294967295"/>
          </p:nvPr>
        </p:nvSpPr>
        <p:spPr>
          <a:xfrm>
            <a:off x="683347" y="4099730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Principal</a:t>
            </a:r>
            <a:endParaRPr sz="1000"/>
          </a:p>
        </p:txBody>
      </p:sp>
      <p:sp>
        <p:nvSpPr>
          <p:cNvPr id="1162" name="Google Shape;1162;p45"/>
          <p:cNvSpPr txBox="1">
            <a:spLocks noGrp="1"/>
          </p:cNvSpPr>
          <p:nvPr>
            <p:ph type="subTitle" idx="4294967295"/>
          </p:nvPr>
        </p:nvSpPr>
        <p:spPr>
          <a:xfrm>
            <a:off x="3506448" y="4101513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Teacher </a:t>
            </a:r>
            <a:endParaRPr sz="1000"/>
          </a:p>
        </p:txBody>
      </p:sp>
      <p:sp>
        <p:nvSpPr>
          <p:cNvPr id="1163" name="Google Shape;1163;p45"/>
          <p:cNvSpPr/>
          <p:nvPr/>
        </p:nvSpPr>
        <p:spPr>
          <a:xfrm>
            <a:off x="3993635" y="3417090"/>
            <a:ext cx="854425" cy="332100"/>
          </a:xfrm>
          <a:custGeom>
            <a:avLst/>
            <a:gdLst/>
            <a:ahLst/>
            <a:cxnLst/>
            <a:rect l="l" t="t" r="r" b="b"/>
            <a:pathLst>
              <a:path w="34177" h="13284" extrusionOk="0">
                <a:moveTo>
                  <a:pt x="19340" y="4476"/>
                </a:moveTo>
                <a:lnTo>
                  <a:pt x="19340" y="4476"/>
                </a:lnTo>
                <a:cubicBezTo>
                  <a:pt x="19232" y="5154"/>
                  <a:pt x="18933" y="5860"/>
                  <a:pt x="18635" y="6484"/>
                </a:cubicBezTo>
                <a:cubicBezTo>
                  <a:pt x="18499" y="6809"/>
                  <a:pt x="18309" y="7135"/>
                  <a:pt x="18147" y="7433"/>
                </a:cubicBezTo>
                <a:cubicBezTo>
                  <a:pt x="17713" y="7541"/>
                  <a:pt x="17279" y="7677"/>
                  <a:pt x="16872" y="7785"/>
                </a:cubicBezTo>
                <a:cubicBezTo>
                  <a:pt x="16682" y="7785"/>
                  <a:pt x="16492" y="7758"/>
                  <a:pt x="16329" y="7758"/>
                </a:cubicBezTo>
                <a:cubicBezTo>
                  <a:pt x="16953" y="6456"/>
                  <a:pt x="17903" y="4883"/>
                  <a:pt x="19340" y="4476"/>
                </a:cubicBezTo>
                <a:close/>
                <a:moveTo>
                  <a:pt x="16091" y="272"/>
                </a:moveTo>
                <a:cubicBezTo>
                  <a:pt x="16221" y="272"/>
                  <a:pt x="16221" y="1278"/>
                  <a:pt x="16194" y="1411"/>
                </a:cubicBezTo>
                <a:cubicBezTo>
                  <a:pt x="16194" y="1873"/>
                  <a:pt x="16085" y="2306"/>
                  <a:pt x="15950" y="2740"/>
                </a:cubicBezTo>
                <a:cubicBezTo>
                  <a:pt x="15651" y="3717"/>
                  <a:pt x="15163" y="4612"/>
                  <a:pt x="14594" y="5426"/>
                </a:cubicBezTo>
                <a:cubicBezTo>
                  <a:pt x="14024" y="6294"/>
                  <a:pt x="13346" y="7107"/>
                  <a:pt x="12586" y="7840"/>
                </a:cubicBezTo>
                <a:cubicBezTo>
                  <a:pt x="12098" y="7867"/>
                  <a:pt x="11610" y="7921"/>
                  <a:pt x="11149" y="7975"/>
                </a:cubicBezTo>
                <a:cubicBezTo>
                  <a:pt x="11529" y="5995"/>
                  <a:pt x="12369" y="4070"/>
                  <a:pt x="13481" y="2442"/>
                </a:cubicBezTo>
                <a:cubicBezTo>
                  <a:pt x="14105" y="1547"/>
                  <a:pt x="14946" y="516"/>
                  <a:pt x="16085" y="272"/>
                </a:cubicBezTo>
                <a:cubicBezTo>
                  <a:pt x="16087" y="272"/>
                  <a:pt x="16089" y="272"/>
                  <a:pt x="16091" y="272"/>
                </a:cubicBezTo>
                <a:close/>
                <a:moveTo>
                  <a:pt x="20154" y="7785"/>
                </a:moveTo>
                <a:lnTo>
                  <a:pt x="20154" y="7785"/>
                </a:lnTo>
                <a:cubicBezTo>
                  <a:pt x="20127" y="7894"/>
                  <a:pt x="20127" y="8002"/>
                  <a:pt x="20100" y="8111"/>
                </a:cubicBezTo>
                <a:cubicBezTo>
                  <a:pt x="19910" y="8084"/>
                  <a:pt x="19720" y="8057"/>
                  <a:pt x="19530" y="8030"/>
                </a:cubicBezTo>
                <a:cubicBezTo>
                  <a:pt x="19747" y="7921"/>
                  <a:pt x="19937" y="7840"/>
                  <a:pt x="20154" y="7785"/>
                </a:cubicBezTo>
                <a:close/>
                <a:moveTo>
                  <a:pt x="12234" y="8165"/>
                </a:moveTo>
                <a:lnTo>
                  <a:pt x="12234" y="8165"/>
                </a:lnTo>
                <a:cubicBezTo>
                  <a:pt x="11854" y="8491"/>
                  <a:pt x="11447" y="8816"/>
                  <a:pt x="11013" y="9087"/>
                </a:cubicBezTo>
                <a:cubicBezTo>
                  <a:pt x="11013" y="9087"/>
                  <a:pt x="10986" y="9115"/>
                  <a:pt x="10959" y="9115"/>
                </a:cubicBezTo>
                <a:cubicBezTo>
                  <a:pt x="10959" y="8952"/>
                  <a:pt x="10986" y="8789"/>
                  <a:pt x="11013" y="8653"/>
                </a:cubicBezTo>
                <a:cubicBezTo>
                  <a:pt x="11040" y="8518"/>
                  <a:pt x="11067" y="8382"/>
                  <a:pt x="11067" y="8274"/>
                </a:cubicBezTo>
                <a:cubicBezTo>
                  <a:pt x="11474" y="8219"/>
                  <a:pt x="11854" y="8192"/>
                  <a:pt x="12234" y="8165"/>
                </a:cubicBezTo>
                <a:close/>
                <a:moveTo>
                  <a:pt x="15841" y="8030"/>
                </a:moveTo>
                <a:cubicBezTo>
                  <a:pt x="15841" y="8030"/>
                  <a:pt x="15841" y="8057"/>
                  <a:pt x="15841" y="8057"/>
                </a:cubicBezTo>
                <a:cubicBezTo>
                  <a:pt x="14214" y="8491"/>
                  <a:pt x="12613" y="8925"/>
                  <a:pt x="10986" y="9359"/>
                </a:cubicBezTo>
                <a:cubicBezTo>
                  <a:pt x="11420" y="9087"/>
                  <a:pt x="11800" y="8789"/>
                  <a:pt x="12152" y="8491"/>
                </a:cubicBezTo>
                <a:cubicBezTo>
                  <a:pt x="12288" y="8382"/>
                  <a:pt x="12424" y="8247"/>
                  <a:pt x="12559" y="8138"/>
                </a:cubicBezTo>
                <a:cubicBezTo>
                  <a:pt x="12695" y="8111"/>
                  <a:pt x="12830" y="8111"/>
                  <a:pt x="12966" y="8111"/>
                </a:cubicBezTo>
                <a:cubicBezTo>
                  <a:pt x="13915" y="8057"/>
                  <a:pt x="14865" y="8030"/>
                  <a:pt x="15841" y="8030"/>
                </a:cubicBezTo>
                <a:close/>
                <a:moveTo>
                  <a:pt x="10796" y="8301"/>
                </a:moveTo>
                <a:lnTo>
                  <a:pt x="10796" y="8301"/>
                </a:lnTo>
                <a:cubicBezTo>
                  <a:pt x="10715" y="8626"/>
                  <a:pt x="10688" y="8952"/>
                  <a:pt x="10661" y="9304"/>
                </a:cubicBezTo>
                <a:cubicBezTo>
                  <a:pt x="10444" y="9413"/>
                  <a:pt x="10254" y="9521"/>
                  <a:pt x="10037" y="9603"/>
                </a:cubicBezTo>
                <a:lnTo>
                  <a:pt x="9142" y="9820"/>
                </a:lnTo>
                <a:cubicBezTo>
                  <a:pt x="8545" y="9793"/>
                  <a:pt x="8491" y="9169"/>
                  <a:pt x="8599" y="8599"/>
                </a:cubicBezTo>
                <a:cubicBezTo>
                  <a:pt x="9331" y="8491"/>
                  <a:pt x="10064" y="8382"/>
                  <a:pt x="10796" y="8301"/>
                </a:cubicBezTo>
                <a:close/>
                <a:moveTo>
                  <a:pt x="8436" y="8626"/>
                </a:moveTo>
                <a:lnTo>
                  <a:pt x="8436" y="8626"/>
                </a:lnTo>
                <a:cubicBezTo>
                  <a:pt x="8355" y="9142"/>
                  <a:pt x="8382" y="9684"/>
                  <a:pt x="8789" y="9901"/>
                </a:cubicBezTo>
                <a:cubicBezTo>
                  <a:pt x="6158" y="10525"/>
                  <a:pt x="3473" y="10986"/>
                  <a:pt x="787" y="11176"/>
                </a:cubicBezTo>
                <a:cubicBezTo>
                  <a:pt x="2252" y="10254"/>
                  <a:pt x="3961" y="9684"/>
                  <a:pt x="5643" y="9250"/>
                </a:cubicBezTo>
                <a:cubicBezTo>
                  <a:pt x="6565" y="9006"/>
                  <a:pt x="7487" y="8816"/>
                  <a:pt x="8436" y="8626"/>
                </a:cubicBezTo>
                <a:close/>
                <a:moveTo>
                  <a:pt x="17197" y="8084"/>
                </a:moveTo>
                <a:cubicBezTo>
                  <a:pt x="17387" y="8084"/>
                  <a:pt x="17577" y="8111"/>
                  <a:pt x="17740" y="8111"/>
                </a:cubicBezTo>
                <a:cubicBezTo>
                  <a:pt x="17523" y="8436"/>
                  <a:pt x="17306" y="8789"/>
                  <a:pt x="17089" y="9115"/>
                </a:cubicBezTo>
                <a:cubicBezTo>
                  <a:pt x="16492" y="9955"/>
                  <a:pt x="15814" y="10742"/>
                  <a:pt x="15055" y="11447"/>
                </a:cubicBezTo>
                <a:cubicBezTo>
                  <a:pt x="15244" y="10389"/>
                  <a:pt x="15624" y="9332"/>
                  <a:pt x="16031" y="8382"/>
                </a:cubicBezTo>
                <a:cubicBezTo>
                  <a:pt x="16411" y="8301"/>
                  <a:pt x="16818" y="8192"/>
                  <a:pt x="17197" y="8084"/>
                </a:cubicBezTo>
                <a:close/>
                <a:moveTo>
                  <a:pt x="19123" y="8247"/>
                </a:moveTo>
                <a:cubicBezTo>
                  <a:pt x="19422" y="8301"/>
                  <a:pt x="19720" y="8328"/>
                  <a:pt x="20018" y="8382"/>
                </a:cubicBezTo>
                <a:cubicBezTo>
                  <a:pt x="19693" y="9386"/>
                  <a:pt x="18906" y="10308"/>
                  <a:pt x="18255" y="11013"/>
                </a:cubicBezTo>
                <a:cubicBezTo>
                  <a:pt x="18038" y="11230"/>
                  <a:pt x="17821" y="11474"/>
                  <a:pt x="17577" y="11691"/>
                </a:cubicBezTo>
                <a:cubicBezTo>
                  <a:pt x="17252" y="11366"/>
                  <a:pt x="17116" y="10932"/>
                  <a:pt x="17333" y="10308"/>
                </a:cubicBezTo>
                <a:cubicBezTo>
                  <a:pt x="17604" y="9494"/>
                  <a:pt x="18309" y="8735"/>
                  <a:pt x="19123" y="8247"/>
                </a:cubicBezTo>
                <a:close/>
                <a:moveTo>
                  <a:pt x="20317" y="8491"/>
                </a:moveTo>
                <a:cubicBezTo>
                  <a:pt x="22242" y="8491"/>
                  <a:pt x="24277" y="9359"/>
                  <a:pt x="25796" y="10633"/>
                </a:cubicBezTo>
                <a:cubicBezTo>
                  <a:pt x="25063" y="11230"/>
                  <a:pt x="23978" y="11501"/>
                  <a:pt x="23110" y="11746"/>
                </a:cubicBezTo>
                <a:cubicBezTo>
                  <a:pt x="21991" y="12062"/>
                  <a:pt x="20827" y="12269"/>
                  <a:pt x="19679" y="12269"/>
                </a:cubicBezTo>
                <a:cubicBezTo>
                  <a:pt x="19548" y="12269"/>
                  <a:pt x="19417" y="12266"/>
                  <a:pt x="19286" y="12261"/>
                </a:cubicBezTo>
                <a:cubicBezTo>
                  <a:pt x="18743" y="12261"/>
                  <a:pt x="18228" y="12125"/>
                  <a:pt x="17821" y="11881"/>
                </a:cubicBezTo>
                <a:cubicBezTo>
                  <a:pt x="18011" y="11691"/>
                  <a:pt x="18201" y="11556"/>
                  <a:pt x="18391" y="11393"/>
                </a:cubicBezTo>
                <a:cubicBezTo>
                  <a:pt x="19123" y="10606"/>
                  <a:pt x="19991" y="9359"/>
                  <a:pt x="20317" y="8491"/>
                </a:cubicBezTo>
                <a:close/>
                <a:moveTo>
                  <a:pt x="15624" y="8491"/>
                </a:moveTo>
                <a:cubicBezTo>
                  <a:pt x="15190" y="9521"/>
                  <a:pt x="14811" y="10633"/>
                  <a:pt x="14675" y="11773"/>
                </a:cubicBezTo>
                <a:cubicBezTo>
                  <a:pt x="14132" y="12207"/>
                  <a:pt x="13509" y="12559"/>
                  <a:pt x="12830" y="12614"/>
                </a:cubicBezTo>
                <a:cubicBezTo>
                  <a:pt x="12769" y="12619"/>
                  <a:pt x="12709" y="12621"/>
                  <a:pt x="12650" y="12621"/>
                </a:cubicBezTo>
                <a:cubicBezTo>
                  <a:pt x="11230" y="12621"/>
                  <a:pt x="10906" y="11067"/>
                  <a:pt x="10932" y="9738"/>
                </a:cubicBezTo>
                <a:cubicBezTo>
                  <a:pt x="12505" y="9359"/>
                  <a:pt x="14051" y="8925"/>
                  <a:pt x="15624" y="8491"/>
                </a:cubicBezTo>
                <a:close/>
                <a:moveTo>
                  <a:pt x="18092" y="8138"/>
                </a:moveTo>
                <a:cubicBezTo>
                  <a:pt x="18282" y="8165"/>
                  <a:pt x="18472" y="8165"/>
                  <a:pt x="18662" y="8192"/>
                </a:cubicBezTo>
                <a:cubicBezTo>
                  <a:pt x="17957" y="8708"/>
                  <a:pt x="17387" y="9386"/>
                  <a:pt x="17089" y="10091"/>
                </a:cubicBezTo>
                <a:cubicBezTo>
                  <a:pt x="16791" y="10823"/>
                  <a:pt x="16926" y="11447"/>
                  <a:pt x="17333" y="11881"/>
                </a:cubicBezTo>
                <a:cubicBezTo>
                  <a:pt x="16647" y="12488"/>
                  <a:pt x="15832" y="12967"/>
                  <a:pt x="14988" y="12967"/>
                </a:cubicBezTo>
                <a:cubicBezTo>
                  <a:pt x="14965" y="12967"/>
                  <a:pt x="14942" y="12967"/>
                  <a:pt x="14919" y="12966"/>
                </a:cubicBezTo>
                <a:cubicBezTo>
                  <a:pt x="14919" y="12641"/>
                  <a:pt x="14946" y="12288"/>
                  <a:pt x="14973" y="11935"/>
                </a:cubicBezTo>
                <a:cubicBezTo>
                  <a:pt x="15461" y="11529"/>
                  <a:pt x="15895" y="11067"/>
                  <a:pt x="16248" y="10688"/>
                </a:cubicBezTo>
                <a:cubicBezTo>
                  <a:pt x="16926" y="9901"/>
                  <a:pt x="17550" y="9033"/>
                  <a:pt x="18092" y="8138"/>
                </a:cubicBezTo>
                <a:close/>
                <a:moveTo>
                  <a:pt x="16194" y="1"/>
                </a:moveTo>
                <a:cubicBezTo>
                  <a:pt x="14539" y="218"/>
                  <a:pt x="13400" y="1981"/>
                  <a:pt x="12641" y="3283"/>
                </a:cubicBezTo>
                <a:cubicBezTo>
                  <a:pt x="11800" y="4721"/>
                  <a:pt x="11149" y="6348"/>
                  <a:pt x="10823" y="8002"/>
                </a:cubicBezTo>
                <a:cubicBezTo>
                  <a:pt x="10118" y="8084"/>
                  <a:pt x="9386" y="8165"/>
                  <a:pt x="8653" y="8301"/>
                </a:cubicBezTo>
                <a:cubicBezTo>
                  <a:pt x="8653" y="8274"/>
                  <a:pt x="8681" y="8247"/>
                  <a:pt x="8681" y="8219"/>
                </a:cubicBezTo>
                <a:cubicBezTo>
                  <a:pt x="8696" y="8159"/>
                  <a:pt x="8651" y="8123"/>
                  <a:pt x="8604" y="8123"/>
                </a:cubicBezTo>
                <a:cubicBezTo>
                  <a:pt x="8568" y="8123"/>
                  <a:pt x="8530" y="8145"/>
                  <a:pt x="8518" y="8192"/>
                </a:cubicBezTo>
                <a:cubicBezTo>
                  <a:pt x="8491" y="8219"/>
                  <a:pt x="8491" y="8274"/>
                  <a:pt x="8464" y="8328"/>
                </a:cubicBezTo>
                <a:cubicBezTo>
                  <a:pt x="7894" y="8436"/>
                  <a:pt x="7324" y="8545"/>
                  <a:pt x="6755" y="8681"/>
                </a:cubicBezTo>
                <a:cubicBezTo>
                  <a:pt x="4802" y="9115"/>
                  <a:pt x="2795" y="9711"/>
                  <a:pt x="1032" y="10661"/>
                </a:cubicBezTo>
                <a:cubicBezTo>
                  <a:pt x="706" y="10850"/>
                  <a:pt x="408" y="11040"/>
                  <a:pt x="136" y="11230"/>
                </a:cubicBezTo>
                <a:cubicBezTo>
                  <a:pt x="1" y="11312"/>
                  <a:pt x="28" y="11529"/>
                  <a:pt x="191" y="11529"/>
                </a:cubicBezTo>
                <a:cubicBezTo>
                  <a:pt x="3744" y="11393"/>
                  <a:pt x="7189" y="10688"/>
                  <a:pt x="10606" y="9820"/>
                </a:cubicBezTo>
                <a:cubicBezTo>
                  <a:pt x="10606" y="11095"/>
                  <a:pt x="10959" y="12559"/>
                  <a:pt x="12315" y="12885"/>
                </a:cubicBezTo>
                <a:cubicBezTo>
                  <a:pt x="12467" y="12920"/>
                  <a:pt x="12619" y="12937"/>
                  <a:pt x="12769" y="12937"/>
                </a:cubicBezTo>
                <a:cubicBezTo>
                  <a:pt x="13421" y="12937"/>
                  <a:pt x="14047" y="12626"/>
                  <a:pt x="14621" y="12207"/>
                </a:cubicBezTo>
                <a:lnTo>
                  <a:pt x="14621" y="12207"/>
                </a:lnTo>
                <a:cubicBezTo>
                  <a:pt x="14594" y="12505"/>
                  <a:pt x="14594" y="12803"/>
                  <a:pt x="14594" y="13102"/>
                </a:cubicBezTo>
                <a:cubicBezTo>
                  <a:pt x="14621" y="13210"/>
                  <a:pt x="14675" y="13264"/>
                  <a:pt x="14783" y="13264"/>
                </a:cubicBezTo>
                <a:cubicBezTo>
                  <a:pt x="14877" y="13277"/>
                  <a:pt x="14970" y="13283"/>
                  <a:pt x="15064" y="13283"/>
                </a:cubicBezTo>
                <a:cubicBezTo>
                  <a:pt x="15968" y="13283"/>
                  <a:pt x="16839" y="12713"/>
                  <a:pt x="17577" y="12098"/>
                </a:cubicBezTo>
                <a:cubicBezTo>
                  <a:pt x="17821" y="12261"/>
                  <a:pt x="18120" y="12397"/>
                  <a:pt x="18445" y="12451"/>
                </a:cubicBezTo>
                <a:cubicBezTo>
                  <a:pt x="18851" y="12537"/>
                  <a:pt x="19270" y="12573"/>
                  <a:pt x="19693" y="12573"/>
                </a:cubicBezTo>
                <a:cubicBezTo>
                  <a:pt x="20742" y="12573"/>
                  <a:pt x="21819" y="12349"/>
                  <a:pt x="22785" y="12098"/>
                </a:cubicBezTo>
                <a:cubicBezTo>
                  <a:pt x="23870" y="11827"/>
                  <a:pt x="25280" y="11474"/>
                  <a:pt x="26121" y="10661"/>
                </a:cubicBezTo>
                <a:cubicBezTo>
                  <a:pt x="26148" y="10633"/>
                  <a:pt x="26175" y="10525"/>
                  <a:pt x="26121" y="10471"/>
                </a:cubicBezTo>
                <a:cubicBezTo>
                  <a:pt x="24684" y="9250"/>
                  <a:pt x="22839" y="8653"/>
                  <a:pt x="21049" y="8274"/>
                </a:cubicBezTo>
                <a:cubicBezTo>
                  <a:pt x="20832" y="8219"/>
                  <a:pt x="20615" y="8192"/>
                  <a:pt x="20398" y="8138"/>
                </a:cubicBezTo>
                <a:cubicBezTo>
                  <a:pt x="20425" y="7948"/>
                  <a:pt x="20452" y="7758"/>
                  <a:pt x="20452" y="7568"/>
                </a:cubicBezTo>
                <a:cubicBezTo>
                  <a:pt x="20475" y="7479"/>
                  <a:pt x="20404" y="7426"/>
                  <a:pt x="20333" y="7426"/>
                </a:cubicBezTo>
                <a:cubicBezTo>
                  <a:pt x="20318" y="7426"/>
                  <a:pt x="20303" y="7428"/>
                  <a:pt x="20290" y="7433"/>
                </a:cubicBezTo>
                <a:cubicBezTo>
                  <a:pt x="19856" y="7514"/>
                  <a:pt x="19449" y="7704"/>
                  <a:pt x="19042" y="7948"/>
                </a:cubicBezTo>
                <a:cubicBezTo>
                  <a:pt x="18771" y="7921"/>
                  <a:pt x="18526" y="7894"/>
                  <a:pt x="18255" y="7867"/>
                </a:cubicBezTo>
                <a:cubicBezTo>
                  <a:pt x="18282" y="7840"/>
                  <a:pt x="18282" y="7813"/>
                  <a:pt x="18309" y="7785"/>
                </a:cubicBezTo>
                <a:cubicBezTo>
                  <a:pt x="22399" y="6713"/>
                  <a:pt x="26526" y="5843"/>
                  <a:pt x="30766" y="5843"/>
                </a:cubicBezTo>
                <a:cubicBezTo>
                  <a:pt x="31671" y="5843"/>
                  <a:pt x="32582" y="5882"/>
                  <a:pt x="33499" y="5968"/>
                </a:cubicBezTo>
                <a:cubicBezTo>
                  <a:pt x="33119" y="6239"/>
                  <a:pt x="32685" y="6429"/>
                  <a:pt x="32278" y="6646"/>
                </a:cubicBezTo>
                <a:cubicBezTo>
                  <a:pt x="32113" y="6717"/>
                  <a:pt x="32215" y="6933"/>
                  <a:pt x="32370" y="6933"/>
                </a:cubicBezTo>
                <a:cubicBezTo>
                  <a:pt x="32393" y="6933"/>
                  <a:pt x="32417" y="6928"/>
                  <a:pt x="32441" y="6918"/>
                </a:cubicBezTo>
                <a:cubicBezTo>
                  <a:pt x="33011" y="6646"/>
                  <a:pt x="33580" y="6402"/>
                  <a:pt x="34068" y="5941"/>
                </a:cubicBezTo>
                <a:cubicBezTo>
                  <a:pt x="34177" y="5833"/>
                  <a:pt x="34068" y="5670"/>
                  <a:pt x="33933" y="5670"/>
                </a:cubicBezTo>
                <a:cubicBezTo>
                  <a:pt x="32843" y="5546"/>
                  <a:pt x="31762" y="5490"/>
                  <a:pt x="30688" y="5490"/>
                </a:cubicBezTo>
                <a:cubicBezTo>
                  <a:pt x="26572" y="5490"/>
                  <a:pt x="22554" y="6313"/>
                  <a:pt x="18554" y="7324"/>
                </a:cubicBezTo>
                <a:cubicBezTo>
                  <a:pt x="18581" y="7297"/>
                  <a:pt x="18581" y="7270"/>
                  <a:pt x="18608" y="7243"/>
                </a:cubicBezTo>
                <a:cubicBezTo>
                  <a:pt x="19096" y="6348"/>
                  <a:pt x="19611" y="5290"/>
                  <a:pt x="19666" y="4259"/>
                </a:cubicBezTo>
                <a:cubicBezTo>
                  <a:pt x="19689" y="4165"/>
                  <a:pt x="19610" y="4091"/>
                  <a:pt x="19518" y="4091"/>
                </a:cubicBezTo>
                <a:cubicBezTo>
                  <a:pt x="19504" y="4091"/>
                  <a:pt x="19490" y="4093"/>
                  <a:pt x="19476" y="4097"/>
                </a:cubicBezTo>
                <a:cubicBezTo>
                  <a:pt x="17794" y="4449"/>
                  <a:pt x="16709" y="6267"/>
                  <a:pt x="16004" y="7704"/>
                </a:cubicBezTo>
                <a:cubicBezTo>
                  <a:pt x="16004" y="7704"/>
                  <a:pt x="15977" y="7731"/>
                  <a:pt x="15977" y="7758"/>
                </a:cubicBezTo>
                <a:cubicBezTo>
                  <a:pt x="15651" y="7745"/>
                  <a:pt x="15326" y="7738"/>
                  <a:pt x="15000" y="7738"/>
                </a:cubicBezTo>
                <a:cubicBezTo>
                  <a:pt x="14675" y="7738"/>
                  <a:pt x="14349" y="7745"/>
                  <a:pt x="14024" y="7758"/>
                </a:cubicBezTo>
                <a:cubicBezTo>
                  <a:pt x="13644" y="7785"/>
                  <a:pt x="13264" y="7785"/>
                  <a:pt x="12885" y="7813"/>
                </a:cubicBezTo>
                <a:cubicBezTo>
                  <a:pt x="13888" y="6836"/>
                  <a:pt x="14729" y="5697"/>
                  <a:pt x="15407" y="4504"/>
                </a:cubicBezTo>
                <a:cubicBezTo>
                  <a:pt x="16140" y="3174"/>
                  <a:pt x="16682" y="1601"/>
                  <a:pt x="16302" y="109"/>
                </a:cubicBezTo>
                <a:cubicBezTo>
                  <a:pt x="16302" y="55"/>
                  <a:pt x="16248" y="1"/>
                  <a:pt x="16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4" name="Google Shape;1164;p45"/>
          <p:cNvSpPr/>
          <p:nvPr/>
        </p:nvSpPr>
        <p:spPr>
          <a:xfrm>
            <a:off x="1277185" y="3336515"/>
            <a:ext cx="641125" cy="490975"/>
          </a:xfrm>
          <a:custGeom>
            <a:avLst/>
            <a:gdLst/>
            <a:ahLst/>
            <a:cxnLst/>
            <a:rect l="l" t="t" r="r" b="b"/>
            <a:pathLst>
              <a:path w="25645" h="19639" extrusionOk="0">
                <a:moveTo>
                  <a:pt x="9940" y="8422"/>
                </a:moveTo>
                <a:cubicBezTo>
                  <a:pt x="10021" y="8910"/>
                  <a:pt x="10048" y="9398"/>
                  <a:pt x="10076" y="9886"/>
                </a:cubicBezTo>
                <a:cubicBezTo>
                  <a:pt x="9913" y="9914"/>
                  <a:pt x="9750" y="9941"/>
                  <a:pt x="9587" y="9968"/>
                </a:cubicBezTo>
                <a:cubicBezTo>
                  <a:pt x="9587" y="9968"/>
                  <a:pt x="9587" y="9941"/>
                  <a:pt x="9587" y="9914"/>
                </a:cubicBezTo>
                <a:cubicBezTo>
                  <a:pt x="9696" y="9452"/>
                  <a:pt x="9777" y="8910"/>
                  <a:pt x="9940" y="8422"/>
                </a:cubicBezTo>
                <a:close/>
                <a:moveTo>
                  <a:pt x="8394" y="583"/>
                </a:moveTo>
                <a:cubicBezTo>
                  <a:pt x="9425" y="3621"/>
                  <a:pt x="9397" y="6903"/>
                  <a:pt x="8855" y="10131"/>
                </a:cubicBezTo>
                <a:cubicBezTo>
                  <a:pt x="8123" y="10266"/>
                  <a:pt x="7363" y="10456"/>
                  <a:pt x="6631" y="10646"/>
                </a:cubicBezTo>
                <a:cubicBezTo>
                  <a:pt x="6685" y="10103"/>
                  <a:pt x="6739" y="9561"/>
                  <a:pt x="6794" y="9018"/>
                </a:cubicBezTo>
                <a:cubicBezTo>
                  <a:pt x="7011" y="6659"/>
                  <a:pt x="7390" y="4272"/>
                  <a:pt x="7987" y="1966"/>
                </a:cubicBezTo>
                <a:cubicBezTo>
                  <a:pt x="8095" y="1505"/>
                  <a:pt x="8204" y="1017"/>
                  <a:pt x="8394" y="583"/>
                </a:cubicBezTo>
                <a:close/>
                <a:moveTo>
                  <a:pt x="14036" y="9669"/>
                </a:moveTo>
                <a:cubicBezTo>
                  <a:pt x="14008" y="10863"/>
                  <a:pt x="13791" y="12192"/>
                  <a:pt x="13358" y="13385"/>
                </a:cubicBezTo>
                <a:cubicBezTo>
                  <a:pt x="13358" y="12951"/>
                  <a:pt x="13412" y="12572"/>
                  <a:pt x="13439" y="12328"/>
                </a:cubicBezTo>
                <a:cubicBezTo>
                  <a:pt x="13520" y="11487"/>
                  <a:pt x="13656" y="10537"/>
                  <a:pt x="13927" y="9697"/>
                </a:cubicBezTo>
                <a:cubicBezTo>
                  <a:pt x="13954" y="9669"/>
                  <a:pt x="13981" y="9669"/>
                  <a:pt x="14036" y="9669"/>
                </a:cubicBezTo>
                <a:close/>
                <a:moveTo>
                  <a:pt x="16233" y="10076"/>
                </a:moveTo>
                <a:cubicBezTo>
                  <a:pt x="16233" y="10999"/>
                  <a:pt x="16178" y="12328"/>
                  <a:pt x="15961" y="13494"/>
                </a:cubicBezTo>
                <a:cubicBezTo>
                  <a:pt x="15772" y="12355"/>
                  <a:pt x="15934" y="11188"/>
                  <a:pt x="16233" y="10076"/>
                </a:cubicBezTo>
                <a:close/>
                <a:moveTo>
                  <a:pt x="10076" y="10239"/>
                </a:moveTo>
                <a:cubicBezTo>
                  <a:pt x="10076" y="10402"/>
                  <a:pt x="10076" y="10565"/>
                  <a:pt x="10076" y="10754"/>
                </a:cubicBezTo>
                <a:cubicBezTo>
                  <a:pt x="10076" y="11649"/>
                  <a:pt x="10021" y="12572"/>
                  <a:pt x="9886" y="13494"/>
                </a:cubicBezTo>
                <a:cubicBezTo>
                  <a:pt x="9669" y="13521"/>
                  <a:pt x="9452" y="13575"/>
                  <a:pt x="9235" y="13602"/>
                </a:cubicBezTo>
                <a:cubicBezTo>
                  <a:pt x="9235" y="13250"/>
                  <a:pt x="9262" y="12951"/>
                  <a:pt x="9262" y="12734"/>
                </a:cubicBezTo>
                <a:cubicBezTo>
                  <a:pt x="9289" y="11921"/>
                  <a:pt x="9397" y="11134"/>
                  <a:pt x="9533" y="10348"/>
                </a:cubicBezTo>
                <a:cubicBezTo>
                  <a:pt x="9723" y="10293"/>
                  <a:pt x="9886" y="10266"/>
                  <a:pt x="10076" y="10239"/>
                </a:cubicBezTo>
                <a:close/>
                <a:moveTo>
                  <a:pt x="9180" y="10402"/>
                </a:moveTo>
                <a:cubicBezTo>
                  <a:pt x="8991" y="11432"/>
                  <a:pt x="8882" y="12490"/>
                  <a:pt x="8882" y="13548"/>
                </a:cubicBezTo>
                <a:cubicBezTo>
                  <a:pt x="8882" y="13575"/>
                  <a:pt x="8909" y="13630"/>
                  <a:pt x="8909" y="13684"/>
                </a:cubicBezTo>
                <a:cubicBezTo>
                  <a:pt x="8692" y="13711"/>
                  <a:pt x="8502" y="13738"/>
                  <a:pt x="8312" y="13792"/>
                </a:cubicBezTo>
                <a:cubicBezTo>
                  <a:pt x="8611" y="12680"/>
                  <a:pt x="8882" y="11568"/>
                  <a:pt x="9072" y="10429"/>
                </a:cubicBezTo>
                <a:cubicBezTo>
                  <a:pt x="9099" y="10429"/>
                  <a:pt x="9126" y="10402"/>
                  <a:pt x="9180" y="10402"/>
                </a:cubicBezTo>
                <a:close/>
                <a:moveTo>
                  <a:pt x="8801" y="10483"/>
                </a:moveTo>
                <a:lnTo>
                  <a:pt x="8801" y="10483"/>
                </a:lnTo>
                <a:cubicBezTo>
                  <a:pt x="8611" y="11622"/>
                  <a:pt x="8340" y="12734"/>
                  <a:pt x="8041" y="13819"/>
                </a:cubicBezTo>
                <a:cubicBezTo>
                  <a:pt x="7553" y="13901"/>
                  <a:pt x="7065" y="13982"/>
                  <a:pt x="6577" y="14036"/>
                </a:cubicBezTo>
                <a:cubicBezTo>
                  <a:pt x="6495" y="13060"/>
                  <a:pt x="6522" y="12029"/>
                  <a:pt x="6604" y="11026"/>
                </a:cubicBezTo>
                <a:cubicBezTo>
                  <a:pt x="7336" y="10836"/>
                  <a:pt x="8068" y="10646"/>
                  <a:pt x="8801" y="10483"/>
                </a:cubicBezTo>
                <a:close/>
                <a:moveTo>
                  <a:pt x="6278" y="11134"/>
                </a:moveTo>
                <a:cubicBezTo>
                  <a:pt x="6251" y="11568"/>
                  <a:pt x="6224" y="12029"/>
                  <a:pt x="6224" y="12463"/>
                </a:cubicBezTo>
                <a:cubicBezTo>
                  <a:pt x="6224" y="13006"/>
                  <a:pt x="6224" y="13548"/>
                  <a:pt x="6278" y="14091"/>
                </a:cubicBezTo>
                <a:cubicBezTo>
                  <a:pt x="6007" y="14118"/>
                  <a:pt x="5736" y="14145"/>
                  <a:pt x="5464" y="14172"/>
                </a:cubicBezTo>
                <a:cubicBezTo>
                  <a:pt x="4244" y="13819"/>
                  <a:pt x="3105" y="13331"/>
                  <a:pt x="2020" y="12707"/>
                </a:cubicBezTo>
                <a:cubicBezTo>
                  <a:pt x="3186" y="12111"/>
                  <a:pt x="4407" y="11677"/>
                  <a:pt x="5627" y="11297"/>
                </a:cubicBezTo>
                <a:cubicBezTo>
                  <a:pt x="5844" y="11243"/>
                  <a:pt x="6061" y="11188"/>
                  <a:pt x="6278" y="11134"/>
                </a:cubicBezTo>
                <a:close/>
                <a:moveTo>
                  <a:pt x="18592" y="9507"/>
                </a:moveTo>
                <a:cubicBezTo>
                  <a:pt x="18999" y="9534"/>
                  <a:pt x="19406" y="9561"/>
                  <a:pt x="19813" y="9588"/>
                </a:cubicBezTo>
                <a:cubicBezTo>
                  <a:pt x="21630" y="9724"/>
                  <a:pt x="23610" y="10049"/>
                  <a:pt x="25184" y="11053"/>
                </a:cubicBezTo>
                <a:cubicBezTo>
                  <a:pt x="23420" y="12490"/>
                  <a:pt x="21305" y="13467"/>
                  <a:pt x="19081" y="14063"/>
                </a:cubicBezTo>
                <a:cubicBezTo>
                  <a:pt x="19406" y="13277"/>
                  <a:pt x="19650" y="12463"/>
                  <a:pt x="20003" y="11704"/>
                </a:cubicBezTo>
                <a:cubicBezTo>
                  <a:pt x="20039" y="11612"/>
                  <a:pt x="19977" y="11533"/>
                  <a:pt x="19908" y="11533"/>
                </a:cubicBezTo>
                <a:cubicBezTo>
                  <a:pt x="19874" y="11533"/>
                  <a:pt x="19839" y="11551"/>
                  <a:pt x="19813" y="11595"/>
                </a:cubicBezTo>
                <a:cubicBezTo>
                  <a:pt x="19732" y="11731"/>
                  <a:pt x="19677" y="11894"/>
                  <a:pt x="19596" y="12029"/>
                </a:cubicBezTo>
                <a:cubicBezTo>
                  <a:pt x="19135" y="12924"/>
                  <a:pt x="18538" y="13711"/>
                  <a:pt x="17616" y="14172"/>
                </a:cubicBezTo>
                <a:cubicBezTo>
                  <a:pt x="16992" y="12626"/>
                  <a:pt x="17643" y="10863"/>
                  <a:pt x="18592" y="9507"/>
                </a:cubicBezTo>
                <a:close/>
                <a:moveTo>
                  <a:pt x="1830" y="12816"/>
                </a:moveTo>
                <a:cubicBezTo>
                  <a:pt x="2806" y="13385"/>
                  <a:pt x="3837" y="13847"/>
                  <a:pt x="4895" y="14199"/>
                </a:cubicBezTo>
                <a:cubicBezTo>
                  <a:pt x="4716" y="14206"/>
                  <a:pt x="4537" y="14210"/>
                  <a:pt x="4358" y="14210"/>
                </a:cubicBezTo>
                <a:cubicBezTo>
                  <a:pt x="3124" y="14210"/>
                  <a:pt x="1896" y="14028"/>
                  <a:pt x="853" y="13413"/>
                </a:cubicBezTo>
                <a:cubicBezTo>
                  <a:pt x="1152" y="13196"/>
                  <a:pt x="1504" y="12979"/>
                  <a:pt x="1830" y="12816"/>
                </a:cubicBezTo>
                <a:close/>
                <a:moveTo>
                  <a:pt x="18945" y="13521"/>
                </a:moveTo>
                <a:lnTo>
                  <a:pt x="18945" y="13521"/>
                </a:lnTo>
                <a:cubicBezTo>
                  <a:pt x="18864" y="13738"/>
                  <a:pt x="18755" y="13955"/>
                  <a:pt x="18674" y="14172"/>
                </a:cubicBezTo>
                <a:cubicBezTo>
                  <a:pt x="18484" y="14226"/>
                  <a:pt x="18267" y="14280"/>
                  <a:pt x="18050" y="14335"/>
                </a:cubicBezTo>
                <a:cubicBezTo>
                  <a:pt x="18403" y="14091"/>
                  <a:pt x="18701" y="13819"/>
                  <a:pt x="18945" y="13521"/>
                </a:cubicBezTo>
                <a:close/>
                <a:moveTo>
                  <a:pt x="17670" y="9495"/>
                </a:moveTo>
                <a:cubicBezTo>
                  <a:pt x="17869" y="9495"/>
                  <a:pt x="18068" y="9498"/>
                  <a:pt x="18267" y="9507"/>
                </a:cubicBezTo>
                <a:cubicBezTo>
                  <a:pt x="17290" y="10944"/>
                  <a:pt x="16667" y="12816"/>
                  <a:pt x="17372" y="14470"/>
                </a:cubicBezTo>
                <a:cubicBezTo>
                  <a:pt x="17019" y="14525"/>
                  <a:pt x="16667" y="14606"/>
                  <a:pt x="16314" y="14660"/>
                </a:cubicBezTo>
                <a:cubicBezTo>
                  <a:pt x="16206" y="14443"/>
                  <a:pt x="16151" y="14226"/>
                  <a:pt x="16070" y="14009"/>
                </a:cubicBezTo>
                <a:cubicBezTo>
                  <a:pt x="16097" y="13928"/>
                  <a:pt x="16124" y="13847"/>
                  <a:pt x="16124" y="13792"/>
                </a:cubicBezTo>
                <a:cubicBezTo>
                  <a:pt x="16423" y="12382"/>
                  <a:pt x="16450" y="10944"/>
                  <a:pt x="16477" y="9507"/>
                </a:cubicBezTo>
                <a:cubicBezTo>
                  <a:pt x="16875" y="9507"/>
                  <a:pt x="17272" y="9495"/>
                  <a:pt x="17670" y="9495"/>
                </a:cubicBezTo>
                <a:close/>
                <a:moveTo>
                  <a:pt x="7933" y="14199"/>
                </a:moveTo>
                <a:cubicBezTo>
                  <a:pt x="7906" y="14362"/>
                  <a:pt x="7851" y="14525"/>
                  <a:pt x="7797" y="14687"/>
                </a:cubicBezTo>
                <a:cubicBezTo>
                  <a:pt x="7417" y="14606"/>
                  <a:pt x="7011" y="14525"/>
                  <a:pt x="6631" y="14443"/>
                </a:cubicBezTo>
                <a:cubicBezTo>
                  <a:pt x="6604" y="14443"/>
                  <a:pt x="6604" y="14416"/>
                  <a:pt x="6604" y="14416"/>
                </a:cubicBezTo>
                <a:cubicBezTo>
                  <a:pt x="7065" y="14362"/>
                  <a:pt x="7499" y="14280"/>
                  <a:pt x="7933" y="14199"/>
                </a:cubicBezTo>
                <a:close/>
                <a:moveTo>
                  <a:pt x="8909" y="14009"/>
                </a:moveTo>
                <a:cubicBezTo>
                  <a:pt x="8936" y="14280"/>
                  <a:pt x="8991" y="14579"/>
                  <a:pt x="9045" y="14850"/>
                </a:cubicBezTo>
                <a:cubicBezTo>
                  <a:pt x="8719" y="14796"/>
                  <a:pt x="8367" y="14769"/>
                  <a:pt x="8041" y="14714"/>
                </a:cubicBezTo>
                <a:cubicBezTo>
                  <a:pt x="8095" y="14525"/>
                  <a:pt x="8150" y="14335"/>
                  <a:pt x="8204" y="14172"/>
                </a:cubicBezTo>
                <a:cubicBezTo>
                  <a:pt x="8448" y="14118"/>
                  <a:pt x="8665" y="14063"/>
                  <a:pt x="8909" y="14009"/>
                </a:cubicBezTo>
                <a:close/>
                <a:moveTo>
                  <a:pt x="9831" y="13819"/>
                </a:moveTo>
                <a:cubicBezTo>
                  <a:pt x="9804" y="14091"/>
                  <a:pt x="9750" y="14362"/>
                  <a:pt x="9669" y="14633"/>
                </a:cubicBezTo>
                <a:cubicBezTo>
                  <a:pt x="9669" y="14714"/>
                  <a:pt x="9642" y="14796"/>
                  <a:pt x="9614" y="14904"/>
                </a:cubicBezTo>
                <a:cubicBezTo>
                  <a:pt x="9533" y="14904"/>
                  <a:pt x="9452" y="14877"/>
                  <a:pt x="9370" y="14877"/>
                </a:cubicBezTo>
                <a:cubicBezTo>
                  <a:pt x="9316" y="14579"/>
                  <a:pt x="9262" y="14280"/>
                  <a:pt x="9262" y="13955"/>
                </a:cubicBezTo>
                <a:cubicBezTo>
                  <a:pt x="9452" y="13901"/>
                  <a:pt x="9642" y="13874"/>
                  <a:pt x="9831" y="13819"/>
                </a:cubicBezTo>
                <a:close/>
                <a:moveTo>
                  <a:pt x="16151" y="9534"/>
                </a:moveTo>
                <a:lnTo>
                  <a:pt x="16151" y="9534"/>
                </a:lnTo>
                <a:cubicBezTo>
                  <a:pt x="15690" y="10944"/>
                  <a:pt x="15365" y="12653"/>
                  <a:pt x="15826" y="14118"/>
                </a:cubicBezTo>
                <a:cubicBezTo>
                  <a:pt x="15772" y="14335"/>
                  <a:pt x="15690" y="14552"/>
                  <a:pt x="15609" y="14742"/>
                </a:cubicBezTo>
                <a:cubicBezTo>
                  <a:pt x="14904" y="14850"/>
                  <a:pt x="14171" y="14904"/>
                  <a:pt x="13493" y="14931"/>
                </a:cubicBezTo>
                <a:cubicBezTo>
                  <a:pt x="13412" y="14714"/>
                  <a:pt x="13385" y="14443"/>
                  <a:pt x="13358" y="14199"/>
                </a:cubicBezTo>
                <a:cubicBezTo>
                  <a:pt x="14036" y="12789"/>
                  <a:pt x="14307" y="11134"/>
                  <a:pt x="14361" y="9642"/>
                </a:cubicBezTo>
                <a:cubicBezTo>
                  <a:pt x="14931" y="9588"/>
                  <a:pt x="15527" y="9561"/>
                  <a:pt x="16151" y="9534"/>
                </a:cubicBezTo>
                <a:close/>
                <a:moveTo>
                  <a:pt x="13086" y="14687"/>
                </a:moveTo>
                <a:cubicBezTo>
                  <a:pt x="13086" y="14769"/>
                  <a:pt x="13113" y="14877"/>
                  <a:pt x="13141" y="14959"/>
                </a:cubicBezTo>
                <a:lnTo>
                  <a:pt x="12896" y="14959"/>
                </a:lnTo>
                <a:cubicBezTo>
                  <a:pt x="12978" y="14877"/>
                  <a:pt x="13032" y="14796"/>
                  <a:pt x="13086" y="14687"/>
                </a:cubicBezTo>
                <a:close/>
                <a:moveTo>
                  <a:pt x="11242" y="13521"/>
                </a:moveTo>
                <a:lnTo>
                  <a:pt x="11242" y="13521"/>
                </a:lnTo>
                <a:cubicBezTo>
                  <a:pt x="11133" y="13982"/>
                  <a:pt x="11052" y="14470"/>
                  <a:pt x="11025" y="14986"/>
                </a:cubicBezTo>
                <a:cubicBezTo>
                  <a:pt x="10672" y="14959"/>
                  <a:pt x="10293" y="14959"/>
                  <a:pt x="9967" y="14931"/>
                </a:cubicBezTo>
                <a:cubicBezTo>
                  <a:pt x="9994" y="14796"/>
                  <a:pt x="10021" y="14687"/>
                  <a:pt x="10048" y="14579"/>
                </a:cubicBezTo>
                <a:cubicBezTo>
                  <a:pt x="10103" y="14308"/>
                  <a:pt x="10157" y="14009"/>
                  <a:pt x="10211" y="13738"/>
                </a:cubicBezTo>
                <a:cubicBezTo>
                  <a:pt x="10564" y="13657"/>
                  <a:pt x="10889" y="13602"/>
                  <a:pt x="11242" y="13521"/>
                </a:cubicBezTo>
                <a:close/>
                <a:moveTo>
                  <a:pt x="13547" y="9724"/>
                </a:moveTo>
                <a:lnTo>
                  <a:pt x="13547" y="9724"/>
                </a:lnTo>
                <a:cubicBezTo>
                  <a:pt x="13249" y="10673"/>
                  <a:pt x="13141" y="11704"/>
                  <a:pt x="13059" y="12626"/>
                </a:cubicBezTo>
                <a:cubicBezTo>
                  <a:pt x="13005" y="13033"/>
                  <a:pt x="12978" y="13575"/>
                  <a:pt x="13005" y="14118"/>
                </a:cubicBezTo>
                <a:cubicBezTo>
                  <a:pt x="12842" y="14416"/>
                  <a:pt x="12679" y="14714"/>
                  <a:pt x="12490" y="14986"/>
                </a:cubicBezTo>
                <a:lnTo>
                  <a:pt x="11296" y="14986"/>
                </a:lnTo>
                <a:cubicBezTo>
                  <a:pt x="11323" y="14470"/>
                  <a:pt x="11405" y="13955"/>
                  <a:pt x="11513" y="13467"/>
                </a:cubicBezTo>
                <a:cubicBezTo>
                  <a:pt x="11676" y="13413"/>
                  <a:pt x="11866" y="13385"/>
                  <a:pt x="12028" y="13358"/>
                </a:cubicBezTo>
                <a:cubicBezTo>
                  <a:pt x="12176" y="13334"/>
                  <a:pt x="12123" y="13107"/>
                  <a:pt x="11989" y="13107"/>
                </a:cubicBezTo>
                <a:cubicBezTo>
                  <a:pt x="11976" y="13107"/>
                  <a:pt x="11962" y="13109"/>
                  <a:pt x="11947" y="13114"/>
                </a:cubicBezTo>
                <a:cubicBezTo>
                  <a:pt x="11839" y="13114"/>
                  <a:pt x="11730" y="13141"/>
                  <a:pt x="11594" y="13168"/>
                </a:cubicBezTo>
                <a:cubicBezTo>
                  <a:pt x="11676" y="12870"/>
                  <a:pt x="11784" y="12572"/>
                  <a:pt x="11893" y="12273"/>
                </a:cubicBezTo>
                <a:cubicBezTo>
                  <a:pt x="11927" y="12187"/>
                  <a:pt x="11852" y="12122"/>
                  <a:pt x="11778" y="12122"/>
                </a:cubicBezTo>
                <a:cubicBezTo>
                  <a:pt x="11736" y="12122"/>
                  <a:pt x="11695" y="12143"/>
                  <a:pt x="11676" y="12192"/>
                </a:cubicBezTo>
                <a:cubicBezTo>
                  <a:pt x="11540" y="12517"/>
                  <a:pt x="11432" y="12870"/>
                  <a:pt x="11323" y="13223"/>
                </a:cubicBezTo>
                <a:cubicBezTo>
                  <a:pt x="10971" y="13277"/>
                  <a:pt x="10591" y="13358"/>
                  <a:pt x="10238" y="13413"/>
                </a:cubicBezTo>
                <a:cubicBezTo>
                  <a:pt x="10374" y="12545"/>
                  <a:pt x="10401" y="11649"/>
                  <a:pt x="10401" y="10754"/>
                </a:cubicBezTo>
                <a:cubicBezTo>
                  <a:pt x="10401" y="10565"/>
                  <a:pt x="10401" y="10375"/>
                  <a:pt x="10401" y="10185"/>
                </a:cubicBezTo>
                <a:cubicBezTo>
                  <a:pt x="11188" y="10049"/>
                  <a:pt x="11947" y="9914"/>
                  <a:pt x="12734" y="9805"/>
                </a:cubicBezTo>
                <a:cubicBezTo>
                  <a:pt x="13005" y="9778"/>
                  <a:pt x="13276" y="9751"/>
                  <a:pt x="13547" y="9724"/>
                </a:cubicBezTo>
                <a:close/>
                <a:moveTo>
                  <a:pt x="15473" y="15067"/>
                </a:moveTo>
                <a:lnTo>
                  <a:pt x="15473" y="15067"/>
                </a:lnTo>
                <a:cubicBezTo>
                  <a:pt x="15216" y="15535"/>
                  <a:pt x="14877" y="15822"/>
                  <a:pt x="14441" y="15822"/>
                </a:cubicBezTo>
                <a:cubicBezTo>
                  <a:pt x="14372" y="15822"/>
                  <a:pt x="14300" y="15814"/>
                  <a:pt x="14225" y="15799"/>
                </a:cubicBezTo>
                <a:cubicBezTo>
                  <a:pt x="13927" y="15718"/>
                  <a:pt x="13710" y="15501"/>
                  <a:pt x="13574" y="15203"/>
                </a:cubicBezTo>
                <a:cubicBezTo>
                  <a:pt x="14198" y="15176"/>
                  <a:pt x="14849" y="15121"/>
                  <a:pt x="15473" y="15067"/>
                </a:cubicBezTo>
                <a:close/>
                <a:moveTo>
                  <a:pt x="11296" y="15230"/>
                </a:moveTo>
                <a:lnTo>
                  <a:pt x="11296" y="15230"/>
                </a:lnTo>
                <a:cubicBezTo>
                  <a:pt x="11622" y="15257"/>
                  <a:pt x="11947" y="15257"/>
                  <a:pt x="12273" y="15257"/>
                </a:cubicBezTo>
                <a:cubicBezTo>
                  <a:pt x="12001" y="15582"/>
                  <a:pt x="11676" y="15881"/>
                  <a:pt x="11323" y="16098"/>
                </a:cubicBezTo>
                <a:cubicBezTo>
                  <a:pt x="11296" y="15827"/>
                  <a:pt x="11296" y="15528"/>
                  <a:pt x="11296" y="15230"/>
                </a:cubicBezTo>
                <a:close/>
                <a:moveTo>
                  <a:pt x="6658" y="14687"/>
                </a:moveTo>
                <a:cubicBezTo>
                  <a:pt x="7011" y="14769"/>
                  <a:pt x="7363" y="14850"/>
                  <a:pt x="7743" y="14904"/>
                </a:cubicBezTo>
                <a:cubicBezTo>
                  <a:pt x="7553" y="15474"/>
                  <a:pt x="7390" y="16044"/>
                  <a:pt x="7200" y="16586"/>
                </a:cubicBezTo>
                <a:cubicBezTo>
                  <a:pt x="7038" y="16342"/>
                  <a:pt x="6929" y="15989"/>
                  <a:pt x="6875" y="15745"/>
                </a:cubicBezTo>
                <a:cubicBezTo>
                  <a:pt x="6766" y="15393"/>
                  <a:pt x="6712" y="15040"/>
                  <a:pt x="6658" y="14687"/>
                </a:cubicBezTo>
                <a:close/>
                <a:moveTo>
                  <a:pt x="7960" y="14931"/>
                </a:moveTo>
                <a:cubicBezTo>
                  <a:pt x="8340" y="14986"/>
                  <a:pt x="8719" y="15040"/>
                  <a:pt x="9099" y="15094"/>
                </a:cubicBezTo>
                <a:cubicBezTo>
                  <a:pt x="9180" y="15311"/>
                  <a:pt x="9235" y="15501"/>
                  <a:pt x="9343" y="15664"/>
                </a:cubicBezTo>
                <a:cubicBezTo>
                  <a:pt x="9072" y="16315"/>
                  <a:pt x="8638" y="16939"/>
                  <a:pt x="7933" y="16993"/>
                </a:cubicBezTo>
                <a:cubicBezTo>
                  <a:pt x="7901" y="16996"/>
                  <a:pt x="7871" y="16998"/>
                  <a:pt x="7841" y="16998"/>
                </a:cubicBezTo>
                <a:cubicBezTo>
                  <a:pt x="7640" y="16998"/>
                  <a:pt x="7481" y="16921"/>
                  <a:pt x="7363" y="16803"/>
                </a:cubicBezTo>
                <a:cubicBezTo>
                  <a:pt x="7580" y="16179"/>
                  <a:pt x="7770" y="15555"/>
                  <a:pt x="7960" y="14931"/>
                </a:cubicBezTo>
                <a:close/>
                <a:moveTo>
                  <a:pt x="8416" y="1"/>
                </a:moveTo>
                <a:cubicBezTo>
                  <a:pt x="8367" y="1"/>
                  <a:pt x="8319" y="22"/>
                  <a:pt x="8285" y="68"/>
                </a:cubicBezTo>
                <a:cubicBezTo>
                  <a:pt x="7960" y="610"/>
                  <a:pt x="7824" y="1261"/>
                  <a:pt x="7661" y="1858"/>
                </a:cubicBezTo>
                <a:cubicBezTo>
                  <a:pt x="7363" y="2888"/>
                  <a:pt x="7173" y="3946"/>
                  <a:pt x="6983" y="5004"/>
                </a:cubicBezTo>
                <a:cubicBezTo>
                  <a:pt x="6658" y="6903"/>
                  <a:pt x="6414" y="8829"/>
                  <a:pt x="6278" y="10754"/>
                </a:cubicBezTo>
                <a:cubicBezTo>
                  <a:pt x="6088" y="10809"/>
                  <a:pt x="5898" y="10863"/>
                  <a:pt x="5709" y="10917"/>
                </a:cubicBezTo>
                <a:cubicBezTo>
                  <a:pt x="4352" y="11324"/>
                  <a:pt x="2942" y="11812"/>
                  <a:pt x="1667" y="12490"/>
                </a:cubicBezTo>
                <a:cubicBezTo>
                  <a:pt x="1125" y="12165"/>
                  <a:pt x="636" y="11785"/>
                  <a:pt x="175" y="11378"/>
                </a:cubicBezTo>
                <a:cubicBezTo>
                  <a:pt x="160" y="11368"/>
                  <a:pt x="143" y="11363"/>
                  <a:pt x="127" y="11363"/>
                </a:cubicBezTo>
                <a:cubicBezTo>
                  <a:pt x="59" y="11363"/>
                  <a:pt x="1" y="11443"/>
                  <a:pt x="67" y="11487"/>
                </a:cubicBezTo>
                <a:cubicBezTo>
                  <a:pt x="501" y="11894"/>
                  <a:pt x="989" y="12246"/>
                  <a:pt x="1504" y="12572"/>
                </a:cubicBezTo>
                <a:cubicBezTo>
                  <a:pt x="1125" y="12789"/>
                  <a:pt x="772" y="13006"/>
                  <a:pt x="419" y="13250"/>
                </a:cubicBezTo>
                <a:cubicBezTo>
                  <a:pt x="311" y="13331"/>
                  <a:pt x="311" y="13494"/>
                  <a:pt x="419" y="13575"/>
                </a:cubicBezTo>
                <a:cubicBezTo>
                  <a:pt x="1553" y="14357"/>
                  <a:pt x="2927" y="14576"/>
                  <a:pt x="4296" y="14576"/>
                </a:cubicBezTo>
                <a:cubicBezTo>
                  <a:pt x="4827" y="14576"/>
                  <a:pt x="5356" y="14543"/>
                  <a:pt x="5871" y="14497"/>
                </a:cubicBezTo>
                <a:cubicBezTo>
                  <a:pt x="6007" y="14525"/>
                  <a:pt x="6170" y="14552"/>
                  <a:pt x="6305" y="14606"/>
                </a:cubicBezTo>
                <a:cubicBezTo>
                  <a:pt x="6332" y="14877"/>
                  <a:pt x="6387" y="15176"/>
                  <a:pt x="6441" y="15447"/>
                </a:cubicBezTo>
                <a:cubicBezTo>
                  <a:pt x="6522" y="15989"/>
                  <a:pt x="6685" y="16586"/>
                  <a:pt x="7065" y="16993"/>
                </a:cubicBezTo>
                <a:cubicBezTo>
                  <a:pt x="6766" y="17861"/>
                  <a:pt x="6468" y="18702"/>
                  <a:pt x="6170" y="19543"/>
                </a:cubicBezTo>
                <a:cubicBezTo>
                  <a:pt x="6139" y="19603"/>
                  <a:pt x="6186" y="19639"/>
                  <a:pt x="6237" y="19639"/>
                </a:cubicBezTo>
                <a:cubicBezTo>
                  <a:pt x="6277" y="19639"/>
                  <a:pt x="6321" y="19617"/>
                  <a:pt x="6332" y="19570"/>
                </a:cubicBezTo>
                <a:cubicBezTo>
                  <a:pt x="6631" y="18783"/>
                  <a:pt x="6956" y="17969"/>
                  <a:pt x="7228" y="17156"/>
                </a:cubicBezTo>
                <a:cubicBezTo>
                  <a:pt x="7410" y="17295"/>
                  <a:pt x="7626" y="17354"/>
                  <a:pt x="7848" y="17354"/>
                </a:cubicBezTo>
                <a:cubicBezTo>
                  <a:pt x="8187" y="17354"/>
                  <a:pt x="8538" y="17217"/>
                  <a:pt x="8801" y="17020"/>
                </a:cubicBezTo>
                <a:cubicBezTo>
                  <a:pt x="9153" y="16749"/>
                  <a:pt x="9425" y="16369"/>
                  <a:pt x="9614" y="15935"/>
                </a:cubicBezTo>
                <a:cubicBezTo>
                  <a:pt x="9738" y="16036"/>
                  <a:pt x="9880" y="16095"/>
                  <a:pt x="10045" y="16095"/>
                </a:cubicBezTo>
                <a:cubicBezTo>
                  <a:pt x="10278" y="16095"/>
                  <a:pt x="10556" y="15977"/>
                  <a:pt x="10889" y="15691"/>
                </a:cubicBezTo>
                <a:cubicBezTo>
                  <a:pt x="10999" y="15603"/>
                  <a:pt x="10913" y="15444"/>
                  <a:pt x="10805" y="15444"/>
                </a:cubicBezTo>
                <a:cubicBezTo>
                  <a:pt x="10779" y="15444"/>
                  <a:pt x="10752" y="15453"/>
                  <a:pt x="10726" y="15474"/>
                </a:cubicBezTo>
                <a:cubicBezTo>
                  <a:pt x="10477" y="15646"/>
                  <a:pt x="10263" y="15718"/>
                  <a:pt x="10085" y="15718"/>
                </a:cubicBezTo>
                <a:cubicBezTo>
                  <a:pt x="9954" y="15718"/>
                  <a:pt x="9842" y="15679"/>
                  <a:pt x="9750" y="15610"/>
                </a:cubicBezTo>
                <a:cubicBezTo>
                  <a:pt x="9804" y="15447"/>
                  <a:pt x="9831" y="15311"/>
                  <a:pt x="9886" y="15148"/>
                </a:cubicBezTo>
                <a:cubicBezTo>
                  <a:pt x="10265" y="15176"/>
                  <a:pt x="10618" y="15203"/>
                  <a:pt x="10998" y="15230"/>
                </a:cubicBezTo>
                <a:cubicBezTo>
                  <a:pt x="10971" y="15610"/>
                  <a:pt x="10998" y="15989"/>
                  <a:pt x="11025" y="16396"/>
                </a:cubicBezTo>
                <a:cubicBezTo>
                  <a:pt x="11049" y="16494"/>
                  <a:pt x="11140" y="16702"/>
                  <a:pt x="11237" y="16702"/>
                </a:cubicBezTo>
                <a:cubicBezTo>
                  <a:pt x="11248" y="16702"/>
                  <a:pt x="11258" y="16700"/>
                  <a:pt x="11269" y="16695"/>
                </a:cubicBezTo>
                <a:cubicBezTo>
                  <a:pt x="11839" y="16369"/>
                  <a:pt x="12327" y="15962"/>
                  <a:pt x="12707" y="15555"/>
                </a:cubicBezTo>
                <a:lnTo>
                  <a:pt x="12761" y="15555"/>
                </a:lnTo>
                <a:cubicBezTo>
                  <a:pt x="12924" y="15555"/>
                  <a:pt x="13059" y="15393"/>
                  <a:pt x="13222" y="15365"/>
                </a:cubicBezTo>
                <a:cubicBezTo>
                  <a:pt x="13412" y="15799"/>
                  <a:pt x="13683" y="16071"/>
                  <a:pt x="14117" y="16206"/>
                </a:cubicBezTo>
                <a:cubicBezTo>
                  <a:pt x="14247" y="16248"/>
                  <a:pt x="14368" y="16267"/>
                  <a:pt x="14481" y="16267"/>
                </a:cubicBezTo>
                <a:cubicBezTo>
                  <a:pt x="15104" y="16267"/>
                  <a:pt x="15496" y="15687"/>
                  <a:pt x="15772" y="15067"/>
                </a:cubicBezTo>
                <a:cubicBezTo>
                  <a:pt x="15907" y="15040"/>
                  <a:pt x="16043" y="15013"/>
                  <a:pt x="16206" y="14986"/>
                </a:cubicBezTo>
                <a:lnTo>
                  <a:pt x="16260" y="15067"/>
                </a:lnTo>
                <a:cubicBezTo>
                  <a:pt x="16284" y="15099"/>
                  <a:pt x="16314" y="15112"/>
                  <a:pt x="16344" y="15112"/>
                </a:cubicBezTo>
                <a:cubicBezTo>
                  <a:pt x="16416" y="15112"/>
                  <a:pt x="16480" y="15035"/>
                  <a:pt x="16423" y="14959"/>
                </a:cubicBezTo>
                <a:cubicBezTo>
                  <a:pt x="16423" y="14959"/>
                  <a:pt x="16423" y="14931"/>
                  <a:pt x="16423" y="14931"/>
                </a:cubicBezTo>
                <a:cubicBezTo>
                  <a:pt x="17128" y="14823"/>
                  <a:pt x="17833" y="14687"/>
                  <a:pt x="18538" y="14525"/>
                </a:cubicBezTo>
                <a:lnTo>
                  <a:pt x="18538" y="14525"/>
                </a:lnTo>
                <a:cubicBezTo>
                  <a:pt x="18430" y="14796"/>
                  <a:pt x="18294" y="15094"/>
                  <a:pt x="18186" y="15365"/>
                </a:cubicBezTo>
                <a:cubicBezTo>
                  <a:pt x="18149" y="15457"/>
                  <a:pt x="18249" y="15524"/>
                  <a:pt x="18334" y="15524"/>
                </a:cubicBezTo>
                <a:cubicBezTo>
                  <a:pt x="18375" y="15524"/>
                  <a:pt x="18412" y="15509"/>
                  <a:pt x="18430" y="15474"/>
                </a:cubicBezTo>
                <a:cubicBezTo>
                  <a:pt x="18620" y="15121"/>
                  <a:pt x="18782" y="14769"/>
                  <a:pt x="18945" y="14416"/>
                </a:cubicBezTo>
                <a:cubicBezTo>
                  <a:pt x="21359" y="13792"/>
                  <a:pt x="23692" y="12734"/>
                  <a:pt x="25563" y="11161"/>
                </a:cubicBezTo>
                <a:cubicBezTo>
                  <a:pt x="25645" y="11080"/>
                  <a:pt x="25617" y="10971"/>
                  <a:pt x="25536" y="10917"/>
                </a:cubicBezTo>
                <a:cubicBezTo>
                  <a:pt x="24017" y="9832"/>
                  <a:pt x="22119" y="9480"/>
                  <a:pt x="20328" y="9290"/>
                </a:cubicBezTo>
                <a:cubicBezTo>
                  <a:pt x="19813" y="9235"/>
                  <a:pt x="19325" y="9208"/>
                  <a:pt x="18837" y="9181"/>
                </a:cubicBezTo>
                <a:cubicBezTo>
                  <a:pt x="18891" y="9100"/>
                  <a:pt x="18945" y="9018"/>
                  <a:pt x="18999" y="8964"/>
                </a:cubicBezTo>
                <a:cubicBezTo>
                  <a:pt x="19083" y="8860"/>
                  <a:pt x="19005" y="8739"/>
                  <a:pt x="18916" y="8739"/>
                </a:cubicBezTo>
                <a:cubicBezTo>
                  <a:pt x="18889" y="8739"/>
                  <a:pt x="18861" y="8750"/>
                  <a:pt x="18837" y="8774"/>
                </a:cubicBezTo>
                <a:cubicBezTo>
                  <a:pt x="18728" y="8910"/>
                  <a:pt x="18620" y="9046"/>
                  <a:pt x="18511" y="9181"/>
                </a:cubicBezTo>
                <a:cubicBezTo>
                  <a:pt x="18172" y="9168"/>
                  <a:pt x="17826" y="9161"/>
                  <a:pt x="17477" y="9161"/>
                </a:cubicBezTo>
                <a:cubicBezTo>
                  <a:pt x="17128" y="9161"/>
                  <a:pt x="16775" y="9168"/>
                  <a:pt x="16423" y="9181"/>
                </a:cubicBezTo>
                <a:cubicBezTo>
                  <a:pt x="16395" y="9168"/>
                  <a:pt x="16368" y="9161"/>
                  <a:pt x="16341" y="9161"/>
                </a:cubicBezTo>
                <a:cubicBezTo>
                  <a:pt x="16314" y="9161"/>
                  <a:pt x="16287" y="9168"/>
                  <a:pt x="16260" y="9181"/>
                </a:cubicBezTo>
                <a:cubicBezTo>
                  <a:pt x="15636" y="9208"/>
                  <a:pt x="14985" y="9263"/>
                  <a:pt x="14361" y="9317"/>
                </a:cubicBezTo>
                <a:cubicBezTo>
                  <a:pt x="14361" y="9100"/>
                  <a:pt x="14334" y="8883"/>
                  <a:pt x="14334" y="8666"/>
                </a:cubicBezTo>
                <a:cubicBezTo>
                  <a:pt x="14317" y="8567"/>
                  <a:pt x="14240" y="8508"/>
                  <a:pt x="14164" y="8508"/>
                </a:cubicBezTo>
                <a:cubicBezTo>
                  <a:pt x="14115" y="8508"/>
                  <a:pt x="14067" y="8532"/>
                  <a:pt x="14036" y="8584"/>
                </a:cubicBezTo>
                <a:cubicBezTo>
                  <a:pt x="13873" y="8829"/>
                  <a:pt x="13764" y="9100"/>
                  <a:pt x="13656" y="9371"/>
                </a:cubicBezTo>
                <a:cubicBezTo>
                  <a:pt x="13412" y="9398"/>
                  <a:pt x="13168" y="9425"/>
                  <a:pt x="12924" y="9452"/>
                </a:cubicBezTo>
                <a:cubicBezTo>
                  <a:pt x="12083" y="9561"/>
                  <a:pt x="11242" y="9669"/>
                  <a:pt x="10401" y="9832"/>
                </a:cubicBezTo>
                <a:cubicBezTo>
                  <a:pt x="10374" y="9154"/>
                  <a:pt x="10320" y="8476"/>
                  <a:pt x="10157" y="7825"/>
                </a:cubicBezTo>
                <a:cubicBezTo>
                  <a:pt x="10142" y="7751"/>
                  <a:pt x="10078" y="7709"/>
                  <a:pt x="10010" y="7709"/>
                </a:cubicBezTo>
                <a:cubicBezTo>
                  <a:pt x="9954" y="7709"/>
                  <a:pt x="9895" y="7737"/>
                  <a:pt x="9859" y="7798"/>
                </a:cubicBezTo>
                <a:cubicBezTo>
                  <a:pt x="9506" y="8476"/>
                  <a:pt x="9370" y="9290"/>
                  <a:pt x="9208" y="10049"/>
                </a:cubicBezTo>
                <a:lnTo>
                  <a:pt x="9126" y="10049"/>
                </a:lnTo>
                <a:cubicBezTo>
                  <a:pt x="9696" y="6713"/>
                  <a:pt x="9696" y="3322"/>
                  <a:pt x="8584" y="122"/>
                </a:cubicBezTo>
                <a:cubicBezTo>
                  <a:pt x="8552" y="43"/>
                  <a:pt x="8484" y="1"/>
                  <a:pt x="84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165" name="Google Shape;1165;p45"/>
          <p:cNvCxnSpPr/>
          <p:nvPr/>
        </p:nvCxnSpPr>
        <p:spPr>
          <a:xfrm>
            <a:off x="958597" y="407921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66" name="Google Shape;1166;p45"/>
          <p:cNvCxnSpPr/>
          <p:nvPr/>
        </p:nvCxnSpPr>
        <p:spPr>
          <a:xfrm>
            <a:off x="3781697" y="407921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167" name="Google Shape;1167;p45"/>
          <p:cNvGrpSpPr/>
          <p:nvPr/>
        </p:nvGrpSpPr>
        <p:grpSpPr>
          <a:xfrm>
            <a:off x="2591560" y="3417112"/>
            <a:ext cx="836208" cy="872756"/>
            <a:chOff x="7471350" y="3024900"/>
            <a:chExt cx="1466775" cy="1531150"/>
          </a:xfrm>
        </p:grpSpPr>
        <p:sp>
          <p:nvSpPr>
            <p:cNvPr id="1168" name="Google Shape;1168;p45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accent2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5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accent2"/>
            </a:solidFill>
            <a:ln w="37675" cap="flat" cmpd="sng">
              <a:solidFill>
                <a:srgbClr val="E5E2E1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5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extrusionOk="0">
                  <a:moveTo>
                    <a:pt x="0" y="0"/>
                  </a:moveTo>
                  <a:lnTo>
                    <a:pt x="0" y="29754"/>
                  </a:lnTo>
                  <a:lnTo>
                    <a:pt x="5692" y="29754"/>
                  </a:lnTo>
                  <a:lnTo>
                    <a:pt x="5692" y="16907"/>
                  </a:lnTo>
                  <a:lnTo>
                    <a:pt x="13726" y="16907"/>
                  </a:lnTo>
                  <a:lnTo>
                    <a:pt x="13726" y="29754"/>
                  </a:lnTo>
                  <a:lnTo>
                    <a:pt x="19396" y="29754"/>
                  </a:lnTo>
                  <a:lnTo>
                    <a:pt x="19396" y="0"/>
                  </a:lnTo>
                  <a:lnTo>
                    <a:pt x="13726" y="0"/>
                  </a:lnTo>
                  <a:lnTo>
                    <a:pt x="13726" y="11864"/>
                  </a:lnTo>
                  <a:lnTo>
                    <a:pt x="5692" y="11864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5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5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5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5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5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5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5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5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5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5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5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5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5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5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5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5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5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5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5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5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5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5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5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5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5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5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5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5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5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5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5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5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5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5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5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5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5"/>
            <p:cNvSpPr/>
            <p:nvPr/>
          </p:nvSpPr>
          <p:spPr>
            <a:xfrm>
              <a:off x="8555578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8" y="1"/>
                  </a:moveTo>
                  <a:lnTo>
                    <a:pt x="2470" y="2239"/>
                  </a:lnTo>
                  <a:lnTo>
                    <a:pt x="1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8" y="5629"/>
                  </a:lnTo>
                  <a:lnTo>
                    <a:pt x="5755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7" y="2239"/>
                  </a:lnTo>
                  <a:lnTo>
                    <a:pt x="35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5"/>
            <p:cNvSpPr/>
            <p:nvPr/>
          </p:nvSpPr>
          <p:spPr>
            <a:xfrm>
              <a:off x="7670272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7" y="1"/>
                  </a:moveTo>
                  <a:lnTo>
                    <a:pt x="2469" y="2239"/>
                  </a:lnTo>
                  <a:lnTo>
                    <a:pt x="0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7" y="5629"/>
                  </a:lnTo>
                  <a:lnTo>
                    <a:pt x="5754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6" y="2239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5"/>
            <p:cNvSpPr/>
            <p:nvPr/>
          </p:nvSpPr>
          <p:spPr>
            <a:xfrm>
              <a:off x="7849025" y="4371875"/>
              <a:ext cx="45550" cy="45575"/>
            </a:xfrm>
            <a:custGeom>
              <a:avLst/>
              <a:gdLst/>
              <a:ahLst/>
              <a:cxnLst/>
              <a:rect l="l" t="t" r="r" b="b"/>
              <a:pathLst>
                <a:path w="1822" h="1823" extrusionOk="0">
                  <a:moveTo>
                    <a:pt x="892" y="1"/>
                  </a:moveTo>
                  <a:cubicBezTo>
                    <a:pt x="859" y="1"/>
                    <a:pt x="826" y="3"/>
                    <a:pt x="796" y="9"/>
                  </a:cubicBezTo>
                  <a:cubicBezTo>
                    <a:pt x="670" y="30"/>
                    <a:pt x="566" y="72"/>
                    <a:pt x="461" y="114"/>
                  </a:cubicBezTo>
                  <a:cubicBezTo>
                    <a:pt x="356" y="177"/>
                    <a:pt x="273" y="260"/>
                    <a:pt x="189" y="365"/>
                  </a:cubicBezTo>
                  <a:cubicBezTo>
                    <a:pt x="105" y="470"/>
                    <a:pt x="63" y="574"/>
                    <a:pt x="22" y="679"/>
                  </a:cubicBezTo>
                  <a:cubicBezTo>
                    <a:pt x="1" y="804"/>
                    <a:pt x="1" y="909"/>
                    <a:pt x="1" y="1035"/>
                  </a:cubicBezTo>
                  <a:cubicBezTo>
                    <a:pt x="22" y="1139"/>
                    <a:pt x="63" y="1265"/>
                    <a:pt x="105" y="1369"/>
                  </a:cubicBezTo>
                  <a:cubicBezTo>
                    <a:pt x="168" y="1453"/>
                    <a:pt x="252" y="1558"/>
                    <a:pt x="356" y="1641"/>
                  </a:cubicBezTo>
                  <a:cubicBezTo>
                    <a:pt x="440" y="1704"/>
                    <a:pt x="566" y="1767"/>
                    <a:pt x="670" y="1788"/>
                  </a:cubicBezTo>
                  <a:cubicBezTo>
                    <a:pt x="744" y="1812"/>
                    <a:pt x="810" y="1823"/>
                    <a:pt x="878" y="1823"/>
                  </a:cubicBezTo>
                  <a:cubicBezTo>
                    <a:pt x="926" y="1823"/>
                    <a:pt x="974" y="1817"/>
                    <a:pt x="1026" y="1809"/>
                  </a:cubicBezTo>
                  <a:cubicBezTo>
                    <a:pt x="1131" y="1809"/>
                    <a:pt x="1256" y="1767"/>
                    <a:pt x="1361" y="1704"/>
                  </a:cubicBezTo>
                  <a:cubicBezTo>
                    <a:pt x="1465" y="1662"/>
                    <a:pt x="1549" y="1579"/>
                    <a:pt x="1633" y="1474"/>
                  </a:cubicBezTo>
                  <a:cubicBezTo>
                    <a:pt x="1696" y="1369"/>
                    <a:pt x="1758" y="1265"/>
                    <a:pt x="1779" y="1160"/>
                  </a:cubicBezTo>
                  <a:cubicBezTo>
                    <a:pt x="1821" y="1035"/>
                    <a:pt x="1821" y="909"/>
                    <a:pt x="1800" y="804"/>
                  </a:cubicBezTo>
                  <a:cubicBezTo>
                    <a:pt x="1800" y="679"/>
                    <a:pt x="1758" y="574"/>
                    <a:pt x="1696" y="470"/>
                  </a:cubicBezTo>
                  <a:cubicBezTo>
                    <a:pt x="1633" y="365"/>
                    <a:pt x="1570" y="281"/>
                    <a:pt x="1465" y="198"/>
                  </a:cubicBezTo>
                  <a:cubicBezTo>
                    <a:pt x="1361" y="114"/>
                    <a:pt x="1256" y="72"/>
                    <a:pt x="1131" y="30"/>
                  </a:cubicBezTo>
                  <a:cubicBezTo>
                    <a:pt x="1057" y="15"/>
                    <a:pt x="972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5"/>
            <p:cNvSpPr/>
            <p:nvPr/>
          </p:nvSpPr>
          <p:spPr>
            <a:xfrm>
              <a:off x="7917025" y="4421925"/>
              <a:ext cx="59675" cy="69850"/>
            </a:xfrm>
            <a:custGeom>
              <a:avLst/>
              <a:gdLst/>
              <a:ahLst/>
              <a:cxnLst/>
              <a:rect l="l" t="t" r="r" b="b"/>
              <a:pathLst>
                <a:path w="2387" h="2794" extrusionOk="0">
                  <a:moveTo>
                    <a:pt x="1371" y="0"/>
                  </a:moveTo>
                  <a:cubicBezTo>
                    <a:pt x="1319" y="0"/>
                    <a:pt x="1267" y="6"/>
                    <a:pt x="1214" y="16"/>
                  </a:cubicBezTo>
                  <a:cubicBezTo>
                    <a:pt x="1110" y="16"/>
                    <a:pt x="1026" y="58"/>
                    <a:pt x="942" y="121"/>
                  </a:cubicBezTo>
                  <a:cubicBezTo>
                    <a:pt x="859" y="183"/>
                    <a:pt x="775" y="288"/>
                    <a:pt x="712" y="393"/>
                  </a:cubicBezTo>
                  <a:cubicBezTo>
                    <a:pt x="649" y="539"/>
                    <a:pt x="608" y="665"/>
                    <a:pt x="608" y="769"/>
                  </a:cubicBezTo>
                  <a:cubicBezTo>
                    <a:pt x="628" y="895"/>
                    <a:pt x="649" y="999"/>
                    <a:pt x="691" y="1104"/>
                  </a:cubicBezTo>
                  <a:cubicBezTo>
                    <a:pt x="754" y="1209"/>
                    <a:pt x="817" y="1313"/>
                    <a:pt x="880" y="1397"/>
                  </a:cubicBezTo>
                  <a:cubicBezTo>
                    <a:pt x="942" y="1502"/>
                    <a:pt x="1026" y="1585"/>
                    <a:pt x="1089" y="1669"/>
                  </a:cubicBezTo>
                  <a:cubicBezTo>
                    <a:pt x="1131" y="1753"/>
                    <a:pt x="1193" y="1836"/>
                    <a:pt x="1214" y="1899"/>
                  </a:cubicBezTo>
                  <a:cubicBezTo>
                    <a:pt x="1235" y="1983"/>
                    <a:pt x="1235" y="2067"/>
                    <a:pt x="1193" y="2129"/>
                  </a:cubicBezTo>
                  <a:cubicBezTo>
                    <a:pt x="1152" y="2213"/>
                    <a:pt x="1110" y="2255"/>
                    <a:pt x="1026" y="2255"/>
                  </a:cubicBezTo>
                  <a:cubicBezTo>
                    <a:pt x="1009" y="2260"/>
                    <a:pt x="992" y="2263"/>
                    <a:pt x="975" y="2263"/>
                  </a:cubicBezTo>
                  <a:cubicBezTo>
                    <a:pt x="927" y="2263"/>
                    <a:pt x="872" y="2244"/>
                    <a:pt x="796" y="2213"/>
                  </a:cubicBezTo>
                  <a:cubicBezTo>
                    <a:pt x="691" y="2150"/>
                    <a:pt x="628" y="2067"/>
                    <a:pt x="587" y="1962"/>
                  </a:cubicBezTo>
                  <a:cubicBezTo>
                    <a:pt x="566" y="1857"/>
                    <a:pt x="566" y="1753"/>
                    <a:pt x="587" y="1627"/>
                  </a:cubicBezTo>
                  <a:lnTo>
                    <a:pt x="22" y="1481"/>
                  </a:lnTo>
                  <a:lnTo>
                    <a:pt x="22" y="1481"/>
                  </a:lnTo>
                  <a:cubicBezTo>
                    <a:pt x="1" y="1669"/>
                    <a:pt x="22" y="1836"/>
                    <a:pt x="43" y="1962"/>
                  </a:cubicBezTo>
                  <a:cubicBezTo>
                    <a:pt x="64" y="2087"/>
                    <a:pt x="105" y="2192"/>
                    <a:pt x="147" y="2276"/>
                  </a:cubicBezTo>
                  <a:cubicBezTo>
                    <a:pt x="189" y="2380"/>
                    <a:pt x="252" y="2443"/>
                    <a:pt x="336" y="2506"/>
                  </a:cubicBezTo>
                  <a:cubicBezTo>
                    <a:pt x="398" y="2569"/>
                    <a:pt x="482" y="2611"/>
                    <a:pt x="566" y="2652"/>
                  </a:cubicBezTo>
                  <a:cubicBezTo>
                    <a:pt x="691" y="2715"/>
                    <a:pt x="796" y="2757"/>
                    <a:pt x="921" y="2778"/>
                  </a:cubicBezTo>
                  <a:cubicBezTo>
                    <a:pt x="974" y="2788"/>
                    <a:pt x="1026" y="2794"/>
                    <a:pt x="1078" y="2794"/>
                  </a:cubicBezTo>
                  <a:cubicBezTo>
                    <a:pt x="1131" y="2794"/>
                    <a:pt x="1183" y="2788"/>
                    <a:pt x="1235" y="2778"/>
                  </a:cubicBezTo>
                  <a:cubicBezTo>
                    <a:pt x="1340" y="2757"/>
                    <a:pt x="1445" y="2715"/>
                    <a:pt x="1528" y="2631"/>
                  </a:cubicBezTo>
                  <a:cubicBezTo>
                    <a:pt x="1612" y="2569"/>
                    <a:pt x="1696" y="2464"/>
                    <a:pt x="1758" y="2359"/>
                  </a:cubicBezTo>
                  <a:cubicBezTo>
                    <a:pt x="1821" y="2234"/>
                    <a:pt x="1842" y="2108"/>
                    <a:pt x="1842" y="2004"/>
                  </a:cubicBezTo>
                  <a:cubicBezTo>
                    <a:pt x="1842" y="1899"/>
                    <a:pt x="1800" y="1774"/>
                    <a:pt x="1758" y="1690"/>
                  </a:cubicBezTo>
                  <a:cubicBezTo>
                    <a:pt x="1696" y="1585"/>
                    <a:pt x="1654" y="1481"/>
                    <a:pt x="1570" y="1376"/>
                  </a:cubicBezTo>
                  <a:cubicBezTo>
                    <a:pt x="1507" y="1292"/>
                    <a:pt x="1445" y="1188"/>
                    <a:pt x="1382" y="1104"/>
                  </a:cubicBezTo>
                  <a:cubicBezTo>
                    <a:pt x="1319" y="1020"/>
                    <a:pt x="1277" y="958"/>
                    <a:pt x="1235" y="874"/>
                  </a:cubicBezTo>
                  <a:cubicBezTo>
                    <a:pt x="1214" y="811"/>
                    <a:pt x="1214" y="727"/>
                    <a:pt x="1256" y="665"/>
                  </a:cubicBezTo>
                  <a:cubicBezTo>
                    <a:pt x="1277" y="602"/>
                    <a:pt x="1340" y="560"/>
                    <a:pt x="1403" y="560"/>
                  </a:cubicBezTo>
                  <a:cubicBezTo>
                    <a:pt x="1429" y="551"/>
                    <a:pt x="1455" y="546"/>
                    <a:pt x="1481" y="546"/>
                  </a:cubicBezTo>
                  <a:cubicBezTo>
                    <a:pt x="1517" y="546"/>
                    <a:pt x="1554" y="556"/>
                    <a:pt x="1591" y="581"/>
                  </a:cubicBezTo>
                  <a:cubicBezTo>
                    <a:pt x="1675" y="623"/>
                    <a:pt x="1737" y="686"/>
                    <a:pt x="1779" y="769"/>
                  </a:cubicBezTo>
                  <a:cubicBezTo>
                    <a:pt x="1821" y="874"/>
                    <a:pt x="1821" y="978"/>
                    <a:pt x="1800" y="1104"/>
                  </a:cubicBezTo>
                  <a:lnTo>
                    <a:pt x="2365" y="1167"/>
                  </a:lnTo>
                  <a:cubicBezTo>
                    <a:pt x="2386" y="958"/>
                    <a:pt x="2365" y="748"/>
                    <a:pt x="2281" y="560"/>
                  </a:cubicBezTo>
                  <a:cubicBezTo>
                    <a:pt x="2198" y="372"/>
                    <a:pt x="2051" y="225"/>
                    <a:pt x="1842" y="121"/>
                  </a:cubicBezTo>
                  <a:cubicBezTo>
                    <a:pt x="1737" y="79"/>
                    <a:pt x="1633" y="37"/>
                    <a:pt x="1528" y="16"/>
                  </a:cubicBezTo>
                  <a:cubicBezTo>
                    <a:pt x="1476" y="6"/>
                    <a:pt x="1424" y="0"/>
                    <a:pt x="1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5"/>
            <p:cNvSpPr/>
            <p:nvPr/>
          </p:nvSpPr>
          <p:spPr>
            <a:xfrm>
              <a:off x="7969350" y="4418650"/>
              <a:ext cx="51275" cy="93125"/>
            </a:xfrm>
            <a:custGeom>
              <a:avLst/>
              <a:gdLst/>
              <a:ahLst/>
              <a:cxnLst/>
              <a:rect l="l" t="t" r="r" b="b"/>
              <a:pathLst>
                <a:path w="2051" h="3725" extrusionOk="0">
                  <a:moveTo>
                    <a:pt x="1465" y="1"/>
                  </a:moveTo>
                  <a:lnTo>
                    <a:pt x="1256" y="524"/>
                  </a:lnTo>
                  <a:lnTo>
                    <a:pt x="1841" y="775"/>
                  </a:lnTo>
                  <a:lnTo>
                    <a:pt x="2051" y="252"/>
                  </a:lnTo>
                  <a:lnTo>
                    <a:pt x="1465" y="1"/>
                  </a:lnTo>
                  <a:close/>
                  <a:moveTo>
                    <a:pt x="1067" y="963"/>
                  </a:moveTo>
                  <a:lnTo>
                    <a:pt x="0" y="3474"/>
                  </a:lnTo>
                  <a:lnTo>
                    <a:pt x="586" y="3725"/>
                  </a:lnTo>
                  <a:lnTo>
                    <a:pt x="1653" y="1214"/>
                  </a:lnTo>
                  <a:lnTo>
                    <a:pt x="1067" y="9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5"/>
            <p:cNvSpPr/>
            <p:nvPr/>
          </p:nvSpPr>
          <p:spPr>
            <a:xfrm>
              <a:off x="8004400" y="4455275"/>
              <a:ext cx="63300" cy="79525"/>
            </a:xfrm>
            <a:custGeom>
              <a:avLst/>
              <a:gdLst/>
              <a:ahLst/>
              <a:cxnLst/>
              <a:rect l="l" t="t" r="r" b="b"/>
              <a:pathLst>
                <a:path w="2532" h="3181" extrusionOk="0">
                  <a:moveTo>
                    <a:pt x="837" y="0"/>
                  </a:moveTo>
                  <a:lnTo>
                    <a:pt x="0" y="2595"/>
                  </a:lnTo>
                  <a:lnTo>
                    <a:pt x="586" y="2783"/>
                  </a:lnTo>
                  <a:lnTo>
                    <a:pt x="1235" y="816"/>
                  </a:lnTo>
                  <a:cubicBezTo>
                    <a:pt x="1318" y="774"/>
                    <a:pt x="1402" y="753"/>
                    <a:pt x="1486" y="712"/>
                  </a:cubicBezTo>
                  <a:cubicBezTo>
                    <a:pt x="1527" y="701"/>
                    <a:pt x="1564" y="696"/>
                    <a:pt x="1598" y="696"/>
                  </a:cubicBezTo>
                  <a:cubicBezTo>
                    <a:pt x="1632" y="696"/>
                    <a:pt x="1663" y="701"/>
                    <a:pt x="1695" y="712"/>
                  </a:cubicBezTo>
                  <a:cubicBezTo>
                    <a:pt x="1779" y="733"/>
                    <a:pt x="1820" y="774"/>
                    <a:pt x="1841" y="837"/>
                  </a:cubicBezTo>
                  <a:cubicBezTo>
                    <a:pt x="1862" y="900"/>
                    <a:pt x="1862" y="984"/>
                    <a:pt x="1820" y="1067"/>
                  </a:cubicBezTo>
                  <a:lnTo>
                    <a:pt x="1214" y="2992"/>
                  </a:lnTo>
                  <a:lnTo>
                    <a:pt x="1799" y="3181"/>
                  </a:lnTo>
                  <a:lnTo>
                    <a:pt x="2448" y="1193"/>
                  </a:lnTo>
                  <a:cubicBezTo>
                    <a:pt x="2532" y="963"/>
                    <a:pt x="2532" y="774"/>
                    <a:pt x="2469" y="649"/>
                  </a:cubicBezTo>
                  <a:cubicBezTo>
                    <a:pt x="2427" y="502"/>
                    <a:pt x="2302" y="419"/>
                    <a:pt x="2113" y="356"/>
                  </a:cubicBezTo>
                  <a:cubicBezTo>
                    <a:pt x="2040" y="331"/>
                    <a:pt x="1966" y="321"/>
                    <a:pt x="1893" y="321"/>
                  </a:cubicBezTo>
                  <a:cubicBezTo>
                    <a:pt x="1841" y="321"/>
                    <a:pt x="1789" y="326"/>
                    <a:pt x="1737" y="335"/>
                  </a:cubicBezTo>
                  <a:cubicBezTo>
                    <a:pt x="1590" y="377"/>
                    <a:pt x="1465" y="419"/>
                    <a:pt x="1318" y="481"/>
                  </a:cubicBezTo>
                  <a:lnTo>
                    <a:pt x="1423" y="18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5"/>
            <p:cNvSpPr/>
            <p:nvPr/>
          </p:nvSpPr>
          <p:spPr>
            <a:xfrm>
              <a:off x="8072400" y="4476000"/>
              <a:ext cx="56500" cy="71175"/>
            </a:xfrm>
            <a:custGeom>
              <a:avLst/>
              <a:gdLst/>
              <a:ahLst/>
              <a:cxnLst/>
              <a:rect l="l" t="t" r="r" b="b"/>
              <a:pathLst>
                <a:path w="2260" h="2847" extrusionOk="0">
                  <a:moveTo>
                    <a:pt x="1145" y="0"/>
                  </a:moveTo>
                  <a:cubicBezTo>
                    <a:pt x="949" y="0"/>
                    <a:pt x="779" y="47"/>
                    <a:pt x="649" y="134"/>
                  </a:cubicBezTo>
                  <a:cubicBezTo>
                    <a:pt x="439" y="259"/>
                    <a:pt x="293" y="489"/>
                    <a:pt x="230" y="845"/>
                  </a:cubicBezTo>
                  <a:lnTo>
                    <a:pt x="84" y="1598"/>
                  </a:lnTo>
                  <a:cubicBezTo>
                    <a:pt x="0" y="1954"/>
                    <a:pt x="42" y="2226"/>
                    <a:pt x="188" y="2435"/>
                  </a:cubicBezTo>
                  <a:cubicBezTo>
                    <a:pt x="314" y="2624"/>
                    <a:pt x="544" y="2749"/>
                    <a:pt x="858" y="2812"/>
                  </a:cubicBezTo>
                  <a:cubicBezTo>
                    <a:pt x="971" y="2834"/>
                    <a:pt x="1075" y="2846"/>
                    <a:pt x="1173" y="2846"/>
                  </a:cubicBezTo>
                  <a:cubicBezTo>
                    <a:pt x="1347" y="2846"/>
                    <a:pt x="1498" y="2809"/>
                    <a:pt x="1632" y="2728"/>
                  </a:cubicBezTo>
                  <a:cubicBezTo>
                    <a:pt x="1841" y="2603"/>
                    <a:pt x="1988" y="2352"/>
                    <a:pt x="2051" y="1996"/>
                  </a:cubicBezTo>
                  <a:lnTo>
                    <a:pt x="1423" y="1870"/>
                  </a:lnTo>
                  <a:lnTo>
                    <a:pt x="1402" y="2038"/>
                  </a:lnTo>
                  <a:cubicBezTo>
                    <a:pt x="1381" y="2142"/>
                    <a:pt x="1318" y="2205"/>
                    <a:pt x="1256" y="2247"/>
                  </a:cubicBezTo>
                  <a:cubicBezTo>
                    <a:pt x="1206" y="2271"/>
                    <a:pt x="1150" y="2282"/>
                    <a:pt x="1091" y="2282"/>
                  </a:cubicBezTo>
                  <a:cubicBezTo>
                    <a:pt x="1049" y="2282"/>
                    <a:pt x="1006" y="2277"/>
                    <a:pt x="963" y="2268"/>
                  </a:cubicBezTo>
                  <a:cubicBezTo>
                    <a:pt x="858" y="2247"/>
                    <a:pt x="774" y="2205"/>
                    <a:pt x="711" y="2142"/>
                  </a:cubicBezTo>
                  <a:cubicBezTo>
                    <a:pt x="670" y="2080"/>
                    <a:pt x="649" y="1996"/>
                    <a:pt x="670" y="1891"/>
                  </a:cubicBezTo>
                  <a:lnTo>
                    <a:pt x="879" y="824"/>
                  </a:lnTo>
                  <a:cubicBezTo>
                    <a:pt x="900" y="720"/>
                    <a:pt x="942" y="636"/>
                    <a:pt x="1025" y="594"/>
                  </a:cubicBezTo>
                  <a:cubicBezTo>
                    <a:pt x="1085" y="579"/>
                    <a:pt x="1144" y="564"/>
                    <a:pt x="1210" y="564"/>
                  </a:cubicBezTo>
                  <a:cubicBezTo>
                    <a:pt x="1238" y="564"/>
                    <a:pt x="1267" y="567"/>
                    <a:pt x="1297" y="573"/>
                  </a:cubicBezTo>
                  <a:cubicBezTo>
                    <a:pt x="1423" y="594"/>
                    <a:pt x="1507" y="636"/>
                    <a:pt x="1548" y="699"/>
                  </a:cubicBezTo>
                  <a:cubicBezTo>
                    <a:pt x="1611" y="761"/>
                    <a:pt x="1632" y="866"/>
                    <a:pt x="1611" y="971"/>
                  </a:cubicBezTo>
                  <a:lnTo>
                    <a:pt x="1590" y="1075"/>
                  </a:lnTo>
                  <a:lnTo>
                    <a:pt x="2197" y="1201"/>
                  </a:lnTo>
                  <a:cubicBezTo>
                    <a:pt x="2260" y="866"/>
                    <a:pt x="2218" y="594"/>
                    <a:pt x="2092" y="406"/>
                  </a:cubicBezTo>
                  <a:cubicBezTo>
                    <a:pt x="1946" y="217"/>
                    <a:pt x="1716" y="92"/>
                    <a:pt x="1423" y="29"/>
                  </a:cubicBezTo>
                  <a:cubicBezTo>
                    <a:pt x="1326" y="10"/>
                    <a:pt x="1233" y="0"/>
                    <a:pt x="1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5"/>
            <p:cNvSpPr/>
            <p:nvPr/>
          </p:nvSpPr>
          <p:spPr>
            <a:xfrm>
              <a:off x="8139350" y="4485075"/>
              <a:ext cx="52850" cy="70975"/>
            </a:xfrm>
            <a:custGeom>
              <a:avLst/>
              <a:gdLst/>
              <a:ahLst/>
              <a:cxnLst/>
              <a:rect l="l" t="t" r="r" b="b"/>
              <a:pathLst>
                <a:path w="2114" h="2839" extrusionOk="0">
                  <a:moveTo>
                    <a:pt x="1066" y="518"/>
                  </a:moveTo>
                  <a:cubicBezTo>
                    <a:pt x="1086" y="518"/>
                    <a:pt x="1108" y="520"/>
                    <a:pt x="1130" y="524"/>
                  </a:cubicBezTo>
                  <a:cubicBezTo>
                    <a:pt x="1256" y="524"/>
                    <a:pt x="1339" y="566"/>
                    <a:pt x="1402" y="649"/>
                  </a:cubicBezTo>
                  <a:cubicBezTo>
                    <a:pt x="1444" y="733"/>
                    <a:pt x="1465" y="817"/>
                    <a:pt x="1465" y="942"/>
                  </a:cubicBezTo>
                  <a:lnTo>
                    <a:pt x="1444" y="1089"/>
                  </a:lnTo>
                  <a:lnTo>
                    <a:pt x="712" y="1026"/>
                  </a:lnTo>
                  <a:lnTo>
                    <a:pt x="733" y="880"/>
                  </a:lnTo>
                  <a:cubicBezTo>
                    <a:pt x="733" y="754"/>
                    <a:pt x="774" y="670"/>
                    <a:pt x="837" y="608"/>
                  </a:cubicBezTo>
                  <a:cubicBezTo>
                    <a:pt x="889" y="556"/>
                    <a:pt x="969" y="518"/>
                    <a:pt x="1066" y="518"/>
                  </a:cubicBezTo>
                  <a:close/>
                  <a:moveTo>
                    <a:pt x="1172" y="1"/>
                  </a:moveTo>
                  <a:cubicBezTo>
                    <a:pt x="1026" y="1"/>
                    <a:pt x="879" y="1"/>
                    <a:pt x="754" y="43"/>
                  </a:cubicBezTo>
                  <a:cubicBezTo>
                    <a:pt x="628" y="85"/>
                    <a:pt x="523" y="126"/>
                    <a:pt x="419" y="210"/>
                  </a:cubicBezTo>
                  <a:cubicBezTo>
                    <a:pt x="335" y="294"/>
                    <a:pt x="251" y="377"/>
                    <a:pt x="189" y="503"/>
                  </a:cubicBezTo>
                  <a:cubicBezTo>
                    <a:pt x="126" y="608"/>
                    <a:pt x="105" y="733"/>
                    <a:pt x="84" y="901"/>
                  </a:cubicBezTo>
                  <a:lnTo>
                    <a:pt x="21" y="1779"/>
                  </a:lnTo>
                  <a:cubicBezTo>
                    <a:pt x="0" y="1926"/>
                    <a:pt x="21" y="2072"/>
                    <a:pt x="63" y="2198"/>
                  </a:cubicBezTo>
                  <a:cubicBezTo>
                    <a:pt x="84" y="2323"/>
                    <a:pt x="147" y="2428"/>
                    <a:pt x="230" y="2512"/>
                  </a:cubicBezTo>
                  <a:cubicBezTo>
                    <a:pt x="314" y="2595"/>
                    <a:pt x="419" y="2679"/>
                    <a:pt x="523" y="2742"/>
                  </a:cubicBezTo>
                  <a:cubicBezTo>
                    <a:pt x="649" y="2784"/>
                    <a:pt x="795" y="2826"/>
                    <a:pt x="942" y="2826"/>
                  </a:cubicBezTo>
                  <a:cubicBezTo>
                    <a:pt x="1006" y="2834"/>
                    <a:pt x="1067" y="2838"/>
                    <a:pt x="1126" y="2838"/>
                  </a:cubicBezTo>
                  <a:cubicBezTo>
                    <a:pt x="1356" y="2838"/>
                    <a:pt x="1545" y="2775"/>
                    <a:pt x="1695" y="2658"/>
                  </a:cubicBezTo>
                  <a:cubicBezTo>
                    <a:pt x="1863" y="2533"/>
                    <a:pt x="1967" y="2302"/>
                    <a:pt x="2009" y="2030"/>
                  </a:cubicBezTo>
                  <a:lnTo>
                    <a:pt x="1381" y="1968"/>
                  </a:lnTo>
                  <a:cubicBezTo>
                    <a:pt x="1381" y="2072"/>
                    <a:pt x="1339" y="2177"/>
                    <a:pt x="1277" y="2240"/>
                  </a:cubicBezTo>
                  <a:cubicBezTo>
                    <a:pt x="1225" y="2291"/>
                    <a:pt x="1145" y="2329"/>
                    <a:pt x="1048" y="2329"/>
                  </a:cubicBezTo>
                  <a:cubicBezTo>
                    <a:pt x="1028" y="2329"/>
                    <a:pt x="1006" y="2327"/>
                    <a:pt x="984" y="2323"/>
                  </a:cubicBezTo>
                  <a:cubicBezTo>
                    <a:pt x="879" y="2323"/>
                    <a:pt x="774" y="2282"/>
                    <a:pt x="712" y="2219"/>
                  </a:cubicBezTo>
                  <a:cubicBezTo>
                    <a:pt x="649" y="2135"/>
                    <a:pt x="628" y="2051"/>
                    <a:pt x="628" y="1905"/>
                  </a:cubicBezTo>
                  <a:lnTo>
                    <a:pt x="670" y="1549"/>
                  </a:lnTo>
                  <a:lnTo>
                    <a:pt x="2051" y="1654"/>
                  </a:lnTo>
                  <a:lnTo>
                    <a:pt x="2093" y="1026"/>
                  </a:lnTo>
                  <a:cubicBezTo>
                    <a:pt x="2114" y="880"/>
                    <a:pt x="2093" y="754"/>
                    <a:pt x="2051" y="629"/>
                  </a:cubicBezTo>
                  <a:cubicBezTo>
                    <a:pt x="2009" y="524"/>
                    <a:pt x="1946" y="419"/>
                    <a:pt x="1863" y="315"/>
                  </a:cubicBezTo>
                  <a:cubicBezTo>
                    <a:pt x="1779" y="231"/>
                    <a:pt x="1695" y="168"/>
                    <a:pt x="1570" y="105"/>
                  </a:cubicBezTo>
                  <a:cubicBezTo>
                    <a:pt x="1444" y="64"/>
                    <a:pt x="1318" y="22"/>
                    <a:pt x="1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5"/>
            <p:cNvSpPr/>
            <p:nvPr/>
          </p:nvSpPr>
          <p:spPr>
            <a:xfrm>
              <a:off x="8247100" y="4461025"/>
              <a:ext cx="38200" cy="93125"/>
            </a:xfrm>
            <a:custGeom>
              <a:avLst/>
              <a:gdLst/>
              <a:ahLst/>
              <a:cxnLst/>
              <a:rect l="l" t="t" r="r" b="b"/>
              <a:pathLst>
                <a:path w="1528" h="3725" extrusionOk="0">
                  <a:moveTo>
                    <a:pt x="1130" y="0"/>
                  </a:moveTo>
                  <a:lnTo>
                    <a:pt x="733" y="42"/>
                  </a:lnTo>
                  <a:cubicBezTo>
                    <a:pt x="691" y="105"/>
                    <a:pt x="670" y="147"/>
                    <a:pt x="628" y="210"/>
                  </a:cubicBezTo>
                  <a:cubicBezTo>
                    <a:pt x="607" y="251"/>
                    <a:pt x="566" y="314"/>
                    <a:pt x="503" y="356"/>
                  </a:cubicBezTo>
                  <a:cubicBezTo>
                    <a:pt x="461" y="419"/>
                    <a:pt x="398" y="461"/>
                    <a:pt x="314" y="503"/>
                  </a:cubicBezTo>
                  <a:cubicBezTo>
                    <a:pt x="231" y="544"/>
                    <a:pt x="126" y="586"/>
                    <a:pt x="1" y="628"/>
                  </a:cubicBezTo>
                  <a:lnTo>
                    <a:pt x="42" y="1026"/>
                  </a:lnTo>
                  <a:lnTo>
                    <a:pt x="586" y="963"/>
                  </a:lnTo>
                  <a:lnTo>
                    <a:pt x="900" y="3725"/>
                  </a:lnTo>
                  <a:lnTo>
                    <a:pt x="1528" y="366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5"/>
            <p:cNvSpPr/>
            <p:nvPr/>
          </p:nvSpPr>
          <p:spPr>
            <a:xfrm>
              <a:off x="8306725" y="4449825"/>
              <a:ext cx="69075" cy="93025"/>
            </a:xfrm>
            <a:custGeom>
              <a:avLst/>
              <a:gdLst/>
              <a:ahLst/>
              <a:cxnLst/>
              <a:rect l="l" t="t" r="r" b="b"/>
              <a:pathLst>
                <a:path w="2763" h="3721" extrusionOk="0">
                  <a:moveTo>
                    <a:pt x="1235" y="595"/>
                  </a:moveTo>
                  <a:cubicBezTo>
                    <a:pt x="1298" y="595"/>
                    <a:pt x="1340" y="637"/>
                    <a:pt x="1403" y="658"/>
                  </a:cubicBezTo>
                  <a:cubicBezTo>
                    <a:pt x="1445" y="699"/>
                    <a:pt x="1486" y="741"/>
                    <a:pt x="1528" y="783"/>
                  </a:cubicBezTo>
                  <a:cubicBezTo>
                    <a:pt x="1549" y="825"/>
                    <a:pt x="1591" y="888"/>
                    <a:pt x="1591" y="951"/>
                  </a:cubicBezTo>
                  <a:cubicBezTo>
                    <a:pt x="1612" y="1013"/>
                    <a:pt x="1612" y="1076"/>
                    <a:pt x="1612" y="1139"/>
                  </a:cubicBezTo>
                  <a:cubicBezTo>
                    <a:pt x="1591" y="1202"/>
                    <a:pt x="1570" y="1243"/>
                    <a:pt x="1549" y="1306"/>
                  </a:cubicBezTo>
                  <a:cubicBezTo>
                    <a:pt x="1507" y="1348"/>
                    <a:pt x="1466" y="1390"/>
                    <a:pt x="1424" y="1432"/>
                  </a:cubicBezTo>
                  <a:cubicBezTo>
                    <a:pt x="1382" y="1474"/>
                    <a:pt x="1319" y="1495"/>
                    <a:pt x="1256" y="1495"/>
                  </a:cubicBezTo>
                  <a:cubicBezTo>
                    <a:pt x="1194" y="1515"/>
                    <a:pt x="1131" y="1515"/>
                    <a:pt x="1068" y="1515"/>
                  </a:cubicBezTo>
                  <a:cubicBezTo>
                    <a:pt x="1005" y="1495"/>
                    <a:pt x="942" y="1474"/>
                    <a:pt x="901" y="1453"/>
                  </a:cubicBezTo>
                  <a:cubicBezTo>
                    <a:pt x="859" y="1411"/>
                    <a:pt x="817" y="1369"/>
                    <a:pt x="775" y="1327"/>
                  </a:cubicBezTo>
                  <a:cubicBezTo>
                    <a:pt x="733" y="1285"/>
                    <a:pt x="712" y="1223"/>
                    <a:pt x="691" y="1160"/>
                  </a:cubicBezTo>
                  <a:cubicBezTo>
                    <a:pt x="670" y="1097"/>
                    <a:pt x="670" y="1034"/>
                    <a:pt x="691" y="971"/>
                  </a:cubicBezTo>
                  <a:cubicBezTo>
                    <a:pt x="691" y="930"/>
                    <a:pt x="712" y="867"/>
                    <a:pt x="754" y="804"/>
                  </a:cubicBezTo>
                  <a:cubicBezTo>
                    <a:pt x="775" y="762"/>
                    <a:pt x="817" y="720"/>
                    <a:pt x="859" y="679"/>
                  </a:cubicBezTo>
                  <a:cubicBezTo>
                    <a:pt x="922" y="637"/>
                    <a:pt x="963" y="616"/>
                    <a:pt x="1047" y="595"/>
                  </a:cubicBezTo>
                  <a:close/>
                  <a:moveTo>
                    <a:pt x="1542" y="2039"/>
                  </a:moveTo>
                  <a:cubicBezTo>
                    <a:pt x="1645" y="2039"/>
                    <a:pt x="1738" y="2066"/>
                    <a:pt x="1821" y="2122"/>
                  </a:cubicBezTo>
                  <a:cubicBezTo>
                    <a:pt x="1926" y="2185"/>
                    <a:pt x="2010" y="2311"/>
                    <a:pt x="2051" y="2478"/>
                  </a:cubicBezTo>
                  <a:cubicBezTo>
                    <a:pt x="2093" y="2624"/>
                    <a:pt x="2072" y="2750"/>
                    <a:pt x="2030" y="2875"/>
                  </a:cubicBezTo>
                  <a:cubicBezTo>
                    <a:pt x="1968" y="2980"/>
                    <a:pt x="1842" y="3064"/>
                    <a:pt x="1633" y="3106"/>
                  </a:cubicBezTo>
                  <a:cubicBezTo>
                    <a:pt x="1559" y="3130"/>
                    <a:pt x="1491" y="3142"/>
                    <a:pt x="1430" y="3142"/>
                  </a:cubicBezTo>
                  <a:cubicBezTo>
                    <a:pt x="1336" y="3142"/>
                    <a:pt x="1257" y="3114"/>
                    <a:pt x="1194" y="3064"/>
                  </a:cubicBezTo>
                  <a:cubicBezTo>
                    <a:pt x="1089" y="3001"/>
                    <a:pt x="1005" y="2896"/>
                    <a:pt x="984" y="2729"/>
                  </a:cubicBezTo>
                  <a:cubicBezTo>
                    <a:pt x="942" y="2562"/>
                    <a:pt x="963" y="2415"/>
                    <a:pt x="1026" y="2290"/>
                  </a:cubicBezTo>
                  <a:cubicBezTo>
                    <a:pt x="1110" y="2185"/>
                    <a:pt x="1214" y="2101"/>
                    <a:pt x="1382" y="2059"/>
                  </a:cubicBezTo>
                  <a:cubicBezTo>
                    <a:pt x="1438" y="2046"/>
                    <a:pt x="1491" y="2039"/>
                    <a:pt x="1542" y="2039"/>
                  </a:cubicBezTo>
                  <a:close/>
                  <a:moveTo>
                    <a:pt x="1235" y="1"/>
                  </a:moveTo>
                  <a:cubicBezTo>
                    <a:pt x="1134" y="1"/>
                    <a:pt x="1023" y="20"/>
                    <a:pt x="901" y="51"/>
                  </a:cubicBezTo>
                  <a:cubicBezTo>
                    <a:pt x="754" y="72"/>
                    <a:pt x="608" y="134"/>
                    <a:pt x="482" y="197"/>
                  </a:cubicBezTo>
                  <a:cubicBezTo>
                    <a:pt x="357" y="281"/>
                    <a:pt x="252" y="365"/>
                    <a:pt x="189" y="469"/>
                  </a:cubicBezTo>
                  <a:cubicBezTo>
                    <a:pt x="105" y="574"/>
                    <a:pt x="43" y="679"/>
                    <a:pt x="22" y="825"/>
                  </a:cubicBezTo>
                  <a:cubicBezTo>
                    <a:pt x="1" y="951"/>
                    <a:pt x="1" y="1097"/>
                    <a:pt x="43" y="1264"/>
                  </a:cubicBezTo>
                  <a:cubicBezTo>
                    <a:pt x="85" y="1432"/>
                    <a:pt x="147" y="1557"/>
                    <a:pt x="252" y="1683"/>
                  </a:cubicBezTo>
                  <a:cubicBezTo>
                    <a:pt x="357" y="1808"/>
                    <a:pt x="482" y="1892"/>
                    <a:pt x="650" y="1934"/>
                  </a:cubicBezTo>
                  <a:cubicBezTo>
                    <a:pt x="482" y="2059"/>
                    <a:pt x="377" y="2185"/>
                    <a:pt x="336" y="2352"/>
                  </a:cubicBezTo>
                  <a:cubicBezTo>
                    <a:pt x="294" y="2520"/>
                    <a:pt x="294" y="2708"/>
                    <a:pt x="336" y="2896"/>
                  </a:cubicBezTo>
                  <a:cubicBezTo>
                    <a:pt x="377" y="3085"/>
                    <a:pt x="440" y="3231"/>
                    <a:pt x="545" y="3336"/>
                  </a:cubicBezTo>
                  <a:cubicBezTo>
                    <a:pt x="629" y="3461"/>
                    <a:pt x="733" y="3545"/>
                    <a:pt x="859" y="3608"/>
                  </a:cubicBezTo>
                  <a:cubicBezTo>
                    <a:pt x="984" y="3671"/>
                    <a:pt x="1131" y="3712"/>
                    <a:pt x="1298" y="3712"/>
                  </a:cubicBezTo>
                  <a:cubicBezTo>
                    <a:pt x="1337" y="3718"/>
                    <a:pt x="1378" y="3721"/>
                    <a:pt x="1420" y="3721"/>
                  </a:cubicBezTo>
                  <a:cubicBezTo>
                    <a:pt x="1534" y="3721"/>
                    <a:pt x="1657" y="3701"/>
                    <a:pt x="1779" y="3671"/>
                  </a:cubicBezTo>
                  <a:cubicBezTo>
                    <a:pt x="1947" y="3629"/>
                    <a:pt x="2093" y="3566"/>
                    <a:pt x="2219" y="3503"/>
                  </a:cubicBezTo>
                  <a:cubicBezTo>
                    <a:pt x="2365" y="3420"/>
                    <a:pt x="2470" y="3315"/>
                    <a:pt x="2554" y="3210"/>
                  </a:cubicBezTo>
                  <a:cubicBezTo>
                    <a:pt x="2637" y="3106"/>
                    <a:pt x="2700" y="2959"/>
                    <a:pt x="2721" y="2813"/>
                  </a:cubicBezTo>
                  <a:cubicBezTo>
                    <a:pt x="2763" y="2687"/>
                    <a:pt x="2742" y="2520"/>
                    <a:pt x="2700" y="2331"/>
                  </a:cubicBezTo>
                  <a:cubicBezTo>
                    <a:pt x="2658" y="2143"/>
                    <a:pt x="2574" y="1976"/>
                    <a:pt x="2470" y="1850"/>
                  </a:cubicBezTo>
                  <a:cubicBezTo>
                    <a:pt x="2365" y="1725"/>
                    <a:pt x="2198" y="1641"/>
                    <a:pt x="1989" y="1620"/>
                  </a:cubicBezTo>
                  <a:cubicBezTo>
                    <a:pt x="2114" y="1515"/>
                    <a:pt x="2198" y="1369"/>
                    <a:pt x="2240" y="1223"/>
                  </a:cubicBezTo>
                  <a:cubicBezTo>
                    <a:pt x="2261" y="1055"/>
                    <a:pt x="2261" y="909"/>
                    <a:pt x="2240" y="741"/>
                  </a:cubicBezTo>
                  <a:cubicBezTo>
                    <a:pt x="2198" y="574"/>
                    <a:pt x="2135" y="448"/>
                    <a:pt x="2051" y="344"/>
                  </a:cubicBezTo>
                  <a:cubicBezTo>
                    <a:pt x="1947" y="239"/>
                    <a:pt x="1863" y="155"/>
                    <a:pt x="1738" y="93"/>
                  </a:cubicBezTo>
                  <a:cubicBezTo>
                    <a:pt x="1612" y="30"/>
                    <a:pt x="1486" y="9"/>
                    <a:pt x="1340" y="9"/>
                  </a:cubicBezTo>
                  <a:cubicBezTo>
                    <a:pt x="1306" y="3"/>
                    <a:pt x="1271" y="1"/>
                    <a:pt x="1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5"/>
            <p:cNvSpPr/>
            <p:nvPr/>
          </p:nvSpPr>
          <p:spPr>
            <a:xfrm>
              <a:off x="8372125" y="4428975"/>
              <a:ext cx="73775" cy="92375"/>
            </a:xfrm>
            <a:custGeom>
              <a:avLst/>
              <a:gdLst/>
              <a:ahLst/>
              <a:cxnLst/>
              <a:rect l="l" t="t" r="r" b="b"/>
              <a:pathLst>
                <a:path w="2951" h="3695" extrusionOk="0">
                  <a:moveTo>
                    <a:pt x="1214" y="592"/>
                  </a:moveTo>
                  <a:cubicBezTo>
                    <a:pt x="1298" y="592"/>
                    <a:pt x="1360" y="613"/>
                    <a:pt x="1423" y="655"/>
                  </a:cubicBezTo>
                  <a:cubicBezTo>
                    <a:pt x="1486" y="676"/>
                    <a:pt x="1549" y="738"/>
                    <a:pt x="1611" y="822"/>
                  </a:cubicBezTo>
                  <a:cubicBezTo>
                    <a:pt x="1674" y="906"/>
                    <a:pt x="1716" y="1010"/>
                    <a:pt x="1779" y="1157"/>
                  </a:cubicBezTo>
                  <a:lnTo>
                    <a:pt x="1842" y="1345"/>
                  </a:lnTo>
                  <a:cubicBezTo>
                    <a:pt x="1800" y="1450"/>
                    <a:pt x="1737" y="1533"/>
                    <a:pt x="1674" y="1638"/>
                  </a:cubicBezTo>
                  <a:cubicBezTo>
                    <a:pt x="1611" y="1722"/>
                    <a:pt x="1528" y="1785"/>
                    <a:pt x="1423" y="1826"/>
                  </a:cubicBezTo>
                  <a:cubicBezTo>
                    <a:pt x="1360" y="1847"/>
                    <a:pt x="1292" y="1858"/>
                    <a:pt x="1224" y="1858"/>
                  </a:cubicBezTo>
                  <a:cubicBezTo>
                    <a:pt x="1156" y="1858"/>
                    <a:pt x="1088" y="1847"/>
                    <a:pt x="1026" y="1826"/>
                  </a:cubicBezTo>
                  <a:cubicBezTo>
                    <a:pt x="900" y="1764"/>
                    <a:pt x="795" y="1638"/>
                    <a:pt x="733" y="1450"/>
                  </a:cubicBezTo>
                  <a:cubicBezTo>
                    <a:pt x="649" y="1261"/>
                    <a:pt x="649" y="1094"/>
                    <a:pt x="670" y="948"/>
                  </a:cubicBezTo>
                  <a:cubicBezTo>
                    <a:pt x="712" y="801"/>
                    <a:pt x="816" y="717"/>
                    <a:pt x="984" y="655"/>
                  </a:cubicBezTo>
                  <a:cubicBezTo>
                    <a:pt x="1067" y="613"/>
                    <a:pt x="1151" y="592"/>
                    <a:pt x="1214" y="592"/>
                  </a:cubicBezTo>
                  <a:close/>
                  <a:moveTo>
                    <a:pt x="1295" y="1"/>
                  </a:moveTo>
                  <a:cubicBezTo>
                    <a:pt x="1135" y="1"/>
                    <a:pt x="963" y="37"/>
                    <a:pt x="774" y="111"/>
                  </a:cubicBezTo>
                  <a:cubicBezTo>
                    <a:pt x="586" y="173"/>
                    <a:pt x="440" y="278"/>
                    <a:pt x="314" y="383"/>
                  </a:cubicBezTo>
                  <a:cubicBezTo>
                    <a:pt x="189" y="508"/>
                    <a:pt x="105" y="634"/>
                    <a:pt x="63" y="759"/>
                  </a:cubicBezTo>
                  <a:cubicBezTo>
                    <a:pt x="21" y="906"/>
                    <a:pt x="0" y="1052"/>
                    <a:pt x="0" y="1220"/>
                  </a:cubicBezTo>
                  <a:cubicBezTo>
                    <a:pt x="21" y="1387"/>
                    <a:pt x="63" y="1554"/>
                    <a:pt x="126" y="1722"/>
                  </a:cubicBezTo>
                  <a:cubicBezTo>
                    <a:pt x="168" y="1847"/>
                    <a:pt x="251" y="1973"/>
                    <a:pt x="335" y="2077"/>
                  </a:cubicBezTo>
                  <a:cubicBezTo>
                    <a:pt x="419" y="2182"/>
                    <a:pt x="502" y="2266"/>
                    <a:pt x="607" y="2329"/>
                  </a:cubicBezTo>
                  <a:cubicBezTo>
                    <a:pt x="733" y="2391"/>
                    <a:pt x="858" y="2433"/>
                    <a:pt x="984" y="2454"/>
                  </a:cubicBezTo>
                  <a:cubicBezTo>
                    <a:pt x="1109" y="2454"/>
                    <a:pt x="1256" y="2433"/>
                    <a:pt x="1402" y="2370"/>
                  </a:cubicBezTo>
                  <a:cubicBezTo>
                    <a:pt x="1549" y="2329"/>
                    <a:pt x="1653" y="2245"/>
                    <a:pt x="1758" y="2161"/>
                  </a:cubicBezTo>
                  <a:cubicBezTo>
                    <a:pt x="1863" y="2057"/>
                    <a:pt x="1946" y="1952"/>
                    <a:pt x="2030" y="1826"/>
                  </a:cubicBezTo>
                  <a:lnTo>
                    <a:pt x="2155" y="2161"/>
                  </a:lnTo>
                  <a:cubicBezTo>
                    <a:pt x="2197" y="2287"/>
                    <a:pt x="2239" y="2412"/>
                    <a:pt x="2260" y="2517"/>
                  </a:cubicBezTo>
                  <a:cubicBezTo>
                    <a:pt x="2260" y="2601"/>
                    <a:pt x="2260" y="2684"/>
                    <a:pt x="2239" y="2768"/>
                  </a:cubicBezTo>
                  <a:cubicBezTo>
                    <a:pt x="2218" y="2831"/>
                    <a:pt x="2176" y="2893"/>
                    <a:pt x="2114" y="2935"/>
                  </a:cubicBezTo>
                  <a:cubicBezTo>
                    <a:pt x="2072" y="2977"/>
                    <a:pt x="1988" y="3019"/>
                    <a:pt x="1904" y="3061"/>
                  </a:cubicBezTo>
                  <a:cubicBezTo>
                    <a:pt x="1852" y="3082"/>
                    <a:pt x="1795" y="3092"/>
                    <a:pt x="1737" y="3092"/>
                  </a:cubicBezTo>
                  <a:cubicBezTo>
                    <a:pt x="1679" y="3092"/>
                    <a:pt x="1622" y="3082"/>
                    <a:pt x="1570" y="3061"/>
                  </a:cubicBezTo>
                  <a:cubicBezTo>
                    <a:pt x="1465" y="3019"/>
                    <a:pt x="1381" y="2935"/>
                    <a:pt x="1319" y="2831"/>
                  </a:cubicBezTo>
                  <a:lnTo>
                    <a:pt x="712" y="3061"/>
                  </a:lnTo>
                  <a:cubicBezTo>
                    <a:pt x="858" y="3354"/>
                    <a:pt x="1047" y="3542"/>
                    <a:pt x="1298" y="3626"/>
                  </a:cubicBezTo>
                  <a:cubicBezTo>
                    <a:pt x="1411" y="3673"/>
                    <a:pt x="1528" y="3695"/>
                    <a:pt x="1650" y="3695"/>
                  </a:cubicBezTo>
                  <a:cubicBezTo>
                    <a:pt x="1798" y="3695"/>
                    <a:pt x="1953" y="3662"/>
                    <a:pt x="2114" y="3605"/>
                  </a:cubicBezTo>
                  <a:cubicBezTo>
                    <a:pt x="2490" y="3458"/>
                    <a:pt x="2720" y="3249"/>
                    <a:pt x="2846" y="2956"/>
                  </a:cubicBezTo>
                  <a:cubicBezTo>
                    <a:pt x="2951" y="2684"/>
                    <a:pt x="2930" y="2349"/>
                    <a:pt x="2804" y="1994"/>
                  </a:cubicBezTo>
                  <a:lnTo>
                    <a:pt x="2365" y="843"/>
                  </a:lnTo>
                  <a:cubicBezTo>
                    <a:pt x="2218" y="487"/>
                    <a:pt x="2030" y="236"/>
                    <a:pt x="1737" y="111"/>
                  </a:cubicBezTo>
                  <a:cubicBezTo>
                    <a:pt x="1601" y="37"/>
                    <a:pt x="1455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5"/>
            <p:cNvSpPr/>
            <p:nvPr/>
          </p:nvSpPr>
          <p:spPr>
            <a:xfrm>
              <a:off x="8434900" y="4399950"/>
              <a:ext cx="77950" cy="91700"/>
            </a:xfrm>
            <a:custGeom>
              <a:avLst/>
              <a:gdLst/>
              <a:ahLst/>
              <a:cxnLst/>
              <a:rect l="l" t="t" r="r" b="b"/>
              <a:pathLst>
                <a:path w="3118" h="3668" extrusionOk="0">
                  <a:moveTo>
                    <a:pt x="1130" y="623"/>
                  </a:moveTo>
                  <a:cubicBezTo>
                    <a:pt x="1193" y="623"/>
                    <a:pt x="1235" y="623"/>
                    <a:pt x="1297" y="644"/>
                  </a:cubicBezTo>
                  <a:cubicBezTo>
                    <a:pt x="1360" y="665"/>
                    <a:pt x="1402" y="686"/>
                    <a:pt x="1444" y="728"/>
                  </a:cubicBezTo>
                  <a:cubicBezTo>
                    <a:pt x="1507" y="769"/>
                    <a:pt x="1528" y="811"/>
                    <a:pt x="1569" y="874"/>
                  </a:cubicBezTo>
                  <a:cubicBezTo>
                    <a:pt x="1590" y="937"/>
                    <a:pt x="1611" y="1000"/>
                    <a:pt x="1611" y="1062"/>
                  </a:cubicBezTo>
                  <a:cubicBezTo>
                    <a:pt x="1611" y="1104"/>
                    <a:pt x="1611" y="1167"/>
                    <a:pt x="1590" y="1230"/>
                  </a:cubicBezTo>
                  <a:cubicBezTo>
                    <a:pt x="1569" y="1293"/>
                    <a:pt x="1549" y="1334"/>
                    <a:pt x="1507" y="1376"/>
                  </a:cubicBezTo>
                  <a:cubicBezTo>
                    <a:pt x="1465" y="1439"/>
                    <a:pt x="1423" y="1481"/>
                    <a:pt x="1360" y="1502"/>
                  </a:cubicBezTo>
                  <a:cubicBezTo>
                    <a:pt x="1318" y="1523"/>
                    <a:pt x="1256" y="1544"/>
                    <a:pt x="1193" y="1544"/>
                  </a:cubicBezTo>
                  <a:cubicBezTo>
                    <a:pt x="1172" y="1551"/>
                    <a:pt x="1151" y="1553"/>
                    <a:pt x="1130" y="1553"/>
                  </a:cubicBezTo>
                  <a:cubicBezTo>
                    <a:pt x="1088" y="1553"/>
                    <a:pt x="1046" y="1544"/>
                    <a:pt x="1004" y="1544"/>
                  </a:cubicBezTo>
                  <a:cubicBezTo>
                    <a:pt x="963" y="1523"/>
                    <a:pt x="900" y="1481"/>
                    <a:pt x="858" y="1460"/>
                  </a:cubicBezTo>
                  <a:cubicBezTo>
                    <a:pt x="816" y="1418"/>
                    <a:pt x="774" y="1376"/>
                    <a:pt x="753" y="1313"/>
                  </a:cubicBezTo>
                  <a:cubicBezTo>
                    <a:pt x="712" y="1251"/>
                    <a:pt x="691" y="1188"/>
                    <a:pt x="691" y="1125"/>
                  </a:cubicBezTo>
                  <a:cubicBezTo>
                    <a:pt x="691" y="1062"/>
                    <a:pt x="691" y="1021"/>
                    <a:pt x="712" y="958"/>
                  </a:cubicBezTo>
                  <a:cubicBezTo>
                    <a:pt x="732" y="895"/>
                    <a:pt x="753" y="853"/>
                    <a:pt x="795" y="790"/>
                  </a:cubicBezTo>
                  <a:cubicBezTo>
                    <a:pt x="837" y="749"/>
                    <a:pt x="879" y="707"/>
                    <a:pt x="942" y="686"/>
                  </a:cubicBezTo>
                  <a:cubicBezTo>
                    <a:pt x="1004" y="644"/>
                    <a:pt x="1067" y="623"/>
                    <a:pt x="1130" y="623"/>
                  </a:cubicBezTo>
                  <a:close/>
                  <a:moveTo>
                    <a:pt x="1925" y="1920"/>
                  </a:moveTo>
                  <a:cubicBezTo>
                    <a:pt x="1974" y="1920"/>
                    <a:pt x="2023" y="1927"/>
                    <a:pt x="2072" y="1941"/>
                  </a:cubicBezTo>
                  <a:cubicBezTo>
                    <a:pt x="2197" y="2004"/>
                    <a:pt x="2302" y="2088"/>
                    <a:pt x="2385" y="2234"/>
                  </a:cubicBezTo>
                  <a:cubicBezTo>
                    <a:pt x="2448" y="2381"/>
                    <a:pt x="2469" y="2506"/>
                    <a:pt x="2448" y="2632"/>
                  </a:cubicBezTo>
                  <a:cubicBezTo>
                    <a:pt x="2427" y="2757"/>
                    <a:pt x="2323" y="2883"/>
                    <a:pt x="2134" y="2966"/>
                  </a:cubicBezTo>
                  <a:cubicBezTo>
                    <a:pt x="2017" y="3032"/>
                    <a:pt x="1915" y="3065"/>
                    <a:pt x="1825" y="3065"/>
                  </a:cubicBezTo>
                  <a:cubicBezTo>
                    <a:pt x="1771" y="3065"/>
                    <a:pt x="1721" y="3053"/>
                    <a:pt x="1674" y="3029"/>
                  </a:cubicBezTo>
                  <a:cubicBezTo>
                    <a:pt x="1569" y="2987"/>
                    <a:pt x="1465" y="2904"/>
                    <a:pt x="1402" y="2757"/>
                  </a:cubicBezTo>
                  <a:cubicBezTo>
                    <a:pt x="1318" y="2611"/>
                    <a:pt x="1297" y="2464"/>
                    <a:pt x="1339" y="2318"/>
                  </a:cubicBezTo>
                  <a:cubicBezTo>
                    <a:pt x="1381" y="2192"/>
                    <a:pt x="1486" y="2088"/>
                    <a:pt x="1632" y="2004"/>
                  </a:cubicBezTo>
                  <a:cubicBezTo>
                    <a:pt x="1730" y="1948"/>
                    <a:pt x="1827" y="1920"/>
                    <a:pt x="1925" y="1920"/>
                  </a:cubicBezTo>
                  <a:close/>
                  <a:moveTo>
                    <a:pt x="1295" y="1"/>
                  </a:moveTo>
                  <a:cubicBezTo>
                    <a:pt x="1229" y="1"/>
                    <a:pt x="1161" y="6"/>
                    <a:pt x="1088" y="16"/>
                  </a:cubicBezTo>
                  <a:cubicBezTo>
                    <a:pt x="942" y="37"/>
                    <a:pt x="816" y="100"/>
                    <a:pt x="670" y="163"/>
                  </a:cubicBezTo>
                  <a:cubicBezTo>
                    <a:pt x="523" y="246"/>
                    <a:pt x="398" y="330"/>
                    <a:pt x="314" y="435"/>
                  </a:cubicBezTo>
                  <a:cubicBezTo>
                    <a:pt x="209" y="518"/>
                    <a:pt x="126" y="644"/>
                    <a:pt x="63" y="749"/>
                  </a:cubicBezTo>
                  <a:cubicBezTo>
                    <a:pt x="21" y="874"/>
                    <a:pt x="0" y="1000"/>
                    <a:pt x="0" y="1146"/>
                  </a:cubicBezTo>
                  <a:cubicBezTo>
                    <a:pt x="0" y="1272"/>
                    <a:pt x="42" y="1418"/>
                    <a:pt x="126" y="1565"/>
                  </a:cubicBezTo>
                  <a:cubicBezTo>
                    <a:pt x="209" y="1711"/>
                    <a:pt x="314" y="1837"/>
                    <a:pt x="440" y="1920"/>
                  </a:cubicBezTo>
                  <a:cubicBezTo>
                    <a:pt x="565" y="2025"/>
                    <a:pt x="712" y="2067"/>
                    <a:pt x="879" y="2067"/>
                  </a:cubicBezTo>
                  <a:cubicBezTo>
                    <a:pt x="753" y="2213"/>
                    <a:pt x="670" y="2381"/>
                    <a:pt x="670" y="2548"/>
                  </a:cubicBezTo>
                  <a:cubicBezTo>
                    <a:pt x="670" y="2715"/>
                    <a:pt x="732" y="2904"/>
                    <a:pt x="816" y="3092"/>
                  </a:cubicBezTo>
                  <a:cubicBezTo>
                    <a:pt x="900" y="3238"/>
                    <a:pt x="1004" y="3364"/>
                    <a:pt x="1109" y="3469"/>
                  </a:cubicBezTo>
                  <a:cubicBezTo>
                    <a:pt x="1235" y="3552"/>
                    <a:pt x="1360" y="3615"/>
                    <a:pt x="1507" y="3636"/>
                  </a:cubicBezTo>
                  <a:cubicBezTo>
                    <a:pt x="1569" y="3657"/>
                    <a:pt x="1637" y="3667"/>
                    <a:pt x="1711" y="3667"/>
                  </a:cubicBezTo>
                  <a:cubicBezTo>
                    <a:pt x="1784" y="3667"/>
                    <a:pt x="1862" y="3657"/>
                    <a:pt x="1946" y="3636"/>
                  </a:cubicBezTo>
                  <a:cubicBezTo>
                    <a:pt x="2093" y="3615"/>
                    <a:pt x="2239" y="3552"/>
                    <a:pt x="2406" y="3490"/>
                  </a:cubicBezTo>
                  <a:cubicBezTo>
                    <a:pt x="2553" y="3406"/>
                    <a:pt x="2678" y="3301"/>
                    <a:pt x="2783" y="3197"/>
                  </a:cubicBezTo>
                  <a:cubicBezTo>
                    <a:pt x="2909" y="3092"/>
                    <a:pt x="2992" y="2966"/>
                    <a:pt x="3034" y="2841"/>
                  </a:cubicBezTo>
                  <a:cubicBezTo>
                    <a:pt x="3097" y="2715"/>
                    <a:pt x="3118" y="2569"/>
                    <a:pt x="3118" y="2422"/>
                  </a:cubicBezTo>
                  <a:cubicBezTo>
                    <a:pt x="3097" y="2276"/>
                    <a:pt x="3055" y="2109"/>
                    <a:pt x="2971" y="1962"/>
                  </a:cubicBezTo>
                  <a:cubicBezTo>
                    <a:pt x="2888" y="1774"/>
                    <a:pt x="2762" y="1627"/>
                    <a:pt x="2616" y="1544"/>
                  </a:cubicBezTo>
                  <a:cubicBezTo>
                    <a:pt x="2511" y="1456"/>
                    <a:pt x="2363" y="1413"/>
                    <a:pt x="2195" y="1413"/>
                  </a:cubicBezTo>
                  <a:cubicBezTo>
                    <a:pt x="2162" y="1413"/>
                    <a:pt x="2127" y="1415"/>
                    <a:pt x="2093" y="1418"/>
                  </a:cubicBezTo>
                  <a:cubicBezTo>
                    <a:pt x="2197" y="1293"/>
                    <a:pt x="2239" y="1146"/>
                    <a:pt x="2239" y="979"/>
                  </a:cubicBezTo>
                  <a:cubicBezTo>
                    <a:pt x="2239" y="811"/>
                    <a:pt x="2197" y="665"/>
                    <a:pt x="2113" y="518"/>
                  </a:cubicBezTo>
                  <a:cubicBezTo>
                    <a:pt x="2051" y="372"/>
                    <a:pt x="1946" y="267"/>
                    <a:pt x="1841" y="184"/>
                  </a:cubicBezTo>
                  <a:cubicBezTo>
                    <a:pt x="1737" y="79"/>
                    <a:pt x="1611" y="37"/>
                    <a:pt x="1486" y="16"/>
                  </a:cubicBezTo>
                  <a:cubicBezTo>
                    <a:pt x="1423" y="6"/>
                    <a:pt x="1360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5"/>
            <p:cNvSpPr/>
            <p:nvPr/>
          </p:nvSpPr>
          <p:spPr>
            <a:xfrm>
              <a:off x="8536375" y="4366125"/>
              <a:ext cx="45525" cy="45450"/>
            </a:xfrm>
            <a:custGeom>
              <a:avLst/>
              <a:gdLst/>
              <a:ahLst/>
              <a:cxnLst/>
              <a:rect l="l" t="t" r="r" b="b"/>
              <a:pathLst>
                <a:path w="1821" h="1818" extrusionOk="0">
                  <a:moveTo>
                    <a:pt x="908" y="1"/>
                  </a:moveTo>
                  <a:cubicBezTo>
                    <a:pt x="827" y="1"/>
                    <a:pt x="738" y="15"/>
                    <a:pt x="649" y="30"/>
                  </a:cubicBezTo>
                  <a:cubicBezTo>
                    <a:pt x="544" y="72"/>
                    <a:pt x="440" y="114"/>
                    <a:pt x="335" y="197"/>
                  </a:cubicBezTo>
                  <a:cubicBezTo>
                    <a:pt x="230" y="281"/>
                    <a:pt x="168" y="365"/>
                    <a:pt x="105" y="469"/>
                  </a:cubicBezTo>
                  <a:cubicBezTo>
                    <a:pt x="42" y="574"/>
                    <a:pt x="21" y="679"/>
                    <a:pt x="0" y="804"/>
                  </a:cubicBezTo>
                  <a:cubicBezTo>
                    <a:pt x="0" y="930"/>
                    <a:pt x="0" y="1034"/>
                    <a:pt x="42" y="1160"/>
                  </a:cubicBezTo>
                  <a:cubicBezTo>
                    <a:pt x="63" y="1265"/>
                    <a:pt x="126" y="1369"/>
                    <a:pt x="210" y="1474"/>
                  </a:cubicBezTo>
                  <a:cubicBezTo>
                    <a:pt x="272" y="1578"/>
                    <a:pt x="377" y="1641"/>
                    <a:pt x="482" y="1704"/>
                  </a:cubicBezTo>
                  <a:cubicBezTo>
                    <a:pt x="586" y="1767"/>
                    <a:pt x="691" y="1788"/>
                    <a:pt x="816" y="1809"/>
                  </a:cubicBezTo>
                  <a:cubicBezTo>
                    <a:pt x="847" y="1815"/>
                    <a:pt x="879" y="1817"/>
                    <a:pt x="913" y="1817"/>
                  </a:cubicBezTo>
                  <a:cubicBezTo>
                    <a:pt x="993" y="1817"/>
                    <a:pt x="1077" y="1802"/>
                    <a:pt x="1151" y="1788"/>
                  </a:cubicBezTo>
                  <a:cubicBezTo>
                    <a:pt x="1277" y="1746"/>
                    <a:pt x="1381" y="1683"/>
                    <a:pt x="1486" y="1620"/>
                  </a:cubicBezTo>
                  <a:cubicBezTo>
                    <a:pt x="1570" y="1537"/>
                    <a:pt x="1653" y="1432"/>
                    <a:pt x="1716" y="1327"/>
                  </a:cubicBezTo>
                  <a:cubicBezTo>
                    <a:pt x="1758" y="1223"/>
                    <a:pt x="1800" y="1118"/>
                    <a:pt x="1821" y="993"/>
                  </a:cubicBezTo>
                  <a:cubicBezTo>
                    <a:pt x="1821" y="888"/>
                    <a:pt x="1821" y="762"/>
                    <a:pt x="1779" y="658"/>
                  </a:cubicBezTo>
                  <a:cubicBezTo>
                    <a:pt x="1758" y="532"/>
                    <a:pt x="1695" y="428"/>
                    <a:pt x="1611" y="344"/>
                  </a:cubicBezTo>
                  <a:cubicBezTo>
                    <a:pt x="1549" y="239"/>
                    <a:pt x="1444" y="156"/>
                    <a:pt x="1339" y="114"/>
                  </a:cubicBezTo>
                  <a:cubicBezTo>
                    <a:pt x="1235" y="51"/>
                    <a:pt x="1130" y="9"/>
                    <a:pt x="1005" y="9"/>
                  </a:cubicBezTo>
                  <a:cubicBezTo>
                    <a:pt x="974" y="3"/>
                    <a:pt x="942" y="1"/>
                    <a:pt x="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220" name="Google Shape;1220;p45"/>
          <p:cNvCxnSpPr/>
          <p:nvPr/>
        </p:nvCxnSpPr>
        <p:spPr>
          <a:xfrm>
            <a:off x="963477" y="2606175"/>
            <a:ext cx="36948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46"/>
          <p:cNvSpPr txBox="1">
            <a:spLocks noGrp="1"/>
          </p:cNvSpPr>
          <p:nvPr>
            <p:ph type="subTitle" idx="1"/>
          </p:nvPr>
        </p:nvSpPr>
        <p:spPr>
          <a:xfrm>
            <a:off x="3069850" y="1474375"/>
            <a:ext cx="2993100" cy="116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253786"/>
              </a:buClr>
              <a:buSzPts val="1100"/>
              <a:buFont typeface="Arial"/>
              <a:buNone/>
            </a:pPr>
            <a:r>
              <a:rPr lang="en" dirty="0"/>
              <a:t>Do you have any questions?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253786"/>
              </a:buClr>
              <a:buSzPts val="1100"/>
              <a:buFont typeface="Arial"/>
              <a:buNone/>
            </a:pPr>
            <a:r>
              <a:rPr lang="en-US" dirty="0"/>
              <a:t>g</a:t>
            </a:r>
            <a:r>
              <a:rPr lang="en" dirty="0"/>
              <a:t>reat_ppt@outlook.com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253786"/>
              </a:buClr>
              <a:buSzPts val="1100"/>
              <a:buFont typeface="Arial"/>
              <a:buNone/>
            </a:pPr>
            <a:r>
              <a:rPr lang="en" dirty="0"/>
              <a:t>+00 000 000 000</a:t>
            </a:r>
            <a:endParaRPr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253786"/>
              </a:buClr>
              <a:buSzPts val="1100"/>
              <a:buFont typeface="Arial"/>
              <a:buNone/>
            </a:pPr>
            <a:r>
              <a:rPr lang="en" dirty="0"/>
              <a:t>www.greatppt.com</a:t>
            </a:r>
            <a:endParaRPr dirty="0"/>
          </a:p>
        </p:txBody>
      </p:sp>
      <p:sp>
        <p:nvSpPr>
          <p:cNvPr id="1226" name="Google Shape;1226;p46"/>
          <p:cNvSpPr txBox="1">
            <a:spLocks noGrp="1"/>
          </p:cNvSpPr>
          <p:nvPr>
            <p:ph type="title"/>
          </p:nvPr>
        </p:nvSpPr>
        <p:spPr>
          <a:xfrm>
            <a:off x="2106775" y="622087"/>
            <a:ext cx="4930200" cy="84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 YOU</a:t>
            </a:r>
            <a:endParaRPr/>
          </a:p>
        </p:txBody>
      </p:sp>
      <p:sp>
        <p:nvSpPr>
          <p:cNvPr id="1227" name="Google Shape;1227;p46"/>
          <p:cNvSpPr txBox="1"/>
          <p:nvPr/>
        </p:nvSpPr>
        <p:spPr>
          <a:xfrm>
            <a:off x="3072000" y="4271111"/>
            <a:ext cx="3000000" cy="35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 dirty="0">
                <a:solidFill>
                  <a:schemeClr val="accent5"/>
                </a:solidFill>
                <a:latin typeface="Lato"/>
                <a:ea typeface="Lato"/>
                <a:cs typeface="Lato"/>
                <a:sym typeface="Lato"/>
              </a:rPr>
              <a:t>Free Template from GreatPPT.com </a:t>
            </a:r>
            <a:endParaRPr sz="1000" dirty="0">
              <a:solidFill>
                <a:schemeClr val="accent5"/>
              </a:solidFill>
              <a:latin typeface="Lato"/>
              <a:ea typeface="Lato"/>
              <a:cs typeface="Lato"/>
              <a:sym typeface="Lato"/>
            </a:endParaRPr>
          </a:p>
        </p:txBody>
      </p:sp>
      <p:grpSp>
        <p:nvGrpSpPr>
          <p:cNvPr id="1228" name="Google Shape;1228;p46"/>
          <p:cNvGrpSpPr/>
          <p:nvPr/>
        </p:nvGrpSpPr>
        <p:grpSpPr>
          <a:xfrm>
            <a:off x="3069679" y="2956294"/>
            <a:ext cx="3002388" cy="522012"/>
            <a:chOff x="3069679" y="2956294"/>
            <a:chExt cx="3002388" cy="522012"/>
          </a:xfrm>
        </p:grpSpPr>
        <p:sp>
          <p:nvSpPr>
            <p:cNvPr id="1229" name="Google Shape;1229;p46"/>
            <p:cNvSpPr/>
            <p:nvPr/>
          </p:nvSpPr>
          <p:spPr>
            <a:xfrm>
              <a:off x="3896475" y="2956306"/>
              <a:ext cx="522000" cy="522000"/>
            </a:xfrm>
            <a:prstGeom prst="roundRect">
              <a:avLst>
                <a:gd name="adj" fmla="val 9699"/>
              </a:avLst>
            </a:prstGeom>
            <a:noFill/>
            <a:ln w="2857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0" name="Google Shape;1230;p46"/>
            <p:cNvGrpSpPr/>
            <p:nvPr/>
          </p:nvGrpSpPr>
          <p:grpSpPr>
            <a:xfrm>
              <a:off x="4003949" y="3058024"/>
              <a:ext cx="307038" cy="307113"/>
              <a:chOff x="-2156871" y="1147223"/>
              <a:chExt cx="250787" cy="250848"/>
            </a:xfrm>
          </p:grpSpPr>
          <p:sp>
            <p:nvSpPr>
              <p:cNvPr id="1231" name="Google Shape;1231;p46"/>
              <p:cNvSpPr/>
              <p:nvPr/>
            </p:nvSpPr>
            <p:spPr>
              <a:xfrm>
                <a:off x="-2112299" y="1191811"/>
                <a:ext cx="161649" cy="161666"/>
              </a:xfrm>
              <a:custGeom>
                <a:avLst/>
                <a:gdLst/>
                <a:ahLst/>
                <a:cxnLst/>
                <a:rect l="l" t="t" r="r" b="b"/>
                <a:pathLst>
                  <a:path w="12288" h="12287" extrusionOk="0">
                    <a:moveTo>
                      <a:pt x="10053" y="1117"/>
                    </a:moveTo>
                    <a:cubicBezTo>
                      <a:pt x="10669" y="1117"/>
                      <a:pt x="11171" y="1617"/>
                      <a:pt x="11171" y="2233"/>
                    </a:cubicBezTo>
                    <a:cubicBezTo>
                      <a:pt x="11170" y="2850"/>
                      <a:pt x="10669" y="3351"/>
                      <a:pt x="10053" y="3351"/>
                    </a:cubicBezTo>
                    <a:cubicBezTo>
                      <a:pt x="9438" y="3351"/>
                      <a:pt x="8937" y="2850"/>
                      <a:pt x="8937" y="2233"/>
                    </a:cubicBezTo>
                    <a:cubicBezTo>
                      <a:pt x="8937" y="1617"/>
                      <a:pt x="9438" y="1117"/>
                      <a:pt x="10053" y="1117"/>
                    </a:cubicBezTo>
                    <a:close/>
                    <a:moveTo>
                      <a:pt x="6144" y="2233"/>
                    </a:moveTo>
                    <a:cubicBezTo>
                      <a:pt x="8300" y="2233"/>
                      <a:pt x="10053" y="3988"/>
                      <a:pt x="10053" y="6144"/>
                    </a:cubicBezTo>
                    <a:cubicBezTo>
                      <a:pt x="10053" y="8299"/>
                      <a:pt x="8300" y="10054"/>
                      <a:pt x="6144" y="10054"/>
                    </a:cubicBezTo>
                    <a:cubicBezTo>
                      <a:pt x="3989" y="10054"/>
                      <a:pt x="2234" y="8299"/>
                      <a:pt x="2234" y="6144"/>
                    </a:cubicBezTo>
                    <a:cubicBezTo>
                      <a:pt x="2234" y="3988"/>
                      <a:pt x="3987" y="2233"/>
                      <a:pt x="6144" y="2233"/>
                    </a:cubicBezTo>
                    <a:close/>
                    <a:moveTo>
                      <a:pt x="1675" y="1"/>
                    </a:moveTo>
                    <a:cubicBezTo>
                      <a:pt x="752" y="1"/>
                      <a:pt x="0" y="751"/>
                      <a:pt x="0" y="1676"/>
                    </a:cubicBezTo>
                    <a:lnTo>
                      <a:pt x="0" y="10611"/>
                    </a:lnTo>
                    <a:cubicBezTo>
                      <a:pt x="0" y="11536"/>
                      <a:pt x="752" y="12286"/>
                      <a:pt x="1675" y="12286"/>
                    </a:cubicBezTo>
                    <a:lnTo>
                      <a:pt x="10612" y="12286"/>
                    </a:lnTo>
                    <a:cubicBezTo>
                      <a:pt x="11536" y="12286"/>
                      <a:pt x="12288" y="11536"/>
                      <a:pt x="12288" y="10611"/>
                    </a:cubicBezTo>
                    <a:lnTo>
                      <a:pt x="12288" y="1676"/>
                    </a:lnTo>
                    <a:cubicBezTo>
                      <a:pt x="12288" y="752"/>
                      <a:pt x="11536" y="1"/>
                      <a:pt x="106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46"/>
              <p:cNvSpPr/>
              <p:nvPr/>
            </p:nvSpPr>
            <p:spPr>
              <a:xfrm>
                <a:off x="-2068226" y="1235899"/>
                <a:ext cx="73510" cy="73485"/>
              </a:xfrm>
              <a:custGeom>
                <a:avLst/>
                <a:gdLst/>
                <a:ahLst/>
                <a:cxnLst/>
                <a:rect l="l" t="t" r="r" b="b"/>
                <a:pathLst>
                  <a:path w="5588" h="5585" extrusionOk="0">
                    <a:moveTo>
                      <a:pt x="2794" y="0"/>
                    </a:moveTo>
                    <a:cubicBezTo>
                      <a:pt x="1255" y="0"/>
                      <a:pt x="1" y="1252"/>
                      <a:pt x="1" y="2793"/>
                    </a:cubicBezTo>
                    <a:cubicBezTo>
                      <a:pt x="1" y="4332"/>
                      <a:pt x="1255" y="5585"/>
                      <a:pt x="2794" y="5585"/>
                    </a:cubicBezTo>
                    <a:cubicBezTo>
                      <a:pt x="4333" y="5585"/>
                      <a:pt x="5587" y="4332"/>
                      <a:pt x="5587" y="2793"/>
                    </a:cubicBezTo>
                    <a:cubicBezTo>
                      <a:pt x="5587" y="1252"/>
                      <a:pt x="4333" y="0"/>
                      <a:pt x="27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46"/>
              <p:cNvSpPr/>
              <p:nvPr/>
            </p:nvSpPr>
            <p:spPr>
              <a:xfrm>
                <a:off x="-2156871" y="1147223"/>
                <a:ext cx="250787" cy="250848"/>
              </a:xfrm>
              <a:custGeom>
                <a:avLst/>
                <a:gdLst/>
                <a:ahLst/>
                <a:cxnLst/>
                <a:rect l="l" t="t" r="r" b="b"/>
                <a:pathLst>
                  <a:path w="19064" h="19065" extrusionOk="0">
                    <a:moveTo>
                      <a:pt x="14000" y="2271"/>
                    </a:moveTo>
                    <a:cubicBezTo>
                      <a:pt x="15539" y="2271"/>
                      <a:pt x="16794" y="3524"/>
                      <a:pt x="16794" y="5065"/>
                    </a:cubicBezTo>
                    <a:lnTo>
                      <a:pt x="16794" y="14000"/>
                    </a:lnTo>
                    <a:cubicBezTo>
                      <a:pt x="16794" y="15541"/>
                      <a:pt x="15539" y="16793"/>
                      <a:pt x="14000" y="16793"/>
                    </a:cubicBezTo>
                    <a:lnTo>
                      <a:pt x="5063" y="16793"/>
                    </a:lnTo>
                    <a:cubicBezTo>
                      <a:pt x="3524" y="16793"/>
                      <a:pt x="2272" y="15541"/>
                      <a:pt x="2272" y="14000"/>
                    </a:cubicBezTo>
                    <a:lnTo>
                      <a:pt x="2272" y="5065"/>
                    </a:lnTo>
                    <a:cubicBezTo>
                      <a:pt x="2272" y="3524"/>
                      <a:pt x="3524" y="2271"/>
                      <a:pt x="5063" y="2271"/>
                    </a:cubicBezTo>
                    <a:close/>
                    <a:moveTo>
                      <a:pt x="2829" y="0"/>
                    </a:moveTo>
                    <a:cubicBezTo>
                      <a:pt x="1290" y="0"/>
                      <a:pt x="0" y="1290"/>
                      <a:pt x="0" y="2831"/>
                    </a:cubicBezTo>
                    <a:lnTo>
                      <a:pt x="0" y="16234"/>
                    </a:lnTo>
                    <a:cubicBezTo>
                      <a:pt x="0" y="17775"/>
                      <a:pt x="1290" y="19065"/>
                      <a:pt x="2829" y="19065"/>
                    </a:cubicBezTo>
                    <a:lnTo>
                      <a:pt x="16235" y="19065"/>
                    </a:lnTo>
                    <a:cubicBezTo>
                      <a:pt x="17774" y="19065"/>
                      <a:pt x="19063" y="17775"/>
                      <a:pt x="19063" y="16234"/>
                    </a:cubicBezTo>
                    <a:lnTo>
                      <a:pt x="19063" y="2831"/>
                    </a:lnTo>
                    <a:cubicBezTo>
                      <a:pt x="19063" y="1290"/>
                      <a:pt x="17774" y="0"/>
                      <a:pt x="162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34" name="Google Shape;1234;p46"/>
            <p:cNvSpPr/>
            <p:nvPr/>
          </p:nvSpPr>
          <p:spPr>
            <a:xfrm>
              <a:off x="3069679" y="2956294"/>
              <a:ext cx="522000" cy="522000"/>
            </a:xfrm>
            <a:prstGeom prst="roundRect">
              <a:avLst>
                <a:gd name="adj" fmla="val 9699"/>
              </a:avLst>
            </a:prstGeom>
            <a:noFill/>
            <a:ln w="2857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6"/>
            <p:cNvSpPr/>
            <p:nvPr/>
          </p:nvSpPr>
          <p:spPr>
            <a:xfrm>
              <a:off x="3219425" y="3039232"/>
              <a:ext cx="222525" cy="344710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6"/>
            <p:cNvSpPr/>
            <p:nvPr/>
          </p:nvSpPr>
          <p:spPr>
            <a:xfrm>
              <a:off x="4723271" y="2956306"/>
              <a:ext cx="522000" cy="522000"/>
            </a:xfrm>
            <a:prstGeom prst="roundRect">
              <a:avLst>
                <a:gd name="adj" fmla="val 9699"/>
              </a:avLst>
            </a:prstGeom>
            <a:noFill/>
            <a:ln w="2857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6"/>
            <p:cNvSpPr/>
            <p:nvPr/>
          </p:nvSpPr>
          <p:spPr>
            <a:xfrm>
              <a:off x="4826985" y="3087844"/>
              <a:ext cx="314571" cy="258902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6"/>
            <p:cNvSpPr/>
            <p:nvPr/>
          </p:nvSpPr>
          <p:spPr>
            <a:xfrm>
              <a:off x="5550067" y="2956306"/>
              <a:ext cx="522000" cy="522000"/>
            </a:xfrm>
            <a:prstGeom prst="roundRect">
              <a:avLst>
                <a:gd name="adj" fmla="val 9699"/>
              </a:avLst>
            </a:prstGeom>
            <a:noFill/>
            <a:ln w="2857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39" name="Google Shape;1239;p46"/>
            <p:cNvGrpSpPr/>
            <p:nvPr/>
          </p:nvGrpSpPr>
          <p:grpSpPr>
            <a:xfrm>
              <a:off x="5674848" y="3096191"/>
              <a:ext cx="282739" cy="242222"/>
              <a:chOff x="-625997" y="1941575"/>
              <a:chExt cx="326413" cy="279670"/>
            </a:xfrm>
          </p:grpSpPr>
          <p:sp>
            <p:nvSpPr>
              <p:cNvPr id="1240" name="Google Shape;1240;p46"/>
              <p:cNvSpPr/>
              <p:nvPr/>
            </p:nvSpPr>
            <p:spPr>
              <a:xfrm>
                <a:off x="-602214" y="2045875"/>
                <a:ext cx="58848" cy="174782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4461" extrusionOk="0">
                    <a:moveTo>
                      <a:pt x="58" y="0"/>
                    </a:moveTo>
                    <a:cubicBezTo>
                      <a:pt x="29" y="0"/>
                      <a:pt x="0" y="29"/>
                      <a:pt x="0" y="58"/>
                    </a:cubicBezTo>
                    <a:lnTo>
                      <a:pt x="0" y="4403"/>
                    </a:lnTo>
                    <a:cubicBezTo>
                      <a:pt x="0" y="4432"/>
                      <a:pt x="29" y="4461"/>
                      <a:pt x="58" y="4461"/>
                    </a:cubicBezTo>
                    <a:lnTo>
                      <a:pt x="1444" y="4461"/>
                    </a:lnTo>
                    <a:cubicBezTo>
                      <a:pt x="1473" y="4461"/>
                      <a:pt x="1502" y="4446"/>
                      <a:pt x="1502" y="4403"/>
                    </a:cubicBezTo>
                    <a:lnTo>
                      <a:pt x="1502" y="58"/>
                    </a:lnTo>
                    <a:cubicBezTo>
                      <a:pt x="1502" y="29"/>
                      <a:pt x="1473" y="0"/>
                      <a:pt x="144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46"/>
              <p:cNvSpPr/>
              <p:nvPr/>
            </p:nvSpPr>
            <p:spPr>
              <a:xfrm>
                <a:off x="-625997" y="1941575"/>
                <a:ext cx="82631" cy="7095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811" extrusionOk="0">
                    <a:moveTo>
                      <a:pt x="1208" y="0"/>
                    </a:moveTo>
                    <a:cubicBezTo>
                      <a:pt x="987" y="0"/>
                      <a:pt x="761" y="83"/>
                      <a:pt x="578" y="266"/>
                    </a:cubicBezTo>
                    <a:cubicBezTo>
                      <a:pt x="1" y="829"/>
                      <a:pt x="405" y="1810"/>
                      <a:pt x="1214" y="1810"/>
                    </a:cubicBezTo>
                    <a:cubicBezTo>
                      <a:pt x="1704" y="1810"/>
                      <a:pt x="2109" y="1406"/>
                      <a:pt x="2109" y="901"/>
                    </a:cubicBezTo>
                    <a:cubicBezTo>
                      <a:pt x="2109" y="355"/>
                      <a:pt x="1668" y="0"/>
                      <a:pt x="12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46"/>
              <p:cNvSpPr/>
              <p:nvPr/>
            </p:nvSpPr>
            <p:spPr>
              <a:xfrm>
                <a:off x="-486277" y="2045836"/>
                <a:ext cx="186693" cy="175409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477" extrusionOk="0">
                    <a:moveTo>
                      <a:pt x="2716" y="1"/>
                    </a:moveTo>
                    <a:cubicBezTo>
                      <a:pt x="2701" y="1"/>
                      <a:pt x="2686" y="1"/>
                      <a:pt x="2671" y="1"/>
                    </a:cubicBezTo>
                    <a:cubicBezTo>
                      <a:pt x="2180" y="1"/>
                      <a:pt x="1718" y="145"/>
                      <a:pt x="1314" y="434"/>
                    </a:cubicBezTo>
                    <a:cubicBezTo>
                      <a:pt x="1304" y="441"/>
                      <a:pt x="1294" y="444"/>
                      <a:pt x="1284" y="444"/>
                    </a:cubicBezTo>
                    <a:cubicBezTo>
                      <a:pt x="1248" y="444"/>
                      <a:pt x="1213" y="410"/>
                      <a:pt x="1213" y="376"/>
                    </a:cubicBezTo>
                    <a:lnTo>
                      <a:pt x="1213" y="59"/>
                    </a:lnTo>
                    <a:cubicBezTo>
                      <a:pt x="1213" y="30"/>
                      <a:pt x="1170" y="1"/>
                      <a:pt x="1141" y="1"/>
                    </a:cubicBezTo>
                    <a:lnTo>
                      <a:pt x="58" y="1"/>
                    </a:lnTo>
                    <a:cubicBezTo>
                      <a:pt x="29" y="1"/>
                      <a:pt x="1" y="30"/>
                      <a:pt x="1" y="59"/>
                    </a:cubicBezTo>
                    <a:lnTo>
                      <a:pt x="1" y="4389"/>
                    </a:lnTo>
                    <a:cubicBezTo>
                      <a:pt x="1" y="4433"/>
                      <a:pt x="29" y="4462"/>
                      <a:pt x="58" y="4462"/>
                    </a:cubicBezTo>
                    <a:lnTo>
                      <a:pt x="1430" y="4462"/>
                    </a:lnTo>
                    <a:cubicBezTo>
                      <a:pt x="1473" y="4462"/>
                      <a:pt x="1502" y="4433"/>
                      <a:pt x="1502" y="4389"/>
                    </a:cubicBezTo>
                    <a:lnTo>
                      <a:pt x="1502" y="2859"/>
                    </a:lnTo>
                    <a:cubicBezTo>
                      <a:pt x="1502" y="2354"/>
                      <a:pt x="1617" y="1502"/>
                      <a:pt x="2382" y="1502"/>
                    </a:cubicBezTo>
                    <a:cubicBezTo>
                      <a:pt x="3133" y="1502"/>
                      <a:pt x="3249" y="2354"/>
                      <a:pt x="3249" y="2859"/>
                    </a:cubicBezTo>
                    <a:lnTo>
                      <a:pt x="3249" y="4404"/>
                    </a:lnTo>
                    <a:cubicBezTo>
                      <a:pt x="3249" y="4433"/>
                      <a:pt x="3277" y="4462"/>
                      <a:pt x="3321" y="4462"/>
                    </a:cubicBezTo>
                    <a:lnTo>
                      <a:pt x="3321" y="4476"/>
                    </a:lnTo>
                    <a:lnTo>
                      <a:pt x="4692" y="4476"/>
                    </a:lnTo>
                    <a:cubicBezTo>
                      <a:pt x="4721" y="4476"/>
                      <a:pt x="4750" y="4433"/>
                      <a:pt x="4750" y="4404"/>
                    </a:cubicBezTo>
                    <a:lnTo>
                      <a:pt x="4750" y="2383"/>
                    </a:lnTo>
                    <a:cubicBezTo>
                      <a:pt x="4764" y="1806"/>
                      <a:pt x="4591" y="1243"/>
                      <a:pt x="4259" y="766"/>
                    </a:cubicBezTo>
                    <a:cubicBezTo>
                      <a:pt x="3893" y="287"/>
                      <a:pt x="3320" y="1"/>
                      <a:pt x="27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47"/>
          <p:cNvSpPr txBox="1">
            <a:spLocks noGrp="1"/>
          </p:cNvSpPr>
          <p:nvPr>
            <p:ph type="title"/>
          </p:nvPr>
        </p:nvSpPr>
        <p:spPr>
          <a:xfrm>
            <a:off x="882450" y="565577"/>
            <a:ext cx="737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ALTERNATIVE RESOURCES</a:t>
            </a:r>
            <a:endParaRPr/>
          </a:p>
        </p:txBody>
      </p:sp>
      <p:sp>
        <p:nvSpPr>
          <p:cNvPr id="1248" name="Google Shape;1248;p47"/>
          <p:cNvSpPr/>
          <p:nvPr/>
        </p:nvSpPr>
        <p:spPr>
          <a:xfrm rot="-5400000">
            <a:off x="75791" y="801205"/>
            <a:ext cx="1967754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9" name="Google Shape;1249;p47"/>
          <p:cNvSpPr/>
          <p:nvPr/>
        </p:nvSpPr>
        <p:spPr>
          <a:xfrm rot="5400000">
            <a:off x="6994639" y="2994130"/>
            <a:ext cx="2178987" cy="1242536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0" name="Google Shape;1250;p47"/>
          <p:cNvSpPr/>
          <p:nvPr/>
        </p:nvSpPr>
        <p:spPr>
          <a:xfrm rot="5400000" flipH="1">
            <a:off x="8157035" y="450061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1" name="Google Shape;1251;p47"/>
          <p:cNvSpPr/>
          <p:nvPr/>
        </p:nvSpPr>
        <p:spPr>
          <a:xfrm rot="-5400000" flipH="1">
            <a:off x="426935" y="4156536"/>
            <a:ext cx="559835" cy="536895"/>
          </a:xfrm>
          <a:custGeom>
            <a:avLst/>
            <a:gdLst/>
            <a:ahLst/>
            <a:cxnLst/>
            <a:rect l="l" t="t" r="r" b="b"/>
            <a:pathLst>
              <a:path w="180156" h="47905" extrusionOk="0">
                <a:moveTo>
                  <a:pt x="1" y="1"/>
                </a:moveTo>
                <a:lnTo>
                  <a:pt x="1" y="244"/>
                </a:lnTo>
                <a:lnTo>
                  <a:pt x="179913" y="244"/>
                </a:lnTo>
                <a:lnTo>
                  <a:pt x="179913" y="47904"/>
                </a:lnTo>
                <a:lnTo>
                  <a:pt x="180156" y="47904"/>
                </a:lnTo>
                <a:lnTo>
                  <a:pt x="180156" y="1"/>
                </a:lnTo>
                <a:close/>
              </a:path>
            </a:pathLst>
          </a:custGeom>
          <a:noFill/>
          <a:ln w="38100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252" name="Google Shape;1252;p47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 flipH="1">
            <a:off x="3447720" y="1491036"/>
            <a:ext cx="2261232" cy="1271927"/>
          </a:xfrm>
          <a:prstGeom prst="rect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253" name="Google Shape;1253;p47">
            <a:hlinkClick r:id="rId5"/>
          </p:cNvPr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 flipH="1">
            <a:off x="886355" y="1491036"/>
            <a:ext cx="2261232" cy="1271927"/>
          </a:xfrm>
          <a:prstGeom prst="rect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254" name="Google Shape;1254;p47">
            <a:hlinkClick r:id="rId7"/>
          </p:cNvPr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879907" y="2999286"/>
            <a:ext cx="2261232" cy="1271927"/>
          </a:xfrm>
          <a:prstGeom prst="rect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  <p:pic>
        <p:nvPicPr>
          <p:cNvPr id="1255" name="Google Shape;1255;p47">
            <a:hlinkClick r:id="rId9"/>
          </p:cNvPr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 flipH="1">
            <a:off x="3447720" y="2999286"/>
            <a:ext cx="2261232" cy="1271927"/>
          </a:xfrm>
          <a:prstGeom prst="rect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</p:pic>
      <p:grpSp>
        <p:nvGrpSpPr>
          <p:cNvPr id="1256" name="Google Shape;1256;p47"/>
          <p:cNvGrpSpPr/>
          <p:nvPr/>
        </p:nvGrpSpPr>
        <p:grpSpPr>
          <a:xfrm>
            <a:off x="6112362" y="3047689"/>
            <a:ext cx="1175794" cy="1175124"/>
            <a:chOff x="7392975" y="3377125"/>
            <a:chExt cx="894208" cy="893698"/>
          </a:xfrm>
        </p:grpSpPr>
        <p:sp>
          <p:nvSpPr>
            <p:cNvPr id="1257" name="Google Shape;1257;p47"/>
            <p:cNvSpPr/>
            <p:nvPr/>
          </p:nvSpPr>
          <p:spPr>
            <a:xfrm>
              <a:off x="7392975" y="3377125"/>
              <a:ext cx="894208" cy="893698"/>
            </a:xfrm>
            <a:custGeom>
              <a:avLst/>
              <a:gdLst/>
              <a:ahLst/>
              <a:cxnLst/>
              <a:rect l="l" t="t" r="r" b="b"/>
              <a:pathLst>
                <a:path w="63128" h="63092" extrusionOk="0">
                  <a:moveTo>
                    <a:pt x="29118" y="0"/>
                  </a:moveTo>
                  <a:cubicBezTo>
                    <a:pt x="29093" y="0"/>
                    <a:pt x="29068" y="1"/>
                    <a:pt x="29043" y="3"/>
                  </a:cubicBezTo>
                  <a:cubicBezTo>
                    <a:pt x="27599" y="108"/>
                    <a:pt x="26009" y="3393"/>
                    <a:pt x="24607" y="3748"/>
                  </a:cubicBezTo>
                  <a:cubicBezTo>
                    <a:pt x="24503" y="3773"/>
                    <a:pt x="24392" y="3784"/>
                    <a:pt x="24274" y="3784"/>
                  </a:cubicBezTo>
                  <a:cubicBezTo>
                    <a:pt x="22956" y="3784"/>
                    <a:pt x="20798" y="2398"/>
                    <a:pt x="19446" y="2398"/>
                  </a:cubicBezTo>
                  <a:cubicBezTo>
                    <a:pt x="19251" y="2398"/>
                    <a:pt x="19072" y="2427"/>
                    <a:pt x="18916" y="2493"/>
                  </a:cubicBezTo>
                  <a:cubicBezTo>
                    <a:pt x="17598" y="3079"/>
                    <a:pt x="17158" y="6698"/>
                    <a:pt x="15945" y="7473"/>
                  </a:cubicBezTo>
                  <a:cubicBezTo>
                    <a:pt x="15557" y="7723"/>
                    <a:pt x="14948" y="7786"/>
                    <a:pt x="14262" y="7786"/>
                  </a:cubicBezTo>
                  <a:cubicBezTo>
                    <a:pt x="13544" y="7786"/>
                    <a:pt x="12741" y="7716"/>
                    <a:pt x="12020" y="7716"/>
                  </a:cubicBezTo>
                  <a:cubicBezTo>
                    <a:pt x="11238" y="7716"/>
                    <a:pt x="10550" y="7799"/>
                    <a:pt x="10170" y="8142"/>
                  </a:cubicBezTo>
                  <a:cubicBezTo>
                    <a:pt x="9103" y="9126"/>
                    <a:pt x="9856" y="12683"/>
                    <a:pt x="8956" y="13833"/>
                  </a:cubicBezTo>
                  <a:cubicBezTo>
                    <a:pt x="8056" y="14963"/>
                    <a:pt x="4416" y="15068"/>
                    <a:pt x="3725" y="16344"/>
                  </a:cubicBezTo>
                  <a:cubicBezTo>
                    <a:pt x="3035" y="17621"/>
                    <a:pt x="4897" y="20738"/>
                    <a:pt x="4416" y="22098"/>
                  </a:cubicBezTo>
                  <a:cubicBezTo>
                    <a:pt x="3934" y="23479"/>
                    <a:pt x="524" y="24735"/>
                    <a:pt x="294" y="26178"/>
                  </a:cubicBezTo>
                  <a:cubicBezTo>
                    <a:pt x="43" y="27601"/>
                    <a:pt x="2825" y="29945"/>
                    <a:pt x="2825" y="31388"/>
                  </a:cubicBezTo>
                  <a:cubicBezTo>
                    <a:pt x="2805" y="32853"/>
                    <a:pt x="1" y="35155"/>
                    <a:pt x="231" y="36598"/>
                  </a:cubicBezTo>
                  <a:cubicBezTo>
                    <a:pt x="461" y="38021"/>
                    <a:pt x="3851" y="39339"/>
                    <a:pt x="4311" y="40720"/>
                  </a:cubicBezTo>
                  <a:cubicBezTo>
                    <a:pt x="4771" y="42080"/>
                    <a:pt x="2867" y="45177"/>
                    <a:pt x="3558" y="46474"/>
                  </a:cubicBezTo>
                  <a:cubicBezTo>
                    <a:pt x="4227" y="47751"/>
                    <a:pt x="7868" y="47876"/>
                    <a:pt x="8747" y="49027"/>
                  </a:cubicBezTo>
                  <a:cubicBezTo>
                    <a:pt x="9647" y="50178"/>
                    <a:pt x="8851" y="53735"/>
                    <a:pt x="9898" y="54718"/>
                  </a:cubicBezTo>
                  <a:cubicBezTo>
                    <a:pt x="10304" y="55101"/>
                    <a:pt x="11063" y="55183"/>
                    <a:pt x="11914" y="55183"/>
                  </a:cubicBezTo>
                  <a:cubicBezTo>
                    <a:pt x="12552" y="55183"/>
                    <a:pt x="13241" y="55137"/>
                    <a:pt x="13873" y="55137"/>
                  </a:cubicBezTo>
                  <a:cubicBezTo>
                    <a:pt x="14610" y="55137"/>
                    <a:pt x="15268" y="55199"/>
                    <a:pt x="15673" y="55471"/>
                  </a:cubicBezTo>
                  <a:cubicBezTo>
                    <a:pt x="16865" y="56267"/>
                    <a:pt x="17263" y="59886"/>
                    <a:pt x="18602" y="60472"/>
                  </a:cubicBezTo>
                  <a:cubicBezTo>
                    <a:pt x="18764" y="60544"/>
                    <a:pt x="18951" y="60575"/>
                    <a:pt x="19157" y="60575"/>
                  </a:cubicBezTo>
                  <a:cubicBezTo>
                    <a:pt x="20491" y="60575"/>
                    <a:pt x="22617" y="59260"/>
                    <a:pt x="23915" y="59260"/>
                  </a:cubicBezTo>
                  <a:cubicBezTo>
                    <a:pt x="24043" y="59260"/>
                    <a:pt x="24162" y="59273"/>
                    <a:pt x="24272" y="59300"/>
                  </a:cubicBezTo>
                  <a:cubicBezTo>
                    <a:pt x="25695" y="59677"/>
                    <a:pt x="27243" y="62962"/>
                    <a:pt x="28687" y="63088"/>
                  </a:cubicBezTo>
                  <a:cubicBezTo>
                    <a:pt x="28717" y="63090"/>
                    <a:pt x="28747" y="63091"/>
                    <a:pt x="28777" y="63091"/>
                  </a:cubicBezTo>
                  <a:cubicBezTo>
                    <a:pt x="30217" y="63091"/>
                    <a:pt x="32253" y="60240"/>
                    <a:pt x="33667" y="60137"/>
                  </a:cubicBezTo>
                  <a:cubicBezTo>
                    <a:pt x="33697" y="60135"/>
                    <a:pt x="33727" y="60134"/>
                    <a:pt x="33758" y="60134"/>
                  </a:cubicBezTo>
                  <a:cubicBezTo>
                    <a:pt x="35162" y="60134"/>
                    <a:pt x="37436" y="62310"/>
                    <a:pt x="38855" y="62310"/>
                  </a:cubicBezTo>
                  <a:cubicBezTo>
                    <a:pt x="38927" y="62310"/>
                    <a:pt x="38997" y="62304"/>
                    <a:pt x="39065" y="62293"/>
                  </a:cubicBezTo>
                  <a:cubicBezTo>
                    <a:pt x="40488" y="62041"/>
                    <a:pt x="41513" y="58443"/>
                    <a:pt x="42831" y="57878"/>
                  </a:cubicBezTo>
                  <a:cubicBezTo>
                    <a:pt x="43041" y="57786"/>
                    <a:pt x="43297" y="57749"/>
                    <a:pt x="43584" y="57749"/>
                  </a:cubicBezTo>
                  <a:cubicBezTo>
                    <a:pt x="44773" y="57749"/>
                    <a:pt x="46502" y="58381"/>
                    <a:pt x="47706" y="58381"/>
                  </a:cubicBezTo>
                  <a:cubicBezTo>
                    <a:pt x="48071" y="58381"/>
                    <a:pt x="48389" y="58323"/>
                    <a:pt x="48627" y="58171"/>
                  </a:cubicBezTo>
                  <a:cubicBezTo>
                    <a:pt x="49862" y="57375"/>
                    <a:pt x="49694" y="53735"/>
                    <a:pt x="50761" y="52751"/>
                  </a:cubicBezTo>
                  <a:cubicBezTo>
                    <a:pt x="51829" y="51789"/>
                    <a:pt x="55448" y="52291"/>
                    <a:pt x="56348" y="51140"/>
                  </a:cubicBezTo>
                  <a:cubicBezTo>
                    <a:pt x="57248" y="50010"/>
                    <a:pt x="55909" y="46621"/>
                    <a:pt x="56599" y="45344"/>
                  </a:cubicBezTo>
                  <a:cubicBezTo>
                    <a:pt x="57290" y="44068"/>
                    <a:pt x="60868" y="43378"/>
                    <a:pt x="61349" y="41997"/>
                  </a:cubicBezTo>
                  <a:cubicBezTo>
                    <a:pt x="61830" y="40637"/>
                    <a:pt x="59466" y="37875"/>
                    <a:pt x="59717" y="36431"/>
                  </a:cubicBezTo>
                  <a:cubicBezTo>
                    <a:pt x="59968" y="35008"/>
                    <a:pt x="63127" y="33188"/>
                    <a:pt x="63127" y="31744"/>
                  </a:cubicBezTo>
                  <a:cubicBezTo>
                    <a:pt x="63127" y="30279"/>
                    <a:pt x="60010" y="28438"/>
                    <a:pt x="59780" y="26994"/>
                  </a:cubicBezTo>
                  <a:cubicBezTo>
                    <a:pt x="59549" y="25572"/>
                    <a:pt x="61935" y="22831"/>
                    <a:pt x="61474" y="21450"/>
                  </a:cubicBezTo>
                  <a:cubicBezTo>
                    <a:pt x="61014" y="20069"/>
                    <a:pt x="57436" y="19336"/>
                    <a:pt x="56767" y="18060"/>
                  </a:cubicBezTo>
                  <a:cubicBezTo>
                    <a:pt x="56076" y="16784"/>
                    <a:pt x="57457" y="13415"/>
                    <a:pt x="56578" y="12264"/>
                  </a:cubicBezTo>
                  <a:cubicBezTo>
                    <a:pt x="55679" y="11113"/>
                    <a:pt x="52080" y="11574"/>
                    <a:pt x="51013" y="10590"/>
                  </a:cubicBezTo>
                  <a:cubicBezTo>
                    <a:pt x="49945" y="9607"/>
                    <a:pt x="50155" y="5966"/>
                    <a:pt x="48941" y="5171"/>
                  </a:cubicBezTo>
                  <a:cubicBezTo>
                    <a:pt x="48686" y="5000"/>
                    <a:pt x="48340" y="4935"/>
                    <a:pt x="47941" y="4935"/>
                  </a:cubicBezTo>
                  <a:cubicBezTo>
                    <a:pt x="46746" y="4935"/>
                    <a:pt x="45071" y="5512"/>
                    <a:pt x="43913" y="5512"/>
                  </a:cubicBezTo>
                  <a:cubicBezTo>
                    <a:pt x="43618" y="5512"/>
                    <a:pt x="43357" y="5474"/>
                    <a:pt x="43145" y="5380"/>
                  </a:cubicBezTo>
                  <a:cubicBezTo>
                    <a:pt x="41806" y="4794"/>
                    <a:pt x="40844" y="1196"/>
                    <a:pt x="39421" y="924"/>
                  </a:cubicBezTo>
                  <a:cubicBezTo>
                    <a:pt x="39347" y="909"/>
                    <a:pt x="39270" y="903"/>
                    <a:pt x="39191" y="903"/>
                  </a:cubicBezTo>
                  <a:cubicBezTo>
                    <a:pt x="37774" y="903"/>
                    <a:pt x="35493" y="3021"/>
                    <a:pt x="34110" y="3021"/>
                  </a:cubicBezTo>
                  <a:cubicBezTo>
                    <a:pt x="34073" y="3021"/>
                    <a:pt x="34037" y="3019"/>
                    <a:pt x="34002" y="3016"/>
                  </a:cubicBezTo>
                  <a:cubicBezTo>
                    <a:pt x="32583" y="2893"/>
                    <a:pt x="30557" y="0"/>
                    <a:pt x="29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7"/>
            <p:cNvSpPr/>
            <p:nvPr/>
          </p:nvSpPr>
          <p:spPr>
            <a:xfrm>
              <a:off x="7582070" y="3824087"/>
              <a:ext cx="518977" cy="14"/>
            </a:xfrm>
            <a:custGeom>
              <a:avLst/>
              <a:gdLst/>
              <a:ahLst/>
              <a:cxnLst/>
              <a:rect l="l" t="t" r="r" b="b"/>
              <a:pathLst>
                <a:path w="36638" h="1" fill="none" extrusionOk="0">
                  <a:moveTo>
                    <a:pt x="36637" y="1"/>
                  </a:moveTo>
                  <a:lnTo>
                    <a:pt x="0" y="1"/>
                  </a:lnTo>
                </a:path>
              </a:pathLst>
            </a:custGeom>
            <a:noFill/>
            <a:ln w="10975" cap="flat" cmpd="sng">
              <a:solidFill>
                <a:schemeClr val="lt2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7"/>
            <p:cNvSpPr/>
            <p:nvPr/>
          </p:nvSpPr>
          <p:spPr>
            <a:xfrm>
              <a:off x="7885244" y="3672384"/>
              <a:ext cx="115615" cy="76449"/>
            </a:xfrm>
            <a:custGeom>
              <a:avLst/>
              <a:gdLst/>
              <a:ahLst/>
              <a:cxnLst/>
              <a:rect l="l" t="t" r="r" b="b"/>
              <a:pathLst>
                <a:path w="8162" h="5397" extrusionOk="0">
                  <a:moveTo>
                    <a:pt x="5932" y="0"/>
                  </a:moveTo>
                  <a:cubicBezTo>
                    <a:pt x="5310" y="0"/>
                    <a:pt x="4687" y="90"/>
                    <a:pt x="4081" y="270"/>
                  </a:cubicBezTo>
                  <a:cubicBezTo>
                    <a:pt x="3579" y="123"/>
                    <a:pt x="3035" y="40"/>
                    <a:pt x="2512" y="19"/>
                  </a:cubicBezTo>
                  <a:lnTo>
                    <a:pt x="2512" y="19"/>
                  </a:lnTo>
                  <a:cubicBezTo>
                    <a:pt x="2533" y="814"/>
                    <a:pt x="2554" y="1609"/>
                    <a:pt x="2575" y="2404"/>
                  </a:cubicBezTo>
                  <a:cubicBezTo>
                    <a:pt x="2386" y="2258"/>
                    <a:pt x="2198" y="2111"/>
                    <a:pt x="2010" y="1986"/>
                  </a:cubicBezTo>
                  <a:lnTo>
                    <a:pt x="1466" y="2425"/>
                  </a:lnTo>
                  <a:cubicBezTo>
                    <a:pt x="1445" y="1651"/>
                    <a:pt x="1403" y="856"/>
                    <a:pt x="1382" y="61"/>
                  </a:cubicBezTo>
                  <a:cubicBezTo>
                    <a:pt x="901" y="123"/>
                    <a:pt x="440" y="228"/>
                    <a:pt x="1" y="395"/>
                  </a:cubicBezTo>
                  <a:lnTo>
                    <a:pt x="315" y="5396"/>
                  </a:lnTo>
                  <a:cubicBezTo>
                    <a:pt x="979" y="5133"/>
                    <a:pt x="1675" y="5001"/>
                    <a:pt x="2372" y="5001"/>
                  </a:cubicBezTo>
                  <a:cubicBezTo>
                    <a:pt x="2947" y="5001"/>
                    <a:pt x="3523" y="5091"/>
                    <a:pt x="4081" y="5271"/>
                  </a:cubicBezTo>
                  <a:cubicBezTo>
                    <a:pt x="4639" y="5091"/>
                    <a:pt x="5215" y="5001"/>
                    <a:pt x="5790" y="5001"/>
                  </a:cubicBezTo>
                  <a:cubicBezTo>
                    <a:pt x="6487" y="5001"/>
                    <a:pt x="7183" y="5133"/>
                    <a:pt x="7847" y="5396"/>
                  </a:cubicBezTo>
                  <a:lnTo>
                    <a:pt x="8161" y="395"/>
                  </a:lnTo>
                  <a:cubicBezTo>
                    <a:pt x="7439" y="132"/>
                    <a:pt x="6686" y="0"/>
                    <a:pt x="59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7"/>
            <p:cNvSpPr/>
            <p:nvPr/>
          </p:nvSpPr>
          <p:spPr>
            <a:xfrm>
              <a:off x="7880216" y="3681237"/>
              <a:ext cx="125672" cy="75599"/>
            </a:xfrm>
            <a:custGeom>
              <a:avLst/>
              <a:gdLst/>
              <a:ahLst/>
              <a:cxnLst/>
              <a:rect l="l" t="t" r="r" b="b"/>
              <a:pathLst>
                <a:path w="8872" h="5337" extrusionOk="0">
                  <a:moveTo>
                    <a:pt x="147" y="1"/>
                  </a:moveTo>
                  <a:lnTo>
                    <a:pt x="0" y="21"/>
                  </a:lnTo>
                  <a:lnTo>
                    <a:pt x="293" y="5336"/>
                  </a:lnTo>
                  <a:lnTo>
                    <a:pt x="8579" y="5336"/>
                  </a:lnTo>
                  <a:lnTo>
                    <a:pt x="8872" y="21"/>
                  </a:lnTo>
                  <a:lnTo>
                    <a:pt x="8725" y="1"/>
                  </a:lnTo>
                  <a:lnTo>
                    <a:pt x="8432" y="5190"/>
                  </a:lnTo>
                  <a:lnTo>
                    <a:pt x="440" y="5190"/>
                  </a:lnTo>
                  <a:lnTo>
                    <a:pt x="147" y="1"/>
                  </a:lnTo>
                  <a:close/>
                </a:path>
              </a:pathLst>
            </a:custGeom>
            <a:solidFill>
              <a:srgbClr val="E5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7"/>
            <p:cNvSpPr/>
            <p:nvPr/>
          </p:nvSpPr>
          <p:spPr>
            <a:xfrm>
              <a:off x="7934451" y="3754440"/>
              <a:ext cx="17196" cy="4165"/>
            </a:xfrm>
            <a:custGeom>
              <a:avLst/>
              <a:gdLst/>
              <a:ahLst/>
              <a:cxnLst/>
              <a:rect l="l" t="t" r="r" b="b"/>
              <a:pathLst>
                <a:path w="1214" h="294" extrusionOk="0">
                  <a:moveTo>
                    <a:pt x="0" y="1"/>
                  </a:moveTo>
                  <a:lnTo>
                    <a:pt x="0" y="294"/>
                  </a:lnTo>
                  <a:lnTo>
                    <a:pt x="1214" y="29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E5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7"/>
            <p:cNvSpPr/>
            <p:nvPr/>
          </p:nvSpPr>
          <p:spPr>
            <a:xfrm>
              <a:off x="7927340" y="3740516"/>
              <a:ext cx="31418" cy="8315"/>
            </a:xfrm>
            <a:custGeom>
              <a:avLst/>
              <a:gdLst/>
              <a:ahLst/>
              <a:cxnLst/>
              <a:rect l="l" t="t" r="r" b="b"/>
              <a:pathLst>
                <a:path w="2218" h="587" extrusionOk="0">
                  <a:moveTo>
                    <a:pt x="0" y="0"/>
                  </a:moveTo>
                  <a:lnTo>
                    <a:pt x="921" y="586"/>
                  </a:lnTo>
                  <a:lnTo>
                    <a:pt x="1402" y="586"/>
                  </a:lnTo>
                  <a:lnTo>
                    <a:pt x="2218" y="0"/>
                  </a:lnTo>
                  <a:close/>
                </a:path>
              </a:pathLst>
            </a:custGeom>
            <a:solidFill>
              <a:srgbClr val="E5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7"/>
            <p:cNvSpPr/>
            <p:nvPr/>
          </p:nvSpPr>
          <p:spPr>
            <a:xfrm>
              <a:off x="7908077" y="3862317"/>
              <a:ext cx="75882" cy="120941"/>
            </a:xfrm>
            <a:custGeom>
              <a:avLst/>
              <a:gdLst/>
              <a:ahLst/>
              <a:cxnLst/>
              <a:rect l="l" t="t" r="r" b="b"/>
              <a:pathLst>
                <a:path w="5357" h="8538" extrusionOk="0">
                  <a:moveTo>
                    <a:pt x="2720" y="1"/>
                  </a:moveTo>
                  <a:cubicBezTo>
                    <a:pt x="1904" y="1"/>
                    <a:pt x="1276" y="210"/>
                    <a:pt x="858" y="629"/>
                  </a:cubicBezTo>
                  <a:cubicBezTo>
                    <a:pt x="439" y="1047"/>
                    <a:pt x="230" y="1612"/>
                    <a:pt x="230" y="2323"/>
                  </a:cubicBezTo>
                  <a:cubicBezTo>
                    <a:pt x="230" y="2721"/>
                    <a:pt x="335" y="3056"/>
                    <a:pt x="502" y="3307"/>
                  </a:cubicBezTo>
                  <a:cubicBezTo>
                    <a:pt x="670" y="3579"/>
                    <a:pt x="900" y="3809"/>
                    <a:pt x="1151" y="4018"/>
                  </a:cubicBezTo>
                  <a:cubicBezTo>
                    <a:pt x="1423" y="4227"/>
                    <a:pt x="1695" y="4395"/>
                    <a:pt x="2009" y="4562"/>
                  </a:cubicBezTo>
                  <a:cubicBezTo>
                    <a:pt x="2323" y="4709"/>
                    <a:pt x="2595" y="4876"/>
                    <a:pt x="2867" y="5043"/>
                  </a:cubicBezTo>
                  <a:cubicBezTo>
                    <a:pt x="3118" y="5190"/>
                    <a:pt x="3327" y="5378"/>
                    <a:pt x="3515" y="5567"/>
                  </a:cubicBezTo>
                  <a:cubicBezTo>
                    <a:pt x="3683" y="5755"/>
                    <a:pt x="3766" y="5964"/>
                    <a:pt x="3766" y="6236"/>
                  </a:cubicBezTo>
                  <a:cubicBezTo>
                    <a:pt x="3766" y="6550"/>
                    <a:pt x="3683" y="6780"/>
                    <a:pt x="3494" y="6968"/>
                  </a:cubicBezTo>
                  <a:cubicBezTo>
                    <a:pt x="3306" y="7136"/>
                    <a:pt x="3076" y="7220"/>
                    <a:pt x="2804" y="7220"/>
                  </a:cubicBezTo>
                  <a:cubicBezTo>
                    <a:pt x="2678" y="7220"/>
                    <a:pt x="2553" y="7199"/>
                    <a:pt x="2427" y="7157"/>
                  </a:cubicBezTo>
                  <a:cubicBezTo>
                    <a:pt x="2302" y="7115"/>
                    <a:pt x="2197" y="7031"/>
                    <a:pt x="2071" y="6927"/>
                  </a:cubicBezTo>
                  <a:cubicBezTo>
                    <a:pt x="1967" y="6822"/>
                    <a:pt x="1862" y="6676"/>
                    <a:pt x="1779" y="6508"/>
                  </a:cubicBezTo>
                  <a:cubicBezTo>
                    <a:pt x="1674" y="6341"/>
                    <a:pt x="1611" y="6111"/>
                    <a:pt x="1569" y="5859"/>
                  </a:cubicBezTo>
                  <a:lnTo>
                    <a:pt x="0" y="6194"/>
                  </a:lnTo>
                  <a:cubicBezTo>
                    <a:pt x="230" y="7010"/>
                    <a:pt x="565" y="7617"/>
                    <a:pt x="1046" y="7973"/>
                  </a:cubicBezTo>
                  <a:cubicBezTo>
                    <a:pt x="1507" y="8349"/>
                    <a:pt x="2071" y="8538"/>
                    <a:pt x="2720" y="8538"/>
                  </a:cubicBezTo>
                  <a:cubicBezTo>
                    <a:pt x="3139" y="8538"/>
                    <a:pt x="3494" y="8475"/>
                    <a:pt x="3829" y="8370"/>
                  </a:cubicBezTo>
                  <a:cubicBezTo>
                    <a:pt x="4164" y="8245"/>
                    <a:pt x="4436" y="8098"/>
                    <a:pt x="4666" y="7889"/>
                  </a:cubicBezTo>
                  <a:cubicBezTo>
                    <a:pt x="4896" y="7680"/>
                    <a:pt x="5064" y="7429"/>
                    <a:pt x="5189" y="7136"/>
                  </a:cubicBezTo>
                  <a:cubicBezTo>
                    <a:pt x="5294" y="6843"/>
                    <a:pt x="5356" y="6529"/>
                    <a:pt x="5356" y="6173"/>
                  </a:cubicBezTo>
                  <a:cubicBezTo>
                    <a:pt x="5356" y="5734"/>
                    <a:pt x="5273" y="5357"/>
                    <a:pt x="5084" y="5064"/>
                  </a:cubicBezTo>
                  <a:cubicBezTo>
                    <a:pt x="4917" y="4751"/>
                    <a:pt x="4708" y="4499"/>
                    <a:pt x="4436" y="4269"/>
                  </a:cubicBezTo>
                  <a:cubicBezTo>
                    <a:pt x="4185" y="4039"/>
                    <a:pt x="3892" y="3851"/>
                    <a:pt x="3599" y="3683"/>
                  </a:cubicBezTo>
                  <a:cubicBezTo>
                    <a:pt x="3285" y="3516"/>
                    <a:pt x="2992" y="3370"/>
                    <a:pt x="2741" y="3223"/>
                  </a:cubicBezTo>
                  <a:cubicBezTo>
                    <a:pt x="2490" y="3077"/>
                    <a:pt x="2260" y="2930"/>
                    <a:pt x="2092" y="2763"/>
                  </a:cubicBezTo>
                  <a:cubicBezTo>
                    <a:pt x="1904" y="2616"/>
                    <a:pt x="1820" y="2428"/>
                    <a:pt x="1820" y="2219"/>
                  </a:cubicBezTo>
                  <a:cubicBezTo>
                    <a:pt x="1820" y="1947"/>
                    <a:pt x="1904" y="1717"/>
                    <a:pt x="2051" y="1549"/>
                  </a:cubicBezTo>
                  <a:cubicBezTo>
                    <a:pt x="2197" y="1403"/>
                    <a:pt x="2406" y="1319"/>
                    <a:pt x="2699" y="1319"/>
                  </a:cubicBezTo>
                  <a:cubicBezTo>
                    <a:pt x="2971" y="1319"/>
                    <a:pt x="3201" y="1403"/>
                    <a:pt x="3390" y="1591"/>
                  </a:cubicBezTo>
                  <a:cubicBezTo>
                    <a:pt x="3557" y="1758"/>
                    <a:pt x="3724" y="2051"/>
                    <a:pt x="3850" y="2428"/>
                  </a:cubicBezTo>
                  <a:lnTo>
                    <a:pt x="5273" y="2010"/>
                  </a:lnTo>
                  <a:cubicBezTo>
                    <a:pt x="5210" y="1738"/>
                    <a:pt x="5105" y="1466"/>
                    <a:pt x="4959" y="1214"/>
                  </a:cubicBezTo>
                  <a:cubicBezTo>
                    <a:pt x="4812" y="963"/>
                    <a:pt x="4645" y="754"/>
                    <a:pt x="4436" y="587"/>
                  </a:cubicBezTo>
                  <a:cubicBezTo>
                    <a:pt x="4206" y="398"/>
                    <a:pt x="3955" y="252"/>
                    <a:pt x="3683" y="168"/>
                  </a:cubicBezTo>
                  <a:cubicBezTo>
                    <a:pt x="3390" y="64"/>
                    <a:pt x="3076" y="1"/>
                    <a:pt x="2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7"/>
            <p:cNvSpPr/>
            <p:nvPr/>
          </p:nvSpPr>
          <p:spPr>
            <a:xfrm>
              <a:off x="7701206" y="3658418"/>
              <a:ext cx="76477" cy="117385"/>
            </a:xfrm>
            <a:custGeom>
              <a:avLst/>
              <a:gdLst/>
              <a:ahLst/>
              <a:cxnLst/>
              <a:rect l="l" t="t" r="r" b="b"/>
              <a:pathLst>
                <a:path w="5399" h="8287" extrusionOk="0">
                  <a:moveTo>
                    <a:pt x="0" y="0"/>
                  </a:moveTo>
                  <a:lnTo>
                    <a:pt x="0" y="8286"/>
                  </a:lnTo>
                  <a:lnTo>
                    <a:pt x="1570" y="8286"/>
                  </a:lnTo>
                  <a:lnTo>
                    <a:pt x="1570" y="4708"/>
                  </a:lnTo>
                  <a:lnTo>
                    <a:pt x="3808" y="4708"/>
                  </a:lnTo>
                  <a:lnTo>
                    <a:pt x="3808" y="8286"/>
                  </a:lnTo>
                  <a:lnTo>
                    <a:pt x="5399" y="8286"/>
                  </a:lnTo>
                  <a:lnTo>
                    <a:pt x="5399" y="0"/>
                  </a:lnTo>
                  <a:lnTo>
                    <a:pt x="3808" y="0"/>
                  </a:lnTo>
                  <a:lnTo>
                    <a:pt x="3808" y="3306"/>
                  </a:lnTo>
                  <a:lnTo>
                    <a:pt x="1570" y="3306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7"/>
            <p:cNvSpPr/>
            <p:nvPr/>
          </p:nvSpPr>
          <p:spPr>
            <a:xfrm>
              <a:off x="7678090" y="3966058"/>
              <a:ext cx="120643" cy="17791"/>
            </a:xfrm>
            <a:custGeom>
              <a:avLst/>
              <a:gdLst/>
              <a:ahLst/>
              <a:cxnLst/>
              <a:rect l="l" t="t" r="r" b="b"/>
              <a:pathLst>
                <a:path w="8517" h="1256" extrusionOk="0">
                  <a:moveTo>
                    <a:pt x="0" y="0"/>
                  </a:moveTo>
                  <a:lnTo>
                    <a:pt x="0" y="1256"/>
                  </a:lnTo>
                  <a:lnTo>
                    <a:pt x="8516" y="1256"/>
                  </a:lnTo>
                  <a:lnTo>
                    <a:pt x="8516" y="0"/>
                  </a:lnTo>
                  <a:close/>
                </a:path>
              </a:pathLst>
            </a:custGeom>
            <a:solidFill>
              <a:srgbClr val="E5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7"/>
            <p:cNvSpPr/>
            <p:nvPr/>
          </p:nvSpPr>
          <p:spPr>
            <a:xfrm>
              <a:off x="7689648" y="3910632"/>
              <a:ext cx="13343" cy="62553"/>
            </a:xfrm>
            <a:custGeom>
              <a:avLst/>
              <a:gdLst/>
              <a:ahLst/>
              <a:cxnLst/>
              <a:rect l="l" t="t" r="r" b="b"/>
              <a:pathLst>
                <a:path w="942" h="4416" extrusionOk="0">
                  <a:moveTo>
                    <a:pt x="0" y="0"/>
                  </a:moveTo>
                  <a:lnTo>
                    <a:pt x="0" y="4415"/>
                  </a:lnTo>
                  <a:lnTo>
                    <a:pt x="942" y="4415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rgbClr val="E5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7"/>
            <p:cNvSpPr/>
            <p:nvPr/>
          </p:nvSpPr>
          <p:spPr>
            <a:xfrm>
              <a:off x="7717807" y="3910632"/>
              <a:ext cx="13046" cy="62553"/>
            </a:xfrm>
            <a:custGeom>
              <a:avLst/>
              <a:gdLst/>
              <a:ahLst/>
              <a:cxnLst/>
              <a:rect l="l" t="t" r="r" b="b"/>
              <a:pathLst>
                <a:path w="921" h="4416" extrusionOk="0">
                  <a:moveTo>
                    <a:pt x="0" y="0"/>
                  </a:moveTo>
                  <a:lnTo>
                    <a:pt x="0" y="4415"/>
                  </a:lnTo>
                  <a:lnTo>
                    <a:pt x="921" y="4415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rgbClr val="E5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7"/>
            <p:cNvSpPr/>
            <p:nvPr/>
          </p:nvSpPr>
          <p:spPr>
            <a:xfrm>
              <a:off x="7745951" y="3910632"/>
              <a:ext cx="13060" cy="62553"/>
            </a:xfrm>
            <a:custGeom>
              <a:avLst/>
              <a:gdLst/>
              <a:ahLst/>
              <a:cxnLst/>
              <a:rect l="l" t="t" r="r" b="b"/>
              <a:pathLst>
                <a:path w="922" h="4416" extrusionOk="0">
                  <a:moveTo>
                    <a:pt x="1" y="0"/>
                  </a:moveTo>
                  <a:lnTo>
                    <a:pt x="1" y="4415"/>
                  </a:lnTo>
                  <a:lnTo>
                    <a:pt x="921" y="4415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rgbClr val="E5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7"/>
            <p:cNvSpPr/>
            <p:nvPr/>
          </p:nvSpPr>
          <p:spPr>
            <a:xfrm>
              <a:off x="7774110" y="3910632"/>
              <a:ext cx="13060" cy="62553"/>
            </a:xfrm>
            <a:custGeom>
              <a:avLst/>
              <a:gdLst/>
              <a:ahLst/>
              <a:cxnLst/>
              <a:rect l="l" t="t" r="r" b="b"/>
              <a:pathLst>
                <a:path w="922" h="4416" extrusionOk="0">
                  <a:moveTo>
                    <a:pt x="1" y="0"/>
                  </a:moveTo>
                  <a:lnTo>
                    <a:pt x="1" y="4415"/>
                  </a:lnTo>
                  <a:lnTo>
                    <a:pt x="921" y="4415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rgbClr val="E5E2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7"/>
            <p:cNvSpPr/>
            <p:nvPr/>
          </p:nvSpPr>
          <p:spPr>
            <a:xfrm>
              <a:off x="7678090" y="3871807"/>
              <a:ext cx="120643" cy="56320"/>
            </a:xfrm>
            <a:custGeom>
              <a:avLst/>
              <a:gdLst/>
              <a:ahLst/>
              <a:cxnLst/>
              <a:rect l="l" t="t" r="r" b="b"/>
              <a:pathLst>
                <a:path w="8517" h="3976" extrusionOk="0">
                  <a:moveTo>
                    <a:pt x="4269" y="1612"/>
                  </a:moveTo>
                  <a:cubicBezTo>
                    <a:pt x="4583" y="1612"/>
                    <a:pt x="4834" y="1863"/>
                    <a:pt x="4834" y="2176"/>
                  </a:cubicBezTo>
                  <a:cubicBezTo>
                    <a:pt x="4834" y="2490"/>
                    <a:pt x="4583" y="2741"/>
                    <a:pt x="4269" y="2741"/>
                  </a:cubicBezTo>
                  <a:cubicBezTo>
                    <a:pt x="3955" y="2741"/>
                    <a:pt x="3704" y="2490"/>
                    <a:pt x="3704" y="2176"/>
                  </a:cubicBezTo>
                  <a:cubicBezTo>
                    <a:pt x="3704" y="1863"/>
                    <a:pt x="3955" y="1612"/>
                    <a:pt x="4269" y="1612"/>
                  </a:cubicBezTo>
                  <a:close/>
                  <a:moveTo>
                    <a:pt x="4269" y="0"/>
                  </a:moveTo>
                  <a:lnTo>
                    <a:pt x="0" y="2721"/>
                  </a:lnTo>
                  <a:lnTo>
                    <a:pt x="0" y="3976"/>
                  </a:lnTo>
                  <a:lnTo>
                    <a:pt x="8516" y="3976"/>
                  </a:lnTo>
                  <a:lnTo>
                    <a:pt x="8516" y="2721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7"/>
            <p:cNvSpPr/>
            <p:nvPr/>
          </p:nvSpPr>
          <p:spPr>
            <a:xfrm>
              <a:off x="7484265" y="3467254"/>
              <a:ext cx="713704" cy="713704"/>
            </a:xfrm>
            <a:custGeom>
              <a:avLst/>
              <a:gdLst/>
              <a:ahLst/>
              <a:cxnLst/>
              <a:rect l="l" t="t" r="r" b="b"/>
              <a:pathLst>
                <a:path w="50385" h="50385" extrusionOk="0">
                  <a:moveTo>
                    <a:pt x="25192" y="6843"/>
                  </a:moveTo>
                  <a:cubicBezTo>
                    <a:pt x="35319" y="6843"/>
                    <a:pt x="43542" y="15066"/>
                    <a:pt x="43542" y="25193"/>
                  </a:cubicBezTo>
                  <a:cubicBezTo>
                    <a:pt x="43542" y="35320"/>
                    <a:pt x="35319" y="43543"/>
                    <a:pt x="25192" y="43543"/>
                  </a:cubicBezTo>
                  <a:cubicBezTo>
                    <a:pt x="15044" y="43543"/>
                    <a:pt x="6842" y="35320"/>
                    <a:pt x="6842" y="25193"/>
                  </a:cubicBezTo>
                  <a:cubicBezTo>
                    <a:pt x="6842" y="15045"/>
                    <a:pt x="15044" y="6843"/>
                    <a:pt x="25192" y="6843"/>
                  </a:cubicBezTo>
                  <a:close/>
                  <a:moveTo>
                    <a:pt x="25192" y="1"/>
                  </a:moveTo>
                  <a:cubicBezTo>
                    <a:pt x="11278" y="1"/>
                    <a:pt x="0" y="11279"/>
                    <a:pt x="0" y="25193"/>
                  </a:cubicBezTo>
                  <a:cubicBezTo>
                    <a:pt x="0" y="39107"/>
                    <a:pt x="11278" y="50385"/>
                    <a:pt x="25192" y="50385"/>
                  </a:cubicBezTo>
                  <a:cubicBezTo>
                    <a:pt x="39107" y="50385"/>
                    <a:pt x="50384" y="39107"/>
                    <a:pt x="50384" y="25193"/>
                  </a:cubicBezTo>
                  <a:cubicBezTo>
                    <a:pt x="50384" y="11279"/>
                    <a:pt x="39107" y="1"/>
                    <a:pt x="25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72" name="Google Shape;1272;p47"/>
            <p:cNvGrpSpPr/>
            <p:nvPr/>
          </p:nvGrpSpPr>
          <p:grpSpPr>
            <a:xfrm>
              <a:off x="7580818" y="3493242"/>
              <a:ext cx="519826" cy="590660"/>
              <a:chOff x="7210564" y="2755523"/>
              <a:chExt cx="495922" cy="563500"/>
            </a:xfrm>
          </p:grpSpPr>
          <p:sp>
            <p:nvSpPr>
              <p:cNvPr id="1273" name="Google Shape;1273;p47"/>
              <p:cNvSpPr/>
              <p:nvPr/>
            </p:nvSpPr>
            <p:spPr>
              <a:xfrm>
                <a:off x="7210564" y="2823100"/>
                <a:ext cx="495922" cy="495922"/>
              </a:xfrm>
              <a:custGeom>
                <a:avLst/>
                <a:gdLst/>
                <a:ahLst/>
                <a:cxnLst/>
                <a:rect l="l" t="t" r="r" b="b"/>
                <a:pathLst>
                  <a:path w="36701" h="36701" fill="none" extrusionOk="0">
                    <a:moveTo>
                      <a:pt x="36700" y="18351"/>
                    </a:moveTo>
                    <a:cubicBezTo>
                      <a:pt x="36700" y="28478"/>
                      <a:pt x="28477" y="36701"/>
                      <a:pt x="18350" y="36701"/>
                    </a:cubicBezTo>
                    <a:cubicBezTo>
                      <a:pt x="8223" y="36701"/>
                      <a:pt x="0" y="28478"/>
                      <a:pt x="0" y="18351"/>
                    </a:cubicBezTo>
                    <a:cubicBezTo>
                      <a:pt x="0" y="8203"/>
                      <a:pt x="8223" y="1"/>
                      <a:pt x="18350" y="1"/>
                    </a:cubicBezTo>
                    <a:cubicBezTo>
                      <a:pt x="28477" y="1"/>
                      <a:pt x="36700" y="8224"/>
                      <a:pt x="36700" y="1835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10975" cap="flat" cmpd="sng">
                <a:solidFill>
                  <a:srgbClr val="E5E2E1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47"/>
              <p:cNvSpPr/>
              <p:nvPr/>
            </p:nvSpPr>
            <p:spPr>
              <a:xfrm>
                <a:off x="7458517" y="2823100"/>
                <a:ext cx="14" cy="495922"/>
              </a:xfrm>
              <a:custGeom>
                <a:avLst/>
                <a:gdLst/>
                <a:ahLst/>
                <a:cxnLst/>
                <a:rect l="l" t="t" r="r" b="b"/>
                <a:pathLst>
                  <a:path w="1" h="36701" fill="none" extrusionOk="0">
                    <a:moveTo>
                      <a:pt x="0" y="1"/>
                    </a:moveTo>
                    <a:lnTo>
                      <a:pt x="0" y="36701"/>
                    </a:lnTo>
                  </a:path>
                </a:pathLst>
              </a:custGeom>
              <a:solidFill>
                <a:schemeClr val="accent2"/>
              </a:solidFill>
              <a:ln w="10975" cap="flat" cmpd="sng">
                <a:solidFill>
                  <a:schemeClr val="lt2"/>
                </a:solidFill>
                <a:prstDash val="solid"/>
                <a:miter lim="20923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47"/>
              <p:cNvSpPr/>
              <p:nvPr/>
            </p:nvSpPr>
            <p:spPr>
              <a:xfrm>
                <a:off x="7222996" y="2835829"/>
                <a:ext cx="54023" cy="54293"/>
              </a:xfrm>
              <a:custGeom>
                <a:avLst/>
                <a:gdLst/>
                <a:ahLst/>
                <a:cxnLst/>
                <a:rect l="l" t="t" r="r" b="b"/>
                <a:pathLst>
                  <a:path w="3998" h="4018" extrusionOk="0">
                    <a:moveTo>
                      <a:pt x="1570" y="0"/>
                    </a:moveTo>
                    <a:lnTo>
                      <a:pt x="1110" y="482"/>
                    </a:lnTo>
                    <a:lnTo>
                      <a:pt x="2072" y="1444"/>
                    </a:lnTo>
                    <a:lnTo>
                      <a:pt x="1424" y="2093"/>
                    </a:lnTo>
                    <a:lnTo>
                      <a:pt x="461" y="1130"/>
                    </a:lnTo>
                    <a:lnTo>
                      <a:pt x="1" y="1590"/>
                    </a:lnTo>
                    <a:lnTo>
                      <a:pt x="2428" y="4018"/>
                    </a:lnTo>
                    <a:lnTo>
                      <a:pt x="2888" y="3557"/>
                    </a:lnTo>
                    <a:lnTo>
                      <a:pt x="1842" y="2511"/>
                    </a:lnTo>
                    <a:lnTo>
                      <a:pt x="2491" y="1842"/>
                    </a:lnTo>
                    <a:lnTo>
                      <a:pt x="3537" y="2888"/>
                    </a:lnTo>
                    <a:lnTo>
                      <a:pt x="3997" y="2427"/>
                    </a:lnTo>
                    <a:lnTo>
                      <a:pt x="157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47"/>
              <p:cNvSpPr/>
              <p:nvPr/>
            </p:nvSpPr>
            <p:spPr>
              <a:xfrm>
                <a:off x="7252966" y="2820844"/>
                <a:ext cx="37051" cy="42699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3160" extrusionOk="0">
                    <a:moveTo>
                      <a:pt x="461" y="0"/>
                    </a:moveTo>
                    <a:lnTo>
                      <a:pt x="1" y="398"/>
                    </a:lnTo>
                    <a:lnTo>
                      <a:pt x="357" y="816"/>
                    </a:lnTo>
                    <a:lnTo>
                      <a:pt x="817" y="419"/>
                    </a:lnTo>
                    <a:lnTo>
                      <a:pt x="461" y="0"/>
                    </a:lnTo>
                    <a:close/>
                    <a:moveTo>
                      <a:pt x="1089" y="775"/>
                    </a:moveTo>
                    <a:lnTo>
                      <a:pt x="629" y="1151"/>
                    </a:lnTo>
                    <a:lnTo>
                      <a:pt x="2261" y="3160"/>
                    </a:lnTo>
                    <a:lnTo>
                      <a:pt x="2742" y="2783"/>
                    </a:lnTo>
                    <a:lnTo>
                      <a:pt x="1089" y="7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47"/>
              <p:cNvSpPr/>
              <p:nvPr/>
            </p:nvSpPr>
            <p:spPr>
              <a:xfrm>
                <a:off x="7278978" y="2808966"/>
                <a:ext cx="42145" cy="52780"/>
              </a:xfrm>
              <a:custGeom>
                <a:avLst/>
                <a:gdLst/>
                <a:ahLst/>
                <a:cxnLst/>
                <a:rect l="l" t="t" r="r" b="b"/>
                <a:pathLst>
                  <a:path w="3119" h="3906" extrusionOk="0">
                    <a:moveTo>
                      <a:pt x="870" y="1011"/>
                    </a:moveTo>
                    <a:cubicBezTo>
                      <a:pt x="992" y="1011"/>
                      <a:pt x="1119" y="1109"/>
                      <a:pt x="1235" y="1298"/>
                    </a:cubicBezTo>
                    <a:cubicBezTo>
                      <a:pt x="1298" y="1402"/>
                      <a:pt x="1361" y="1486"/>
                      <a:pt x="1382" y="1549"/>
                    </a:cubicBezTo>
                    <a:cubicBezTo>
                      <a:pt x="1424" y="1612"/>
                      <a:pt x="1424" y="1674"/>
                      <a:pt x="1424" y="1716"/>
                    </a:cubicBezTo>
                    <a:cubicBezTo>
                      <a:pt x="1424" y="1758"/>
                      <a:pt x="1424" y="1800"/>
                      <a:pt x="1382" y="1842"/>
                    </a:cubicBezTo>
                    <a:cubicBezTo>
                      <a:pt x="1361" y="1884"/>
                      <a:pt x="1319" y="1926"/>
                      <a:pt x="1277" y="1946"/>
                    </a:cubicBezTo>
                    <a:cubicBezTo>
                      <a:pt x="1231" y="1981"/>
                      <a:pt x="1185" y="1997"/>
                      <a:pt x="1139" y="1997"/>
                    </a:cubicBezTo>
                    <a:cubicBezTo>
                      <a:pt x="1101" y="1997"/>
                      <a:pt x="1064" y="1986"/>
                      <a:pt x="1026" y="1967"/>
                    </a:cubicBezTo>
                    <a:cubicBezTo>
                      <a:pt x="942" y="1926"/>
                      <a:pt x="859" y="1842"/>
                      <a:pt x="754" y="1716"/>
                    </a:cubicBezTo>
                    <a:cubicBezTo>
                      <a:pt x="649" y="1549"/>
                      <a:pt x="587" y="1402"/>
                      <a:pt x="587" y="1319"/>
                    </a:cubicBezTo>
                    <a:cubicBezTo>
                      <a:pt x="566" y="1214"/>
                      <a:pt x="608" y="1130"/>
                      <a:pt x="712" y="1068"/>
                    </a:cubicBezTo>
                    <a:cubicBezTo>
                      <a:pt x="763" y="1029"/>
                      <a:pt x="816" y="1011"/>
                      <a:pt x="870" y="1011"/>
                    </a:cubicBezTo>
                    <a:close/>
                    <a:moveTo>
                      <a:pt x="2491" y="2721"/>
                    </a:moveTo>
                    <a:cubicBezTo>
                      <a:pt x="2533" y="2721"/>
                      <a:pt x="2553" y="2742"/>
                      <a:pt x="2574" y="2762"/>
                    </a:cubicBezTo>
                    <a:cubicBezTo>
                      <a:pt x="2616" y="2825"/>
                      <a:pt x="2616" y="2888"/>
                      <a:pt x="2574" y="2972"/>
                    </a:cubicBezTo>
                    <a:cubicBezTo>
                      <a:pt x="2512" y="3034"/>
                      <a:pt x="2428" y="3118"/>
                      <a:pt x="2323" y="3202"/>
                    </a:cubicBezTo>
                    <a:cubicBezTo>
                      <a:pt x="2177" y="3286"/>
                      <a:pt x="2051" y="3369"/>
                      <a:pt x="1947" y="3390"/>
                    </a:cubicBezTo>
                    <a:cubicBezTo>
                      <a:pt x="1924" y="3396"/>
                      <a:pt x="1903" y="3398"/>
                      <a:pt x="1884" y="3398"/>
                    </a:cubicBezTo>
                    <a:cubicBezTo>
                      <a:pt x="1831" y="3398"/>
                      <a:pt x="1789" y="3379"/>
                      <a:pt x="1758" y="3348"/>
                    </a:cubicBezTo>
                    <a:cubicBezTo>
                      <a:pt x="1737" y="3306"/>
                      <a:pt x="1717" y="3265"/>
                      <a:pt x="1717" y="3223"/>
                    </a:cubicBezTo>
                    <a:cubicBezTo>
                      <a:pt x="1737" y="3181"/>
                      <a:pt x="1737" y="3139"/>
                      <a:pt x="1737" y="3097"/>
                    </a:cubicBezTo>
                    <a:lnTo>
                      <a:pt x="2323" y="2783"/>
                    </a:lnTo>
                    <a:cubicBezTo>
                      <a:pt x="2407" y="2742"/>
                      <a:pt x="2449" y="2721"/>
                      <a:pt x="2491" y="2721"/>
                    </a:cubicBezTo>
                    <a:close/>
                    <a:moveTo>
                      <a:pt x="1424" y="1"/>
                    </a:moveTo>
                    <a:cubicBezTo>
                      <a:pt x="1319" y="63"/>
                      <a:pt x="1256" y="147"/>
                      <a:pt x="1214" y="231"/>
                    </a:cubicBezTo>
                    <a:cubicBezTo>
                      <a:pt x="1193" y="314"/>
                      <a:pt x="1173" y="419"/>
                      <a:pt x="1152" y="545"/>
                    </a:cubicBezTo>
                    <a:cubicBezTo>
                      <a:pt x="1090" y="520"/>
                      <a:pt x="1022" y="510"/>
                      <a:pt x="946" y="510"/>
                    </a:cubicBezTo>
                    <a:cubicBezTo>
                      <a:pt x="893" y="510"/>
                      <a:pt x="836" y="515"/>
                      <a:pt x="775" y="524"/>
                    </a:cubicBezTo>
                    <a:cubicBezTo>
                      <a:pt x="649" y="545"/>
                      <a:pt x="524" y="607"/>
                      <a:pt x="419" y="670"/>
                    </a:cubicBezTo>
                    <a:cubicBezTo>
                      <a:pt x="294" y="754"/>
                      <a:pt x="189" y="858"/>
                      <a:pt x="105" y="963"/>
                    </a:cubicBezTo>
                    <a:cubicBezTo>
                      <a:pt x="43" y="1068"/>
                      <a:pt x="1" y="1172"/>
                      <a:pt x="1" y="1277"/>
                    </a:cubicBezTo>
                    <a:cubicBezTo>
                      <a:pt x="1" y="1402"/>
                      <a:pt x="1" y="1507"/>
                      <a:pt x="43" y="1633"/>
                    </a:cubicBezTo>
                    <a:cubicBezTo>
                      <a:pt x="84" y="1737"/>
                      <a:pt x="147" y="1863"/>
                      <a:pt x="231" y="1967"/>
                    </a:cubicBezTo>
                    <a:cubicBezTo>
                      <a:pt x="357" y="2156"/>
                      <a:pt x="482" y="2281"/>
                      <a:pt x="608" y="2365"/>
                    </a:cubicBezTo>
                    <a:cubicBezTo>
                      <a:pt x="733" y="2449"/>
                      <a:pt x="880" y="2490"/>
                      <a:pt x="1068" y="2490"/>
                    </a:cubicBezTo>
                    <a:cubicBezTo>
                      <a:pt x="1047" y="2532"/>
                      <a:pt x="1026" y="2574"/>
                      <a:pt x="1005" y="2616"/>
                    </a:cubicBezTo>
                    <a:cubicBezTo>
                      <a:pt x="984" y="2679"/>
                      <a:pt x="963" y="2721"/>
                      <a:pt x="963" y="2762"/>
                    </a:cubicBezTo>
                    <a:cubicBezTo>
                      <a:pt x="942" y="2825"/>
                      <a:pt x="942" y="2867"/>
                      <a:pt x="963" y="2930"/>
                    </a:cubicBezTo>
                    <a:cubicBezTo>
                      <a:pt x="963" y="2972"/>
                      <a:pt x="984" y="3014"/>
                      <a:pt x="1005" y="3055"/>
                    </a:cubicBezTo>
                    <a:cubicBezTo>
                      <a:pt x="1047" y="3118"/>
                      <a:pt x="1110" y="3160"/>
                      <a:pt x="1173" y="3202"/>
                    </a:cubicBezTo>
                    <a:cubicBezTo>
                      <a:pt x="1256" y="3223"/>
                      <a:pt x="1340" y="3223"/>
                      <a:pt x="1424" y="3223"/>
                    </a:cubicBezTo>
                    <a:cubicBezTo>
                      <a:pt x="1403" y="3265"/>
                      <a:pt x="1382" y="3306"/>
                      <a:pt x="1361" y="3348"/>
                    </a:cubicBezTo>
                    <a:cubicBezTo>
                      <a:pt x="1340" y="3390"/>
                      <a:pt x="1319" y="3432"/>
                      <a:pt x="1319" y="3495"/>
                    </a:cubicBezTo>
                    <a:cubicBezTo>
                      <a:pt x="1298" y="3537"/>
                      <a:pt x="1298" y="3578"/>
                      <a:pt x="1298" y="3620"/>
                    </a:cubicBezTo>
                    <a:cubicBezTo>
                      <a:pt x="1298" y="3683"/>
                      <a:pt x="1319" y="3725"/>
                      <a:pt x="1340" y="3767"/>
                    </a:cubicBezTo>
                    <a:cubicBezTo>
                      <a:pt x="1406" y="3849"/>
                      <a:pt x="1510" y="3905"/>
                      <a:pt x="1644" y="3905"/>
                    </a:cubicBezTo>
                    <a:cubicBezTo>
                      <a:pt x="1680" y="3905"/>
                      <a:pt x="1718" y="3901"/>
                      <a:pt x="1758" y="3892"/>
                    </a:cubicBezTo>
                    <a:cubicBezTo>
                      <a:pt x="1926" y="3871"/>
                      <a:pt x="2156" y="3767"/>
                      <a:pt x="2428" y="3599"/>
                    </a:cubicBezTo>
                    <a:cubicBezTo>
                      <a:pt x="2574" y="3495"/>
                      <a:pt x="2700" y="3390"/>
                      <a:pt x="2805" y="3306"/>
                    </a:cubicBezTo>
                    <a:cubicBezTo>
                      <a:pt x="2909" y="3202"/>
                      <a:pt x="2972" y="3097"/>
                      <a:pt x="3035" y="2993"/>
                    </a:cubicBezTo>
                    <a:cubicBezTo>
                      <a:pt x="3077" y="2888"/>
                      <a:pt x="3118" y="2804"/>
                      <a:pt x="3118" y="2700"/>
                    </a:cubicBezTo>
                    <a:cubicBezTo>
                      <a:pt x="3118" y="2595"/>
                      <a:pt x="3077" y="2511"/>
                      <a:pt x="3014" y="2407"/>
                    </a:cubicBezTo>
                    <a:cubicBezTo>
                      <a:pt x="2930" y="2281"/>
                      <a:pt x="2846" y="2198"/>
                      <a:pt x="2721" y="2177"/>
                    </a:cubicBezTo>
                    <a:cubicBezTo>
                      <a:pt x="2669" y="2166"/>
                      <a:pt x="2616" y="2161"/>
                      <a:pt x="2561" y="2161"/>
                    </a:cubicBezTo>
                    <a:cubicBezTo>
                      <a:pt x="2506" y="2161"/>
                      <a:pt x="2449" y="2166"/>
                      <a:pt x="2386" y="2177"/>
                    </a:cubicBezTo>
                    <a:cubicBezTo>
                      <a:pt x="2281" y="2218"/>
                      <a:pt x="2177" y="2260"/>
                      <a:pt x="2051" y="2323"/>
                    </a:cubicBezTo>
                    <a:cubicBezTo>
                      <a:pt x="1947" y="2386"/>
                      <a:pt x="1842" y="2449"/>
                      <a:pt x="1758" y="2511"/>
                    </a:cubicBezTo>
                    <a:cubicBezTo>
                      <a:pt x="1654" y="2574"/>
                      <a:pt x="1570" y="2616"/>
                      <a:pt x="1507" y="2637"/>
                    </a:cubicBezTo>
                    <a:cubicBezTo>
                      <a:pt x="1475" y="2653"/>
                      <a:pt x="1449" y="2660"/>
                      <a:pt x="1429" y="2660"/>
                    </a:cubicBezTo>
                    <a:cubicBezTo>
                      <a:pt x="1395" y="2660"/>
                      <a:pt x="1374" y="2642"/>
                      <a:pt x="1361" y="2616"/>
                    </a:cubicBezTo>
                    <a:cubicBezTo>
                      <a:pt x="1340" y="2595"/>
                      <a:pt x="1340" y="2574"/>
                      <a:pt x="1340" y="2532"/>
                    </a:cubicBezTo>
                    <a:cubicBezTo>
                      <a:pt x="1361" y="2511"/>
                      <a:pt x="1361" y="2470"/>
                      <a:pt x="1361" y="2449"/>
                    </a:cubicBezTo>
                    <a:cubicBezTo>
                      <a:pt x="1403" y="2428"/>
                      <a:pt x="1445" y="2407"/>
                      <a:pt x="1465" y="2386"/>
                    </a:cubicBezTo>
                    <a:cubicBezTo>
                      <a:pt x="1507" y="2386"/>
                      <a:pt x="1549" y="2344"/>
                      <a:pt x="1570" y="2323"/>
                    </a:cubicBezTo>
                    <a:cubicBezTo>
                      <a:pt x="1821" y="2156"/>
                      <a:pt x="1947" y="1967"/>
                      <a:pt x="1968" y="1737"/>
                    </a:cubicBezTo>
                    <a:cubicBezTo>
                      <a:pt x="1989" y="1528"/>
                      <a:pt x="1905" y="1277"/>
                      <a:pt x="1717" y="1005"/>
                    </a:cubicBezTo>
                    <a:cubicBezTo>
                      <a:pt x="1675" y="942"/>
                      <a:pt x="1633" y="879"/>
                      <a:pt x="1570" y="837"/>
                    </a:cubicBezTo>
                    <a:cubicBezTo>
                      <a:pt x="1528" y="775"/>
                      <a:pt x="1465" y="733"/>
                      <a:pt x="1403" y="670"/>
                    </a:cubicBezTo>
                    <a:cubicBezTo>
                      <a:pt x="1424" y="628"/>
                      <a:pt x="1465" y="607"/>
                      <a:pt x="1465" y="565"/>
                    </a:cubicBezTo>
                    <a:cubicBezTo>
                      <a:pt x="1486" y="545"/>
                      <a:pt x="1507" y="524"/>
                      <a:pt x="1549" y="503"/>
                    </a:cubicBezTo>
                    <a:cubicBezTo>
                      <a:pt x="1570" y="482"/>
                      <a:pt x="1591" y="482"/>
                      <a:pt x="1633" y="461"/>
                    </a:cubicBezTo>
                    <a:cubicBezTo>
                      <a:pt x="1654" y="461"/>
                      <a:pt x="1696" y="440"/>
                      <a:pt x="1717" y="440"/>
                    </a:cubicBezTo>
                    <a:lnTo>
                      <a:pt x="142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47"/>
              <p:cNvSpPr/>
              <p:nvPr/>
            </p:nvSpPr>
            <p:spPr>
              <a:xfrm>
                <a:off x="7300462" y="2791724"/>
                <a:ext cx="42997" cy="44686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3307" extrusionOk="0">
                    <a:moveTo>
                      <a:pt x="524" y="0"/>
                    </a:moveTo>
                    <a:lnTo>
                      <a:pt x="1" y="272"/>
                    </a:lnTo>
                    <a:lnTo>
                      <a:pt x="1570" y="3306"/>
                    </a:lnTo>
                    <a:lnTo>
                      <a:pt x="2114" y="3034"/>
                    </a:lnTo>
                    <a:lnTo>
                      <a:pt x="1215" y="1297"/>
                    </a:lnTo>
                    <a:cubicBezTo>
                      <a:pt x="1235" y="1214"/>
                      <a:pt x="1277" y="1151"/>
                      <a:pt x="1298" y="1067"/>
                    </a:cubicBezTo>
                    <a:cubicBezTo>
                      <a:pt x="1340" y="1005"/>
                      <a:pt x="1382" y="942"/>
                      <a:pt x="1445" y="921"/>
                    </a:cubicBezTo>
                    <a:cubicBezTo>
                      <a:pt x="1494" y="896"/>
                      <a:pt x="1536" y="886"/>
                      <a:pt x="1570" y="886"/>
                    </a:cubicBezTo>
                    <a:cubicBezTo>
                      <a:pt x="1595" y="886"/>
                      <a:pt x="1616" y="891"/>
                      <a:pt x="1633" y="900"/>
                    </a:cubicBezTo>
                    <a:cubicBezTo>
                      <a:pt x="1675" y="942"/>
                      <a:pt x="1738" y="1005"/>
                      <a:pt x="1780" y="1067"/>
                    </a:cubicBezTo>
                    <a:lnTo>
                      <a:pt x="2637" y="2762"/>
                    </a:lnTo>
                    <a:lnTo>
                      <a:pt x="3181" y="2490"/>
                    </a:lnTo>
                    <a:lnTo>
                      <a:pt x="2282" y="733"/>
                    </a:lnTo>
                    <a:cubicBezTo>
                      <a:pt x="2156" y="523"/>
                      <a:pt x="2052" y="398"/>
                      <a:pt x="1905" y="335"/>
                    </a:cubicBezTo>
                    <a:cubicBezTo>
                      <a:pt x="1863" y="321"/>
                      <a:pt x="1819" y="314"/>
                      <a:pt x="1773" y="314"/>
                    </a:cubicBezTo>
                    <a:cubicBezTo>
                      <a:pt x="1680" y="314"/>
                      <a:pt x="1577" y="342"/>
                      <a:pt x="1466" y="398"/>
                    </a:cubicBezTo>
                    <a:cubicBezTo>
                      <a:pt x="1361" y="461"/>
                      <a:pt x="1277" y="544"/>
                      <a:pt x="1215" y="649"/>
                    </a:cubicBezTo>
                    <a:cubicBezTo>
                      <a:pt x="1152" y="753"/>
                      <a:pt x="1089" y="879"/>
                      <a:pt x="1047" y="1005"/>
                    </a:cubicBezTo>
                    <a:lnTo>
                      <a:pt x="52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47"/>
              <p:cNvSpPr/>
              <p:nvPr/>
            </p:nvSpPr>
            <p:spPr>
              <a:xfrm>
                <a:off x="7353620" y="2766549"/>
                <a:ext cx="35632" cy="47280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99" extrusionOk="0">
                    <a:moveTo>
                      <a:pt x="1193" y="1"/>
                    </a:moveTo>
                    <a:cubicBezTo>
                      <a:pt x="1068" y="1"/>
                      <a:pt x="942" y="22"/>
                      <a:pt x="796" y="64"/>
                    </a:cubicBezTo>
                    <a:cubicBezTo>
                      <a:pt x="482" y="168"/>
                      <a:pt x="252" y="315"/>
                      <a:pt x="126" y="524"/>
                    </a:cubicBezTo>
                    <a:cubicBezTo>
                      <a:pt x="22" y="733"/>
                      <a:pt x="1" y="984"/>
                      <a:pt x="84" y="1277"/>
                    </a:cubicBezTo>
                    <a:cubicBezTo>
                      <a:pt x="126" y="1424"/>
                      <a:pt x="210" y="1549"/>
                      <a:pt x="314" y="1633"/>
                    </a:cubicBezTo>
                    <a:cubicBezTo>
                      <a:pt x="419" y="1717"/>
                      <a:pt x="524" y="1800"/>
                      <a:pt x="649" y="1842"/>
                    </a:cubicBezTo>
                    <a:cubicBezTo>
                      <a:pt x="775" y="1884"/>
                      <a:pt x="921" y="1926"/>
                      <a:pt x="1047" y="1968"/>
                    </a:cubicBezTo>
                    <a:cubicBezTo>
                      <a:pt x="1193" y="1989"/>
                      <a:pt x="1319" y="2010"/>
                      <a:pt x="1444" y="2052"/>
                    </a:cubicBezTo>
                    <a:cubicBezTo>
                      <a:pt x="1570" y="2072"/>
                      <a:pt x="1675" y="2135"/>
                      <a:pt x="1758" y="2177"/>
                    </a:cubicBezTo>
                    <a:cubicBezTo>
                      <a:pt x="1863" y="2240"/>
                      <a:pt x="1926" y="2303"/>
                      <a:pt x="1947" y="2407"/>
                    </a:cubicBezTo>
                    <a:cubicBezTo>
                      <a:pt x="1988" y="2533"/>
                      <a:pt x="1988" y="2637"/>
                      <a:pt x="1926" y="2742"/>
                    </a:cubicBezTo>
                    <a:cubicBezTo>
                      <a:pt x="1863" y="2826"/>
                      <a:pt x="1779" y="2888"/>
                      <a:pt x="1675" y="2930"/>
                    </a:cubicBezTo>
                    <a:lnTo>
                      <a:pt x="1528" y="2930"/>
                    </a:lnTo>
                    <a:cubicBezTo>
                      <a:pt x="1465" y="2930"/>
                      <a:pt x="1423" y="2909"/>
                      <a:pt x="1361" y="2888"/>
                    </a:cubicBezTo>
                    <a:cubicBezTo>
                      <a:pt x="1298" y="2868"/>
                      <a:pt x="1235" y="2805"/>
                      <a:pt x="1193" y="2763"/>
                    </a:cubicBezTo>
                    <a:cubicBezTo>
                      <a:pt x="1131" y="2700"/>
                      <a:pt x="1089" y="2616"/>
                      <a:pt x="1026" y="2533"/>
                    </a:cubicBezTo>
                    <a:lnTo>
                      <a:pt x="461" y="2847"/>
                    </a:lnTo>
                    <a:cubicBezTo>
                      <a:pt x="628" y="3140"/>
                      <a:pt x="838" y="3328"/>
                      <a:pt x="1068" y="3432"/>
                    </a:cubicBezTo>
                    <a:cubicBezTo>
                      <a:pt x="1191" y="3477"/>
                      <a:pt x="1320" y="3498"/>
                      <a:pt x="1453" y="3498"/>
                    </a:cubicBezTo>
                    <a:cubicBezTo>
                      <a:pt x="1567" y="3498"/>
                      <a:pt x="1684" y="3483"/>
                      <a:pt x="1800" y="3453"/>
                    </a:cubicBezTo>
                    <a:cubicBezTo>
                      <a:pt x="1967" y="3391"/>
                      <a:pt x="2114" y="3328"/>
                      <a:pt x="2219" y="3244"/>
                    </a:cubicBezTo>
                    <a:cubicBezTo>
                      <a:pt x="2344" y="3160"/>
                      <a:pt x="2428" y="3077"/>
                      <a:pt x="2491" y="2972"/>
                    </a:cubicBezTo>
                    <a:cubicBezTo>
                      <a:pt x="2574" y="2847"/>
                      <a:pt x="2595" y="2742"/>
                      <a:pt x="2616" y="2596"/>
                    </a:cubicBezTo>
                    <a:cubicBezTo>
                      <a:pt x="2637" y="2470"/>
                      <a:pt x="2616" y="2344"/>
                      <a:pt x="2574" y="2198"/>
                    </a:cubicBezTo>
                    <a:cubicBezTo>
                      <a:pt x="2532" y="2031"/>
                      <a:pt x="2449" y="1884"/>
                      <a:pt x="2344" y="1800"/>
                    </a:cubicBezTo>
                    <a:cubicBezTo>
                      <a:pt x="2239" y="1696"/>
                      <a:pt x="2114" y="1612"/>
                      <a:pt x="1988" y="1549"/>
                    </a:cubicBezTo>
                    <a:cubicBezTo>
                      <a:pt x="1863" y="1487"/>
                      <a:pt x="1716" y="1445"/>
                      <a:pt x="1570" y="1424"/>
                    </a:cubicBezTo>
                    <a:cubicBezTo>
                      <a:pt x="1444" y="1403"/>
                      <a:pt x="1298" y="1361"/>
                      <a:pt x="1193" y="1340"/>
                    </a:cubicBezTo>
                    <a:cubicBezTo>
                      <a:pt x="1068" y="1319"/>
                      <a:pt x="963" y="1277"/>
                      <a:pt x="879" y="1235"/>
                    </a:cubicBezTo>
                    <a:cubicBezTo>
                      <a:pt x="775" y="1194"/>
                      <a:pt x="733" y="1131"/>
                      <a:pt x="712" y="1047"/>
                    </a:cubicBezTo>
                    <a:cubicBezTo>
                      <a:pt x="670" y="943"/>
                      <a:pt x="670" y="838"/>
                      <a:pt x="712" y="754"/>
                    </a:cubicBezTo>
                    <a:cubicBezTo>
                      <a:pt x="754" y="671"/>
                      <a:pt x="838" y="629"/>
                      <a:pt x="942" y="587"/>
                    </a:cubicBezTo>
                    <a:cubicBezTo>
                      <a:pt x="986" y="578"/>
                      <a:pt x="1029" y="573"/>
                      <a:pt x="1072" y="573"/>
                    </a:cubicBezTo>
                    <a:cubicBezTo>
                      <a:pt x="1133" y="573"/>
                      <a:pt x="1195" y="583"/>
                      <a:pt x="1256" y="608"/>
                    </a:cubicBezTo>
                    <a:cubicBezTo>
                      <a:pt x="1340" y="671"/>
                      <a:pt x="1444" y="754"/>
                      <a:pt x="1528" y="901"/>
                    </a:cubicBezTo>
                    <a:lnTo>
                      <a:pt x="2051" y="566"/>
                    </a:lnTo>
                    <a:cubicBezTo>
                      <a:pt x="1988" y="461"/>
                      <a:pt x="1926" y="357"/>
                      <a:pt x="1821" y="273"/>
                    </a:cubicBezTo>
                    <a:cubicBezTo>
                      <a:pt x="1737" y="189"/>
                      <a:pt x="1654" y="127"/>
                      <a:pt x="1549" y="85"/>
                    </a:cubicBezTo>
                    <a:cubicBezTo>
                      <a:pt x="1444" y="43"/>
                      <a:pt x="1319" y="22"/>
                      <a:pt x="11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47"/>
              <p:cNvSpPr/>
              <p:nvPr/>
            </p:nvSpPr>
            <p:spPr>
              <a:xfrm>
                <a:off x="7392644" y="2769684"/>
                <a:ext cx="28849" cy="36295"/>
              </a:xfrm>
              <a:custGeom>
                <a:avLst/>
                <a:gdLst/>
                <a:ahLst/>
                <a:cxnLst/>
                <a:rect l="l" t="t" r="r" b="b"/>
                <a:pathLst>
                  <a:path w="2135" h="2686" extrusionOk="0">
                    <a:moveTo>
                      <a:pt x="1086" y="0"/>
                    </a:moveTo>
                    <a:cubicBezTo>
                      <a:pt x="1009" y="0"/>
                      <a:pt x="926" y="7"/>
                      <a:pt x="837" y="20"/>
                    </a:cubicBezTo>
                    <a:cubicBezTo>
                      <a:pt x="544" y="83"/>
                      <a:pt x="314" y="187"/>
                      <a:pt x="188" y="376"/>
                    </a:cubicBezTo>
                    <a:cubicBezTo>
                      <a:pt x="42" y="564"/>
                      <a:pt x="0" y="815"/>
                      <a:pt x="63" y="1150"/>
                    </a:cubicBezTo>
                    <a:lnTo>
                      <a:pt x="188" y="1861"/>
                    </a:lnTo>
                    <a:cubicBezTo>
                      <a:pt x="251" y="2196"/>
                      <a:pt x="377" y="2426"/>
                      <a:pt x="565" y="2552"/>
                    </a:cubicBezTo>
                    <a:cubicBezTo>
                      <a:pt x="695" y="2639"/>
                      <a:pt x="855" y="2685"/>
                      <a:pt x="1038" y="2685"/>
                    </a:cubicBezTo>
                    <a:cubicBezTo>
                      <a:pt x="1120" y="2685"/>
                      <a:pt x="1207" y="2676"/>
                      <a:pt x="1297" y="2656"/>
                    </a:cubicBezTo>
                    <a:cubicBezTo>
                      <a:pt x="1590" y="2615"/>
                      <a:pt x="1820" y="2489"/>
                      <a:pt x="1946" y="2301"/>
                    </a:cubicBezTo>
                    <a:cubicBezTo>
                      <a:pt x="2092" y="2133"/>
                      <a:pt x="2134" y="1861"/>
                      <a:pt x="2072" y="1527"/>
                    </a:cubicBezTo>
                    <a:lnTo>
                      <a:pt x="2072" y="1527"/>
                    </a:lnTo>
                    <a:lnTo>
                      <a:pt x="1465" y="1631"/>
                    </a:lnTo>
                    <a:lnTo>
                      <a:pt x="1507" y="1778"/>
                    </a:lnTo>
                    <a:cubicBezTo>
                      <a:pt x="1528" y="1882"/>
                      <a:pt x="1507" y="1966"/>
                      <a:pt x="1444" y="2029"/>
                    </a:cubicBezTo>
                    <a:cubicBezTo>
                      <a:pt x="1402" y="2092"/>
                      <a:pt x="1318" y="2133"/>
                      <a:pt x="1214" y="2154"/>
                    </a:cubicBezTo>
                    <a:cubicBezTo>
                      <a:pt x="1109" y="2154"/>
                      <a:pt x="1025" y="2154"/>
                      <a:pt x="942" y="2112"/>
                    </a:cubicBezTo>
                    <a:cubicBezTo>
                      <a:pt x="879" y="2071"/>
                      <a:pt x="837" y="2008"/>
                      <a:pt x="816" y="1903"/>
                    </a:cubicBezTo>
                    <a:lnTo>
                      <a:pt x="628" y="899"/>
                    </a:lnTo>
                    <a:cubicBezTo>
                      <a:pt x="607" y="794"/>
                      <a:pt x="628" y="711"/>
                      <a:pt x="691" y="648"/>
                    </a:cubicBezTo>
                    <a:cubicBezTo>
                      <a:pt x="732" y="585"/>
                      <a:pt x="816" y="543"/>
                      <a:pt x="921" y="543"/>
                    </a:cubicBezTo>
                    <a:cubicBezTo>
                      <a:pt x="964" y="535"/>
                      <a:pt x="1004" y="529"/>
                      <a:pt x="1041" y="529"/>
                    </a:cubicBezTo>
                    <a:cubicBezTo>
                      <a:pt x="1095" y="529"/>
                      <a:pt x="1144" y="540"/>
                      <a:pt x="1193" y="564"/>
                    </a:cubicBezTo>
                    <a:cubicBezTo>
                      <a:pt x="1256" y="606"/>
                      <a:pt x="1297" y="669"/>
                      <a:pt x="1318" y="773"/>
                    </a:cubicBezTo>
                    <a:lnTo>
                      <a:pt x="1339" y="878"/>
                    </a:lnTo>
                    <a:lnTo>
                      <a:pt x="1925" y="773"/>
                    </a:lnTo>
                    <a:cubicBezTo>
                      <a:pt x="1862" y="459"/>
                      <a:pt x="1737" y="229"/>
                      <a:pt x="1548" y="125"/>
                    </a:cubicBezTo>
                    <a:cubicBezTo>
                      <a:pt x="1417" y="37"/>
                      <a:pt x="1266" y="0"/>
                      <a:pt x="10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47"/>
              <p:cNvSpPr/>
              <p:nvPr/>
            </p:nvSpPr>
            <p:spPr>
              <a:xfrm>
                <a:off x="7426290" y="2755523"/>
                <a:ext cx="26863" cy="46672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3454" extrusionOk="0">
                    <a:moveTo>
                      <a:pt x="586" y="1"/>
                    </a:moveTo>
                    <a:lnTo>
                      <a:pt x="0" y="22"/>
                    </a:lnTo>
                    <a:lnTo>
                      <a:pt x="167" y="3453"/>
                    </a:lnTo>
                    <a:lnTo>
                      <a:pt x="774" y="3432"/>
                    </a:lnTo>
                    <a:lnTo>
                      <a:pt x="670" y="1487"/>
                    </a:lnTo>
                    <a:cubicBezTo>
                      <a:pt x="732" y="1424"/>
                      <a:pt x="795" y="1361"/>
                      <a:pt x="858" y="1298"/>
                    </a:cubicBezTo>
                    <a:cubicBezTo>
                      <a:pt x="921" y="1256"/>
                      <a:pt x="983" y="1235"/>
                      <a:pt x="1046" y="1215"/>
                    </a:cubicBezTo>
                    <a:cubicBezTo>
                      <a:pt x="1130" y="1215"/>
                      <a:pt x="1193" y="1235"/>
                      <a:pt x="1214" y="1298"/>
                    </a:cubicBezTo>
                    <a:cubicBezTo>
                      <a:pt x="1255" y="1340"/>
                      <a:pt x="1276" y="1403"/>
                      <a:pt x="1276" y="1487"/>
                    </a:cubicBezTo>
                    <a:lnTo>
                      <a:pt x="1381" y="3391"/>
                    </a:lnTo>
                    <a:lnTo>
                      <a:pt x="1988" y="3370"/>
                    </a:lnTo>
                    <a:lnTo>
                      <a:pt x="1883" y="1403"/>
                    </a:lnTo>
                    <a:cubicBezTo>
                      <a:pt x="1862" y="1152"/>
                      <a:pt x="1799" y="984"/>
                      <a:pt x="1716" y="901"/>
                    </a:cubicBezTo>
                    <a:cubicBezTo>
                      <a:pt x="1611" y="796"/>
                      <a:pt x="1465" y="754"/>
                      <a:pt x="1276" y="754"/>
                    </a:cubicBezTo>
                    <a:cubicBezTo>
                      <a:pt x="1151" y="754"/>
                      <a:pt x="1046" y="796"/>
                      <a:pt x="942" y="880"/>
                    </a:cubicBezTo>
                    <a:cubicBezTo>
                      <a:pt x="858" y="943"/>
                      <a:pt x="753" y="1047"/>
                      <a:pt x="649" y="1131"/>
                    </a:cubicBezTo>
                    <a:lnTo>
                      <a:pt x="5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47"/>
              <p:cNvSpPr/>
              <p:nvPr/>
            </p:nvSpPr>
            <p:spPr>
              <a:xfrm>
                <a:off x="7459368" y="2766225"/>
                <a:ext cx="26863" cy="36308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2687" extrusionOk="0">
                    <a:moveTo>
                      <a:pt x="1046" y="506"/>
                    </a:moveTo>
                    <a:cubicBezTo>
                      <a:pt x="1151" y="527"/>
                      <a:pt x="1235" y="548"/>
                      <a:pt x="1297" y="611"/>
                    </a:cubicBezTo>
                    <a:cubicBezTo>
                      <a:pt x="1360" y="653"/>
                      <a:pt x="1381" y="736"/>
                      <a:pt x="1381" y="841"/>
                    </a:cubicBezTo>
                    <a:lnTo>
                      <a:pt x="1318" y="1866"/>
                    </a:lnTo>
                    <a:cubicBezTo>
                      <a:pt x="1297" y="1971"/>
                      <a:pt x="1276" y="2034"/>
                      <a:pt x="1193" y="2096"/>
                    </a:cubicBezTo>
                    <a:cubicBezTo>
                      <a:pt x="1130" y="2138"/>
                      <a:pt x="1046" y="2159"/>
                      <a:pt x="942" y="2159"/>
                    </a:cubicBezTo>
                    <a:cubicBezTo>
                      <a:pt x="837" y="2138"/>
                      <a:pt x="753" y="2117"/>
                      <a:pt x="691" y="2055"/>
                    </a:cubicBezTo>
                    <a:cubicBezTo>
                      <a:pt x="628" y="2013"/>
                      <a:pt x="607" y="1929"/>
                      <a:pt x="607" y="1824"/>
                    </a:cubicBezTo>
                    <a:lnTo>
                      <a:pt x="670" y="799"/>
                    </a:lnTo>
                    <a:cubicBezTo>
                      <a:pt x="691" y="695"/>
                      <a:pt x="711" y="632"/>
                      <a:pt x="795" y="569"/>
                    </a:cubicBezTo>
                    <a:cubicBezTo>
                      <a:pt x="858" y="527"/>
                      <a:pt x="942" y="506"/>
                      <a:pt x="1046" y="506"/>
                    </a:cubicBezTo>
                    <a:close/>
                    <a:moveTo>
                      <a:pt x="960" y="0"/>
                    </a:moveTo>
                    <a:cubicBezTo>
                      <a:pt x="717" y="0"/>
                      <a:pt x="521" y="64"/>
                      <a:pt x="356" y="192"/>
                    </a:cubicBezTo>
                    <a:cubicBezTo>
                      <a:pt x="188" y="339"/>
                      <a:pt x="84" y="569"/>
                      <a:pt x="63" y="925"/>
                    </a:cubicBezTo>
                    <a:lnTo>
                      <a:pt x="21" y="1636"/>
                    </a:lnTo>
                    <a:cubicBezTo>
                      <a:pt x="0" y="1971"/>
                      <a:pt x="63" y="2243"/>
                      <a:pt x="209" y="2389"/>
                    </a:cubicBezTo>
                    <a:cubicBezTo>
                      <a:pt x="377" y="2557"/>
                      <a:pt x="607" y="2661"/>
                      <a:pt x="900" y="2682"/>
                    </a:cubicBezTo>
                    <a:cubicBezTo>
                      <a:pt x="936" y="2685"/>
                      <a:pt x="972" y="2686"/>
                      <a:pt x="1008" y="2686"/>
                    </a:cubicBezTo>
                    <a:cubicBezTo>
                      <a:pt x="1254" y="2686"/>
                      <a:pt x="1465" y="2622"/>
                      <a:pt x="1611" y="2494"/>
                    </a:cubicBezTo>
                    <a:cubicBezTo>
                      <a:pt x="1799" y="2348"/>
                      <a:pt x="1904" y="2096"/>
                      <a:pt x="1904" y="1762"/>
                    </a:cubicBezTo>
                    <a:lnTo>
                      <a:pt x="1967" y="1029"/>
                    </a:lnTo>
                    <a:cubicBezTo>
                      <a:pt x="1988" y="695"/>
                      <a:pt x="1904" y="443"/>
                      <a:pt x="1758" y="276"/>
                    </a:cubicBezTo>
                    <a:cubicBezTo>
                      <a:pt x="1590" y="109"/>
                      <a:pt x="1381" y="4"/>
                      <a:pt x="1067" y="4"/>
                    </a:cubicBezTo>
                    <a:cubicBezTo>
                      <a:pt x="1031" y="1"/>
                      <a:pt x="995" y="0"/>
                      <a:pt x="9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47"/>
              <p:cNvSpPr/>
              <p:nvPr/>
            </p:nvSpPr>
            <p:spPr>
              <a:xfrm>
                <a:off x="7491028" y="2770130"/>
                <a:ext cx="28565" cy="36281"/>
              </a:xfrm>
              <a:custGeom>
                <a:avLst/>
                <a:gdLst/>
                <a:ahLst/>
                <a:cxnLst/>
                <a:rect l="l" t="t" r="r" b="b"/>
                <a:pathLst>
                  <a:path w="2114" h="2685" extrusionOk="0">
                    <a:moveTo>
                      <a:pt x="1114" y="523"/>
                    </a:moveTo>
                    <a:cubicBezTo>
                      <a:pt x="1139" y="523"/>
                      <a:pt x="1165" y="525"/>
                      <a:pt x="1193" y="531"/>
                    </a:cubicBezTo>
                    <a:cubicBezTo>
                      <a:pt x="1298" y="552"/>
                      <a:pt x="1381" y="594"/>
                      <a:pt x="1444" y="657"/>
                    </a:cubicBezTo>
                    <a:cubicBezTo>
                      <a:pt x="1486" y="719"/>
                      <a:pt x="1507" y="803"/>
                      <a:pt x="1486" y="887"/>
                    </a:cubicBezTo>
                    <a:lnTo>
                      <a:pt x="1319" y="1912"/>
                    </a:lnTo>
                    <a:cubicBezTo>
                      <a:pt x="1298" y="1996"/>
                      <a:pt x="1256" y="2079"/>
                      <a:pt x="1172" y="2121"/>
                    </a:cubicBezTo>
                    <a:cubicBezTo>
                      <a:pt x="1128" y="2136"/>
                      <a:pt x="1063" y="2151"/>
                      <a:pt x="991" y="2151"/>
                    </a:cubicBezTo>
                    <a:cubicBezTo>
                      <a:pt x="962" y="2151"/>
                      <a:pt x="931" y="2148"/>
                      <a:pt x="900" y="2142"/>
                    </a:cubicBezTo>
                    <a:cubicBezTo>
                      <a:pt x="796" y="2121"/>
                      <a:pt x="733" y="2079"/>
                      <a:pt x="670" y="2017"/>
                    </a:cubicBezTo>
                    <a:cubicBezTo>
                      <a:pt x="607" y="1954"/>
                      <a:pt x="607" y="1891"/>
                      <a:pt x="607" y="1787"/>
                    </a:cubicBezTo>
                    <a:lnTo>
                      <a:pt x="796" y="761"/>
                    </a:lnTo>
                    <a:cubicBezTo>
                      <a:pt x="817" y="678"/>
                      <a:pt x="858" y="594"/>
                      <a:pt x="942" y="573"/>
                    </a:cubicBezTo>
                    <a:cubicBezTo>
                      <a:pt x="988" y="542"/>
                      <a:pt x="1045" y="523"/>
                      <a:pt x="1114" y="523"/>
                    </a:cubicBezTo>
                    <a:close/>
                    <a:moveTo>
                      <a:pt x="1038" y="0"/>
                    </a:moveTo>
                    <a:cubicBezTo>
                      <a:pt x="855" y="0"/>
                      <a:pt x="695" y="47"/>
                      <a:pt x="565" y="134"/>
                    </a:cubicBezTo>
                    <a:cubicBezTo>
                      <a:pt x="377" y="238"/>
                      <a:pt x="252" y="468"/>
                      <a:pt x="189" y="824"/>
                    </a:cubicBezTo>
                    <a:lnTo>
                      <a:pt x="63" y="1515"/>
                    </a:lnTo>
                    <a:cubicBezTo>
                      <a:pt x="1" y="1870"/>
                      <a:pt x="21" y="2121"/>
                      <a:pt x="168" y="2310"/>
                    </a:cubicBezTo>
                    <a:cubicBezTo>
                      <a:pt x="293" y="2477"/>
                      <a:pt x="524" y="2603"/>
                      <a:pt x="817" y="2665"/>
                    </a:cubicBezTo>
                    <a:cubicBezTo>
                      <a:pt x="905" y="2678"/>
                      <a:pt x="990" y="2685"/>
                      <a:pt x="1071" y="2685"/>
                    </a:cubicBezTo>
                    <a:cubicBezTo>
                      <a:pt x="1256" y="2685"/>
                      <a:pt x="1418" y="2648"/>
                      <a:pt x="1549" y="2561"/>
                    </a:cubicBezTo>
                    <a:cubicBezTo>
                      <a:pt x="1737" y="2435"/>
                      <a:pt x="1863" y="2205"/>
                      <a:pt x="1925" y="1870"/>
                    </a:cubicBezTo>
                    <a:lnTo>
                      <a:pt x="2051" y="1159"/>
                    </a:lnTo>
                    <a:cubicBezTo>
                      <a:pt x="2114" y="824"/>
                      <a:pt x="2072" y="552"/>
                      <a:pt x="1946" y="364"/>
                    </a:cubicBezTo>
                    <a:cubicBezTo>
                      <a:pt x="1800" y="196"/>
                      <a:pt x="1591" y="71"/>
                      <a:pt x="1298" y="29"/>
                    </a:cubicBezTo>
                    <a:cubicBezTo>
                      <a:pt x="1207" y="9"/>
                      <a:pt x="1120" y="0"/>
                      <a:pt x="10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47"/>
              <p:cNvSpPr/>
              <p:nvPr/>
            </p:nvSpPr>
            <p:spPr>
              <a:xfrm>
                <a:off x="7521566" y="2764860"/>
                <a:ext cx="20363" cy="46942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3474" extrusionOk="0">
                    <a:moveTo>
                      <a:pt x="921" y="0"/>
                    </a:moveTo>
                    <a:lnTo>
                      <a:pt x="0" y="3327"/>
                    </a:lnTo>
                    <a:lnTo>
                      <a:pt x="586" y="3474"/>
                    </a:lnTo>
                    <a:lnTo>
                      <a:pt x="1507" y="168"/>
                    </a:lnTo>
                    <a:lnTo>
                      <a:pt x="9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47"/>
              <p:cNvSpPr/>
              <p:nvPr/>
            </p:nvSpPr>
            <p:spPr>
              <a:xfrm>
                <a:off x="7552942" y="2788048"/>
                <a:ext cx="35078" cy="41848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3097" extrusionOk="0">
                    <a:moveTo>
                      <a:pt x="1068" y="0"/>
                    </a:moveTo>
                    <a:lnTo>
                      <a:pt x="1" y="2344"/>
                    </a:lnTo>
                    <a:lnTo>
                      <a:pt x="566" y="2595"/>
                    </a:lnTo>
                    <a:lnTo>
                      <a:pt x="1361" y="816"/>
                    </a:lnTo>
                    <a:cubicBezTo>
                      <a:pt x="1445" y="795"/>
                      <a:pt x="1528" y="774"/>
                      <a:pt x="1612" y="753"/>
                    </a:cubicBezTo>
                    <a:cubicBezTo>
                      <a:pt x="1647" y="745"/>
                      <a:pt x="1678" y="740"/>
                      <a:pt x="1707" y="740"/>
                    </a:cubicBezTo>
                    <a:cubicBezTo>
                      <a:pt x="1748" y="740"/>
                      <a:pt x="1784" y="750"/>
                      <a:pt x="1821" y="774"/>
                    </a:cubicBezTo>
                    <a:cubicBezTo>
                      <a:pt x="1884" y="795"/>
                      <a:pt x="1926" y="837"/>
                      <a:pt x="1947" y="900"/>
                    </a:cubicBezTo>
                    <a:cubicBezTo>
                      <a:pt x="1947" y="963"/>
                      <a:pt x="1926" y="1046"/>
                      <a:pt x="1905" y="1109"/>
                    </a:cubicBezTo>
                    <a:lnTo>
                      <a:pt x="1110" y="2846"/>
                    </a:lnTo>
                    <a:lnTo>
                      <a:pt x="1654" y="3097"/>
                    </a:lnTo>
                    <a:lnTo>
                      <a:pt x="2470" y="1297"/>
                    </a:lnTo>
                    <a:cubicBezTo>
                      <a:pt x="2574" y="1088"/>
                      <a:pt x="2595" y="900"/>
                      <a:pt x="2553" y="774"/>
                    </a:cubicBezTo>
                    <a:cubicBezTo>
                      <a:pt x="2512" y="649"/>
                      <a:pt x="2407" y="544"/>
                      <a:pt x="2240" y="461"/>
                    </a:cubicBezTo>
                    <a:cubicBezTo>
                      <a:pt x="2148" y="430"/>
                      <a:pt x="2067" y="410"/>
                      <a:pt x="1981" y="410"/>
                    </a:cubicBezTo>
                    <a:cubicBezTo>
                      <a:pt x="1950" y="410"/>
                      <a:pt x="1918" y="413"/>
                      <a:pt x="1884" y="419"/>
                    </a:cubicBezTo>
                    <a:cubicBezTo>
                      <a:pt x="1758" y="440"/>
                      <a:pt x="1633" y="461"/>
                      <a:pt x="1486" y="502"/>
                    </a:cubicBezTo>
                    <a:lnTo>
                      <a:pt x="1612" y="230"/>
                    </a:lnTo>
                    <a:lnTo>
                      <a:pt x="106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47"/>
              <p:cNvSpPr/>
              <p:nvPr/>
            </p:nvSpPr>
            <p:spPr>
              <a:xfrm>
                <a:off x="7581507" y="2806304"/>
                <a:ext cx="35065" cy="39146"/>
              </a:xfrm>
              <a:custGeom>
                <a:avLst/>
                <a:gdLst/>
                <a:ahLst/>
                <a:cxnLst/>
                <a:rect l="l" t="t" r="r" b="b"/>
                <a:pathLst>
                  <a:path w="2595" h="2897" extrusionOk="0">
                    <a:moveTo>
                      <a:pt x="1216" y="1437"/>
                    </a:moveTo>
                    <a:cubicBezTo>
                      <a:pt x="1261" y="1437"/>
                      <a:pt x="1308" y="1442"/>
                      <a:pt x="1360" y="1453"/>
                    </a:cubicBezTo>
                    <a:cubicBezTo>
                      <a:pt x="1444" y="1453"/>
                      <a:pt x="1548" y="1474"/>
                      <a:pt x="1632" y="1495"/>
                    </a:cubicBezTo>
                    <a:lnTo>
                      <a:pt x="1318" y="2018"/>
                    </a:lnTo>
                    <a:cubicBezTo>
                      <a:pt x="1214" y="2039"/>
                      <a:pt x="1109" y="2060"/>
                      <a:pt x="1046" y="2060"/>
                    </a:cubicBezTo>
                    <a:cubicBezTo>
                      <a:pt x="963" y="2060"/>
                      <a:pt x="879" y="2039"/>
                      <a:pt x="795" y="1997"/>
                    </a:cubicBezTo>
                    <a:cubicBezTo>
                      <a:pt x="732" y="1955"/>
                      <a:pt x="691" y="1892"/>
                      <a:pt x="670" y="1830"/>
                    </a:cubicBezTo>
                    <a:cubicBezTo>
                      <a:pt x="649" y="1767"/>
                      <a:pt x="670" y="1704"/>
                      <a:pt x="711" y="1620"/>
                    </a:cubicBezTo>
                    <a:cubicBezTo>
                      <a:pt x="753" y="1578"/>
                      <a:pt x="795" y="1537"/>
                      <a:pt x="858" y="1495"/>
                    </a:cubicBezTo>
                    <a:cubicBezTo>
                      <a:pt x="921" y="1474"/>
                      <a:pt x="1004" y="1453"/>
                      <a:pt x="1088" y="1453"/>
                    </a:cubicBezTo>
                    <a:cubicBezTo>
                      <a:pt x="1130" y="1442"/>
                      <a:pt x="1172" y="1437"/>
                      <a:pt x="1216" y="1437"/>
                    </a:cubicBezTo>
                    <a:close/>
                    <a:moveTo>
                      <a:pt x="1540" y="1"/>
                    </a:moveTo>
                    <a:cubicBezTo>
                      <a:pt x="1507" y="1"/>
                      <a:pt x="1474" y="3"/>
                      <a:pt x="1444" y="9"/>
                    </a:cubicBezTo>
                    <a:cubicBezTo>
                      <a:pt x="1339" y="9"/>
                      <a:pt x="1235" y="51"/>
                      <a:pt x="1130" y="93"/>
                    </a:cubicBezTo>
                    <a:cubicBezTo>
                      <a:pt x="1025" y="156"/>
                      <a:pt x="942" y="239"/>
                      <a:pt x="858" y="365"/>
                    </a:cubicBezTo>
                    <a:lnTo>
                      <a:pt x="1381" y="679"/>
                    </a:lnTo>
                    <a:cubicBezTo>
                      <a:pt x="1423" y="595"/>
                      <a:pt x="1486" y="553"/>
                      <a:pt x="1569" y="532"/>
                    </a:cubicBezTo>
                    <a:cubicBezTo>
                      <a:pt x="1592" y="527"/>
                      <a:pt x="1614" y="524"/>
                      <a:pt x="1637" y="524"/>
                    </a:cubicBezTo>
                    <a:cubicBezTo>
                      <a:pt x="1698" y="524"/>
                      <a:pt x="1759" y="544"/>
                      <a:pt x="1820" y="574"/>
                    </a:cubicBezTo>
                    <a:cubicBezTo>
                      <a:pt x="1904" y="616"/>
                      <a:pt x="1946" y="679"/>
                      <a:pt x="1967" y="762"/>
                    </a:cubicBezTo>
                    <a:cubicBezTo>
                      <a:pt x="2009" y="825"/>
                      <a:pt x="1988" y="909"/>
                      <a:pt x="1925" y="1014"/>
                    </a:cubicBezTo>
                    <a:lnTo>
                      <a:pt x="1820" y="1160"/>
                    </a:lnTo>
                    <a:cubicBezTo>
                      <a:pt x="1632" y="1118"/>
                      <a:pt x="1465" y="1076"/>
                      <a:pt x="1297" y="1055"/>
                    </a:cubicBezTo>
                    <a:cubicBezTo>
                      <a:pt x="1179" y="1041"/>
                      <a:pt x="1061" y="1026"/>
                      <a:pt x="950" y="1026"/>
                    </a:cubicBezTo>
                    <a:cubicBezTo>
                      <a:pt x="904" y="1026"/>
                      <a:pt x="859" y="1028"/>
                      <a:pt x="816" y="1034"/>
                    </a:cubicBezTo>
                    <a:cubicBezTo>
                      <a:pt x="670" y="1034"/>
                      <a:pt x="544" y="1076"/>
                      <a:pt x="439" y="1139"/>
                    </a:cubicBezTo>
                    <a:cubicBezTo>
                      <a:pt x="314" y="1181"/>
                      <a:pt x="230" y="1286"/>
                      <a:pt x="147" y="1411"/>
                    </a:cubicBezTo>
                    <a:cubicBezTo>
                      <a:pt x="42" y="1599"/>
                      <a:pt x="0" y="1746"/>
                      <a:pt x="42" y="1892"/>
                    </a:cubicBezTo>
                    <a:cubicBezTo>
                      <a:pt x="84" y="2039"/>
                      <a:pt x="188" y="2164"/>
                      <a:pt x="335" y="2248"/>
                    </a:cubicBezTo>
                    <a:cubicBezTo>
                      <a:pt x="460" y="2332"/>
                      <a:pt x="607" y="2374"/>
                      <a:pt x="732" y="2395"/>
                    </a:cubicBezTo>
                    <a:cubicBezTo>
                      <a:pt x="858" y="2395"/>
                      <a:pt x="983" y="2395"/>
                      <a:pt x="1109" y="2353"/>
                    </a:cubicBezTo>
                    <a:lnTo>
                      <a:pt x="1109" y="2353"/>
                    </a:lnTo>
                    <a:cubicBezTo>
                      <a:pt x="1088" y="2415"/>
                      <a:pt x="1067" y="2457"/>
                      <a:pt x="1046" y="2499"/>
                    </a:cubicBezTo>
                    <a:cubicBezTo>
                      <a:pt x="1025" y="2520"/>
                      <a:pt x="1025" y="2562"/>
                      <a:pt x="1004" y="2604"/>
                    </a:cubicBezTo>
                    <a:lnTo>
                      <a:pt x="1527" y="2897"/>
                    </a:lnTo>
                    <a:cubicBezTo>
                      <a:pt x="1527" y="2876"/>
                      <a:pt x="1548" y="2834"/>
                      <a:pt x="1548" y="2813"/>
                    </a:cubicBezTo>
                    <a:cubicBezTo>
                      <a:pt x="1569" y="2771"/>
                      <a:pt x="1590" y="2750"/>
                      <a:pt x="1611" y="2708"/>
                    </a:cubicBezTo>
                    <a:lnTo>
                      <a:pt x="2448" y="1306"/>
                    </a:lnTo>
                    <a:cubicBezTo>
                      <a:pt x="2511" y="1202"/>
                      <a:pt x="2553" y="1097"/>
                      <a:pt x="2574" y="1014"/>
                    </a:cubicBezTo>
                    <a:cubicBezTo>
                      <a:pt x="2595" y="909"/>
                      <a:pt x="2595" y="804"/>
                      <a:pt x="2574" y="721"/>
                    </a:cubicBezTo>
                    <a:cubicBezTo>
                      <a:pt x="2553" y="616"/>
                      <a:pt x="2490" y="532"/>
                      <a:pt x="2406" y="428"/>
                    </a:cubicBezTo>
                    <a:cubicBezTo>
                      <a:pt x="2344" y="344"/>
                      <a:pt x="2239" y="260"/>
                      <a:pt x="2092" y="177"/>
                    </a:cubicBezTo>
                    <a:cubicBezTo>
                      <a:pt x="1988" y="114"/>
                      <a:pt x="1883" y="72"/>
                      <a:pt x="1779" y="30"/>
                    </a:cubicBezTo>
                    <a:cubicBezTo>
                      <a:pt x="1705" y="15"/>
                      <a:pt x="162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47"/>
              <p:cNvSpPr/>
              <p:nvPr/>
            </p:nvSpPr>
            <p:spPr>
              <a:xfrm>
                <a:off x="7607235" y="2821411"/>
                <a:ext cx="49483" cy="51469"/>
              </a:xfrm>
              <a:custGeom>
                <a:avLst/>
                <a:gdLst/>
                <a:ahLst/>
                <a:cxnLst/>
                <a:rect l="l" t="t" r="r" b="b"/>
                <a:pathLst>
                  <a:path w="3662" h="3809" extrusionOk="0">
                    <a:moveTo>
                      <a:pt x="1632" y="0"/>
                    </a:moveTo>
                    <a:lnTo>
                      <a:pt x="0" y="2009"/>
                    </a:lnTo>
                    <a:lnTo>
                      <a:pt x="460" y="2385"/>
                    </a:lnTo>
                    <a:lnTo>
                      <a:pt x="1695" y="858"/>
                    </a:lnTo>
                    <a:lnTo>
                      <a:pt x="1925" y="858"/>
                    </a:lnTo>
                    <a:cubicBezTo>
                      <a:pt x="1967" y="858"/>
                      <a:pt x="1988" y="858"/>
                      <a:pt x="2030" y="879"/>
                    </a:cubicBezTo>
                    <a:cubicBezTo>
                      <a:pt x="2072" y="879"/>
                      <a:pt x="2113" y="900"/>
                      <a:pt x="2134" y="921"/>
                    </a:cubicBezTo>
                    <a:cubicBezTo>
                      <a:pt x="2176" y="942"/>
                      <a:pt x="2176" y="984"/>
                      <a:pt x="2197" y="1025"/>
                    </a:cubicBezTo>
                    <a:cubicBezTo>
                      <a:pt x="2197" y="1067"/>
                      <a:pt x="2176" y="1130"/>
                      <a:pt x="2113" y="1193"/>
                    </a:cubicBezTo>
                    <a:lnTo>
                      <a:pt x="879" y="2720"/>
                    </a:lnTo>
                    <a:lnTo>
                      <a:pt x="1339" y="3097"/>
                    </a:lnTo>
                    <a:lnTo>
                      <a:pt x="2574" y="1590"/>
                    </a:lnTo>
                    <a:cubicBezTo>
                      <a:pt x="2616" y="1569"/>
                      <a:pt x="2636" y="1569"/>
                      <a:pt x="2678" y="1569"/>
                    </a:cubicBezTo>
                    <a:lnTo>
                      <a:pt x="2804" y="1569"/>
                    </a:lnTo>
                    <a:cubicBezTo>
                      <a:pt x="2846" y="1569"/>
                      <a:pt x="2888" y="1590"/>
                      <a:pt x="2929" y="1590"/>
                    </a:cubicBezTo>
                    <a:cubicBezTo>
                      <a:pt x="2950" y="1611"/>
                      <a:pt x="2992" y="1611"/>
                      <a:pt x="3013" y="1632"/>
                    </a:cubicBezTo>
                    <a:cubicBezTo>
                      <a:pt x="3055" y="1674"/>
                      <a:pt x="3076" y="1695"/>
                      <a:pt x="3076" y="1737"/>
                    </a:cubicBezTo>
                    <a:cubicBezTo>
                      <a:pt x="3076" y="1779"/>
                      <a:pt x="3055" y="1841"/>
                      <a:pt x="2992" y="1904"/>
                    </a:cubicBezTo>
                    <a:lnTo>
                      <a:pt x="1758" y="3432"/>
                    </a:lnTo>
                    <a:lnTo>
                      <a:pt x="2218" y="3808"/>
                    </a:lnTo>
                    <a:lnTo>
                      <a:pt x="3453" y="2302"/>
                    </a:lnTo>
                    <a:cubicBezTo>
                      <a:pt x="3599" y="2113"/>
                      <a:pt x="3662" y="1946"/>
                      <a:pt x="3662" y="1800"/>
                    </a:cubicBezTo>
                    <a:cubicBezTo>
                      <a:pt x="3662" y="1674"/>
                      <a:pt x="3599" y="1528"/>
                      <a:pt x="3453" y="1423"/>
                    </a:cubicBezTo>
                    <a:cubicBezTo>
                      <a:pt x="3348" y="1339"/>
                      <a:pt x="3243" y="1297"/>
                      <a:pt x="3118" y="1297"/>
                    </a:cubicBezTo>
                    <a:cubicBezTo>
                      <a:pt x="2992" y="1297"/>
                      <a:pt x="2846" y="1297"/>
                      <a:pt x="2720" y="1318"/>
                    </a:cubicBezTo>
                    <a:cubicBezTo>
                      <a:pt x="2762" y="1214"/>
                      <a:pt x="2783" y="1088"/>
                      <a:pt x="2762" y="984"/>
                    </a:cubicBezTo>
                    <a:cubicBezTo>
                      <a:pt x="2741" y="900"/>
                      <a:pt x="2699" y="795"/>
                      <a:pt x="2616" y="733"/>
                    </a:cubicBezTo>
                    <a:cubicBezTo>
                      <a:pt x="2511" y="649"/>
                      <a:pt x="2406" y="607"/>
                      <a:pt x="2281" y="607"/>
                    </a:cubicBezTo>
                    <a:cubicBezTo>
                      <a:pt x="2155" y="586"/>
                      <a:pt x="2030" y="586"/>
                      <a:pt x="1904" y="586"/>
                    </a:cubicBezTo>
                    <a:lnTo>
                      <a:pt x="2092" y="356"/>
                    </a:lnTo>
                    <a:lnTo>
                      <a:pt x="16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47"/>
              <p:cNvSpPr/>
              <p:nvPr/>
            </p:nvSpPr>
            <p:spPr>
              <a:xfrm>
                <a:off x="7645394" y="2857598"/>
                <a:ext cx="34227" cy="34227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533" extrusionOk="0">
                    <a:moveTo>
                      <a:pt x="1654" y="544"/>
                    </a:moveTo>
                    <a:cubicBezTo>
                      <a:pt x="1737" y="544"/>
                      <a:pt x="1821" y="586"/>
                      <a:pt x="1905" y="670"/>
                    </a:cubicBezTo>
                    <a:cubicBezTo>
                      <a:pt x="1989" y="754"/>
                      <a:pt x="2009" y="858"/>
                      <a:pt x="2009" y="942"/>
                    </a:cubicBezTo>
                    <a:cubicBezTo>
                      <a:pt x="1989" y="1026"/>
                      <a:pt x="1947" y="1109"/>
                      <a:pt x="1863" y="1193"/>
                    </a:cubicBezTo>
                    <a:lnTo>
                      <a:pt x="1758" y="1277"/>
                    </a:lnTo>
                    <a:lnTo>
                      <a:pt x="1277" y="754"/>
                    </a:lnTo>
                    <a:lnTo>
                      <a:pt x="1382" y="670"/>
                    </a:lnTo>
                    <a:cubicBezTo>
                      <a:pt x="1465" y="586"/>
                      <a:pt x="1549" y="544"/>
                      <a:pt x="1654" y="544"/>
                    </a:cubicBezTo>
                    <a:close/>
                    <a:moveTo>
                      <a:pt x="1612" y="0"/>
                    </a:moveTo>
                    <a:cubicBezTo>
                      <a:pt x="1486" y="0"/>
                      <a:pt x="1382" y="21"/>
                      <a:pt x="1256" y="63"/>
                    </a:cubicBezTo>
                    <a:cubicBezTo>
                      <a:pt x="1152" y="105"/>
                      <a:pt x="1047" y="168"/>
                      <a:pt x="942" y="272"/>
                    </a:cubicBezTo>
                    <a:lnTo>
                      <a:pt x="315" y="837"/>
                    </a:lnTo>
                    <a:cubicBezTo>
                      <a:pt x="210" y="942"/>
                      <a:pt x="126" y="1047"/>
                      <a:pt x="85" y="1151"/>
                    </a:cubicBezTo>
                    <a:cubicBezTo>
                      <a:pt x="22" y="1256"/>
                      <a:pt x="1" y="1381"/>
                      <a:pt x="1" y="1486"/>
                    </a:cubicBezTo>
                    <a:cubicBezTo>
                      <a:pt x="1" y="1612"/>
                      <a:pt x="22" y="1716"/>
                      <a:pt x="64" y="1842"/>
                    </a:cubicBezTo>
                    <a:cubicBezTo>
                      <a:pt x="105" y="1946"/>
                      <a:pt x="189" y="2072"/>
                      <a:pt x="294" y="2176"/>
                    </a:cubicBezTo>
                    <a:cubicBezTo>
                      <a:pt x="503" y="2386"/>
                      <a:pt x="712" y="2511"/>
                      <a:pt x="921" y="2532"/>
                    </a:cubicBezTo>
                    <a:cubicBezTo>
                      <a:pt x="1131" y="2532"/>
                      <a:pt x="1340" y="2469"/>
                      <a:pt x="1549" y="2281"/>
                    </a:cubicBezTo>
                    <a:lnTo>
                      <a:pt x="1152" y="1842"/>
                    </a:lnTo>
                    <a:cubicBezTo>
                      <a:pt x="1068" y="1925"/>
                      <a:pt x="984" y="1967"/>
                      <a:pt x="901" y="1967"/>
                    </a:cubicBezTo>
                    <a:cubicBezTo>
                      <a:pt x="817" y="1967"/>
                      <a:pt x="733" y="1925"/>
                      <a:pt x="649" y="1842"/>
                    </a:cubicBezTo>
                    <a:cubicBezTo>
                      <a:pt x="566" y="1758"/>
                      <a:pt x="545" y="1674"/>
                      <a:pt x="545" y="1591"/>
                    </a:cubicBezTo>
                    <a:cubicBezTo>
                      <a:pt x="524" y="1507"/>
                      <a:pt x="587" y="1423"/>
                      <a:pt x="670" y="1319"/>
                    </a:cubicBezTo>
                    <a:lnTo>
                      <a:pt x="921" y="1088"/>
                    </a:lnTo>
                    <a:lnTo>
                      <a:pt x="1800" y="2051"/>
                    </a:lnTo>
                    <a:lnTo>
                      <a:pt x="2261" y="1632"/>
                    </a:lnTo>
                    <a:cubicBezTo>
                      <a:pt x="2344" y="1549"/>
                      <a:pt x="2428" y="1444"/>
                      <a:pt x="2470" y="1340"/>
                    </a:cubicBezTo>
                    <a:cubicBezTo>
                      <a:pt x="2512" y="1235"/>
                      <a:pt x="2533" y="1109"/>
                      <a:pt x="2533" y="1005"/>
                    </a:cubicBezTo>
                    <a:cubicBezTo>
                      <a:pt x="2533" y="900"/>
                      <a:pt x="2512" y="775"/>
                      <a:pt x="2470" y="670"/>
                    </a:cubicBezTo>
                    <a:cubicBezTo>
                      <a:pt x="2407" y="544"/>
                      <a:pt x="2344" y="440"/>
                      <a:pt x="2261" y="335"/>
                    </a:cubicBezTo>
                    <a:cubicBezTo>
                      <a:pt x="2156" y="231"/>
                      <a:pt x="2051" y="147"/>
                      <a:pt x="1947" y="105"/>
                    </a:cubicBezTo>
                    <a:cubicBezTo>
                      <a:pt x="1821" y="42"/>
                      <a:pt x="1717" y="0"/>
                      <a:pt x="16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89" name="Google Shape;1289;p47"/>
            <p:cNvGrpSpPr/>
            <p:nvPr/>
          </p:nvGrpSpPr>
          <p:grpSpPr>
            <a:xfrm>
              <a:off x="7642161" y="4052781"/>
              <a:ext cx="392986" cy="102023"/>
              <a:chOff x="7269087" y="3289332"/>
              <a:chExt cx="374915" cy="97332"/>
            </a:xfrm>
          </p:grpSpPr>
          <p:sp>
            <p:nvSpPr>
              <p:cNvPr id="1290" name="Google Shape;1290;p47"/>
              <p:cNvSpPr/>
              <p:nvPr/>
            </p:nvSpPr>
            <p:spPr>
              <a:xfrm>
                <a:off x="7269087" y="3292548"/>
                <a:ext cx="23485" cy="23214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1718" extrusionOk="0">
                    <a:moveTo>
                      <a:pt x="900" y="0"/>
                    </a:moveTo>
                    <a:cubicBezTo>
                      <a:pt x="854" y="0"/>
                      <a:pt x="806" y="5"/>
                      <a:pt x="754" y="14"/>
                    </a:cubicBezTo>
                    <a:cubicBezTo>
                      <a:pt x="649" y="14"/>
                      <a:pt x="544" y="56"/>
                      <a:pt x="461" y="118"/>
                    </a:cubicBezTo>
                    <a:cubicBezTo>
                      <a:pt x="356" y="160"/>
                      <a:pt x="272" y="244"/>
                      <a:pt x="189" y="328"/>
                    </a:cubicBezTo>
                    <a:cubicBezTo>
                      <a:pt x="126" y="432"/>
                      <a:pt x="63" y="537"/>
                      <a:pt x="42" y="642"/>
                    </a:cubicBezTo>
                    <a:cubicBezTo>
                      <a:pt x="21" y="746"/>
                      <a:pt x="0" y="851"/>
                      <a:pt x="21" y="955"/>
                    </a:cubicBezTo>
                    <a:cubicBezTo>
                      <a:pt x="21" y="1081"/>
                      <a:pt x="63" y="1186"/>
                      <a:pt x="126" y="1269"/>
                    </a:cubicBezTo>
                    <a:cubicBezTo>
                      <a:pt x="168" y="1374"/>
                      <a:pt x="252" y="1458"/>
                      <a:pt x="335" y="1541"/>
                    </a:cubicBezTo>
                    <a:cubicBezTo>
                      <a:pt x="440" y="1604"/>
                      <a:pt x="544" y="1667"/>
                      <a:pt x="649" y="1688"/>
                    </a:cubicBezTo>
                    <a:cubicBezTo>
                      <a:pt x="723" y="1703"/>
                      <a:pt x="797" y="1717"/>
                      <a:pt x="878" y="1717"/>
                    </a:cubicBezTo>
                    <a:cubicBezTo>
                      <a:pt x="912" y="1717"/>
                      <a:pt x="947" y="1715"/>
                      <a:pt x="984" y="1709"/>
                    </a:cubicBezTo>
                    <a:cubicBezTo>
                      <a:pt x="1089" y="1688"/>
                      <a:pt x="1193" y="1667"/>
                      <a:pt x="1298" y="1604"/>
                    </a:cubicBezTo>
                    <a:cubicBezTo>
                      <a:pt x="1381" y="1562"/>
                      <a:pt x="1486" y="1478"/>
                      <a:pt x="1549" y="1374"/>
                    </a:cubicBezTo>
                    <a:cubicBezTo>
                      <a:pt x="1633" y="1290"/>
                      <a:pt x="1674" y="1186"/>
                      <a:pt x="1695" y="1081"/>
                    </a:cubicBezTo>
                    <a:cubicBezTo>
                      <a:pt x="1737" y="976"/>
                      <a:pt x="1737" y="851"/>
                      <a:pt x="1716" y="746"/>
                    </a:cubicBezTo>
                    <a:cubicBezTo>
                      <a:pt x="1716" y="642"/>
                      <a:pt x="1674" y="537"/>
                      <a:pt x="1612" y="432"/>
                    </a:cubicBezTo>
                    <a:cubicBezTo>
                      <a:pt x="1570" y="328"/>
                      <a:pt x="1486" y="244"/>
                      <a:pt x="1402" y="181"/>
                    </a:cubicBezTo>
                    <a:cubicBezTo>
                      <a:pt x="1298" y="98"/>
                      <a:pt x="1193" y="56"/>
                      <a:pt x="1089" y="35"/>
                    </a:cubicBezTo>
                    <a:cubicBezTo>
                      <a:pt x="1027" y="10"/>
                      <a:pt x="966" y="0"/>
                      <a:pt x="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47"/>
              <p:cNvSpPr/>
              <p:nvPr/>
            </p:nvSpPr>
            <p:spPr>
              <a:xfrm>
                <a:off x="7304151" y="3317898"/>
                <a:ext cx="30538" cy="35849"/>
              </a:xfrm>
              <a:custGeom>
                <a:avLst/>
                <a:gdLst/>
                <a:ahLst/>
                <a:cxnLst/>
                <a:rect l="l" t="t" r="r" b="b"/>
                <a:pathLst>
                  <a:path w="2260" h="2653" extrusionOk="0">
                    <a:moveTo>
                      <a:pt x="1151" y="0"/>
                    </a:moveTo>
                    <a:cubicBezTo>
                      <a:pt x="1046" y="21"/>
                      <a:pt x="962" y="63"/>
                      <a:pt x="879" y="126"/>
                    </a:cubicBezTo>
                    <a:cubicBezTo>
                      <a:pt x="795" y="167"/>
                      <a:pt x="732" y="251"/>
                      <a:pt x="670" y="377"/>
                    </a:cubicBezTo>
                    <a:cubicBezTo>
                      <a:pt x="607" y="502"/>
                      <a:pt x="565" y="628"/>
                      <a:pt x="586" y="732"/>
                    </a:cubicBezTo>
                    <a:cubicBezTo>
                      <a:pt x="586" y="837"/>
                      <a:pt x="607" y="942"/>
                      <a:pt x="649" y="1046"/>
                    </a:cubicBezTo>
                    <a:cubicBezTo>
                      <a:pt x="711" y="1151"/>
                      <a:pt x="753" y="1235"/>
                      <a:pt x="837" y="1318"/>
                    </a:cubicBezTo>
                    <a:cubicBezTo>
                      <a:pt x="900" y="1402"/>
                      <a:pt x="962" y="1486"/>
                      <a:pt x="1025" y="1569"/>
                    </a:cubicBezTo>
                    <a:cubicBezTo>
                      <a:pt x="1067" y="1653"/>
                      <a:pt x="1109" y="1737"/>
                      <a:pt x="1151" y="1799"/>
                    </a:cubicBezTo>
                    <a:cubicBezTo>
                      <a:pt x="1172" y="1883"/>
                      <a:pt x="1151" y="1946"/>
                      <a:pt x="1130" y="2030"/>
                    </a:cubicBezTo>
                    <a:cubicBezTo>
                      <a:pt x="1088" y="2092"/>
                      <a:pt x="1046" y="2134"/>
                      <a:pt x="983" y="2134"/>
                    </a:cubicBezTo>
                    <a:cubicBezTo>
                      <a:pt x="967" y="2140"/>
                      <a:pt x="948" y="2142"/>
                      <a:pt x="929" y="2142"/>
                    </a:cubicBezTo>
                    <a:cubicBezTo>
                      <a:pt x="876" y="2142"/>
                      <a:pt x="815" y="2123"/>
                      <a:pt x="753" y="2092"/>
                    </a:cubicBezTo>
                    <a:cubicBezTo>
                      <a:pt x="649" y="2030"/>
                      <a:pt x="586" y="1967"/>
                      <a:pt x="544" y="1862"/>
                    </a:cubicBezTo>
                    <a:cubicBezTo>
                      <a:pt x="523" y="1758"/>
                      <a:pt x="523" y="1653"/>
                      <a:pt x="565" y="1527"/>
                    </a:cubicBezTo>
                    <a:lnTo>
                      <a:pt x="21" y="1423"/>
                    </a:lnTo>
                    <a:cubicBezTo>
                      <a:pt x="0" y="1590"/>
                      <a:pt x="0" y="1737"/>
                      <a:pt x="21" y="1862"/>
                    </a:cubicBezTo>
                    <a:cubicBezTo>
                      <a:pt x="42" y="1988"/>
                      <a:pt x="84" y="2092"/>
                      <a:pt x="126" y="2176"/>
                    </a:cubicBezTo>
                    <a:cubicBezTo>
                      <a:pt x="188" y="2260"/>
                      <a:pt x="230" y="2323"/>
                      <a:pt x="314" y="2364"/>
                    </a:cubicBezTo>
                    <a:cubicBezTo>
                      <a:pt x="377" y="2427"/>
                      <a:pt x="439" y="2469"/>
                      <a:pt x="523" y="2511"/>
                    </a:cubicBezTo>
                    <a:cubicBezTo>
                      <a:pt x="628" y="2574"/>
                      <a:pt x="753" y="2615"/>
                      <a:pt x="858" y="2636"/>
                    </a:cubicBezTo>
                    <a:cubicBezTo>
                      <a:pt x="910" y="2647"/>
                      <a:pt x="962" y="2652"/>
                      <a:pt x="1015" y="2652"/>
                    </a:cubicBezTo>
                    <a:cubicBezTo>
                      <a:pt x="1067" y="2652"/>
                      <a:pt x="1119" y="2647"/>
                      <a:pt x="1172" y="2636"/>
                    </a:cubicBezTo>
                    <a:cubicBezTo>
                      <a:pt x="1255" y="2615"/>
                      <a:pt x="1360" y="2574"/>
                      <a:pt x="1444" y="2490"/>
                    </a:cubicBezTo>
                    <a:cubicBezTo>
                      <a:pt x="1527" y="2427"/>
                      <a:pt x="1590" y="2343"/>
                      <a:pt x="1653" y="2239"/>
                    </a:cubicBezTo>
                    <a:cubicBezTo>
                      <a:pt x="1716" y="2113"/>
                      <a:pt x="1737" y="2009"/>
                      <a:pt x="1737" y="1904"/>
                    </a:cubicBezTo>
                    <a:cubicBezTo>
                      <a:pt x="1716" y="1799"/>
                      <a:pt x="1695" y="1695"/>
                      <a:pt x="1653" y="1590"/>
                    </a:cubicBezTo>
                    <a:cubicBezTo>
                      <a:pt x="1611" y="1507"/>
                      <a:pt x="1548" y="1402"/>
                      <a:pt x="1486" y="1318"/>
                    </a:cubicBezTo>
                    <a:cubicBezTo>
                      <a:pt x="1402" y="1214"/>
                      <a:pt x="1339" y="1130"/>
                      <a:pt x="1297" y="1067"/>
                    </a:cubicBezTo>
                    <a:cubicBezTo>
                      <a:pt x="1234" y="983"/>
                      <a:pt x="1193" y="900"/>
                      <a:pt x="1172" y="837"/>
                    </a:cubicBezTo>
                    <a:cubicBezTo>
                      <a:pt x="1130" y="774"/>
                      <a:pt x="1151" y="691"/>
                      <a:pt x="1172" y="649"/>
                    </a:cubicBezTo>
                    <a:cubicBezTo>
                      <a:pt x="1214" y="586"/>
                      <a:pt x="1255" y="544"/>
                      <a:pt x="1318" y="523"/>
                    </a:cubicBezTo>
                    <a:cubicBezTo>
                      <a:pt x="1337" y="517"/>
                      <a:pt x="1355" y="514"/>
                      <a:pt x="1373" y="514"/>
                    </a:cubicBezTo>
                    <a:cubicBezTo>
                      <a:pt x="1418" y="514"/>
                      <a:pt x="1462" y="529"/>
                      <a:pt x="1507" y="544"/>
                    </a:cubicBezTo>
                    <a:cubicBezTo>
                      <a:pt x="1569" y="586"/>
                      <a:pt x="1632" y="649"/>
                      <a:pt x="1674" y="732"/>
                    </a:cubicBezTo>
                    <a:cubicBezTo>
                      <a:pt x="1716" y="816"/>
                      <a:pt x="1716" y="921"/>
                      <a:pt x="1695" y="1046"/>
                    </a:cubicBezTo>
                    <a:lnTo>
                      <a:pt x="2239" y="1109"/>
                    </a:lnTo>
                    <a:cubicBezTo>
                      <a:pt x="2260" y="900"/>
                      <a:pt x="2239" y="711"/>
                      <a:pt x="2155" y="544"/>
                    </a:cubicBezTo>
                    <a:cubicBezTo>
                      <a:pt x="2071" y="356"/>
                      <a:pt x="1925" y="209"/>
                      <a:pt x="1737" y="105"/>
                    </a:cubicBezTo>
                    <a:cubicBezTo>
                      <a:pt x="1632" y="63"/>
                      <a:pt x="1548" y="21"/>
                      <a:pt x="1444" y="21"/>
                    </a:cubicBezTo>
                    <a:cubicBezTo>
                      <a:pt x="1339" y="0"/>
                      <a:pt x="1234" y="0"/>
                      <a:pt x="11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47"/>
              <p:cNvSpPr/>
              <p:nvPr/>
            </p:nvSpPr>
            <p:spPr>
              <a:xfrm>
                <a:off x="7330717" y="3316195"/>
                <a:ext cx="26309" cy="47794"/>
              </a:xfrm>
              <a:custGeom>
                <a:avLst/>
                <a:gdLst/>
                <a:ahLst/>
                <a:cxnLst/>
                <a:rect l="l" t="t" r="r" b="b"/>
                <a:pathLst>
                  <a:path w="1947" h="3537" extrusionOk="0">
                    <a:moveTo>
                      <a:pt x="1403" y="1"/>
                    </a:moveTo>
                    <a:lnTo>
                      <a:pt x="1193" y="503"/>
                    </a:lnTo>
                    <a:lnTo>
                      <a:pt x="1737" y="733"/>
                    </a:lnTo>
                    <a:lnTo>
                      <a:pt x="1947" y="231"/>
                    </a:lnTo>
                    <a:lnTo>
                      <a:pt x="1403" y="1"/>
                    </a:lnTo>
                    <a:close/>
                    <a:moveTo>
                      <a:pt x="1005" y="921"/>
                    </a:moveTo>
                    <a:lnTo>
                      <a:pt x="1" y="3286"/>
                    </a:lnTo>
                    <a:lnTo>
                      <a:pt x="545" y="3537"/>
                    </a:lnTo>
                    <a:lnTo>
                      <a:pt x="1570" y="1151"/>
                    </a:lnTo>
                    <a:lnTo>
                      <a:pt x="1005" y="92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47"/>
              <p:cNvSpPr/>
              <p:nvPr/>
            </p:nvSpPr>
            <p:spPr>
              <a:xfrm>
                <a:off x="7348810" y="3334856"/>
                <a:ext cx="32254" cy="40727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3014" extrusionOk="0">
                    <a:moveTo>
                      <a:pt x="796" y="0"/>
                    </a:moveTo>
                    <a:lnTo>
                      <a:pt x="1" y="2469"/>
                    </a:lnTo>
                    <a:lnTo>
                      <a:pt x="566" y="2658"/>
                    </a:lnTo>
                    <a:lnTo>
                      <a:pt x="1152" y="796"/>
                    </a:lnTo>
                    <a:cubicBezTo>
                      <a:pt x="1235" y="754"/>
                      <a:pt x="1319" y="733"/>
                      <a:pt x="1403" y="691"/>
                    </a:cubicBezTo>
                    <a:cubicBezTo>
                      <a:pt x="1434" y="680"/>
                      <a:pt x="1471" y="675"/>
                      <a:pt x="1507" y="675"/>
                    </a:cubicBezTo>
                    <a:cubicBezTo>
                      <a:pt x="1544" y="675"/>
                      <a:pt x="1581" y="680"/>
                      <a:pt x="1612" y="691"/>
                    </a:cubicBezTo>
                    <a:cubicBezTo>
                      <a:pt x="1675" y="712"/>
                      <a:pt x="1738" y="754"/>
                      <a:pt x="1738" y="816"/>
                    </a:cubicBezTo>
                    <a:cubicBezTo>
                      <a:pt x="1759" y="879"/>
                      <a:pt x="1759" y="942"/>
                      <a:pt x="1717" y="1026"/>
                    </a:cubicBezTo>
                    <a:lnTo>
                      <a:pt x="1131" y="2846"/>
                    </a:lnTo>
                    <a:lnTo>
                      <a:pt x="1717" y="3013"/>
                    </a:lnTo>
                    <a:lnTo>
                      <a:pt x="2323" y="1151"/>
                    </a:lnTo>
                    <a:cubicBezTo>
                      <a:pt x="2386" y="921"/>
                      <a:pt x="2386" y="754"/>
                      <a:pt x="2344" y="628"/>
                    </a:cubicBezTo>
                    <a:cubicBezTo>
                      <a:pt x="2282" y="482"/>
                      <a:pt x="2177" y="398"/>
                      <a:pt x="1989" y="356"/>
                    </a:cubicBezTo>
                    <a:cubicBezTo>
                      <a:pt x="1927" y="332"/>
                      <a:pt x="1859" y="321"/>
                      <a:pt x="1787" y="321"/>
                    </a:cubicBezTo>
                    <a:cubicBezTo>
                      <a:pt x="1737" y="321"/>
                      <a:pt x="1685" y="327"/>
                      <a:pt x="1633" y="335"/>
                    </a:cubicBezTo>
                    <a:cubicBezTo>
                      <a:pt x="1507" y="377"/>
                      <a:pt x="1382" y="419"/>
                      <a:pt x="1256" y="461"/>
                    </a:cubicBezTo>
                    <a:lnTo>
                      <a:pt x="1340" y="189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47"/>
              <p:cNvSpPr/>
              <p:nvPr/>
            </p:nvSpPr>
            <p:spPr>
              <a:xfrm>
                <a:off x="7383591" y="3345707"/>
                <a:ext cx="28849" cy="36281"/>
              </a:xfrm>
              <a:custGeom>
                <a:avLst/>
                <a:gdLst/>
                <a:ahLst/>
                <a:cxnLst/>
                <a:rect l="l" t="t" r="r" b="b"/>
                <a:pathLst>
                  <a:path w="2135" h="2685" extrusionOk="0">
                    <a:moveTo>
                      <a:pt x="1026" y="0"/>
                    </a:moveTo>
                    <a:cubicBezTo>
                      <a:pt x="863" y="0"/>
                      <a:pt x="721" y="38"/>
                      <a:pt x="586" y="118"/>
                    </a:cubicBezTo>
                    <a:cubicBezTo>
                      <a:pt x="398" y="223"/>
                      <a:pt x="273" y="453"/>
                      <a:pt x="210" y="788"/>
                    </a:cubicBezTo>
                    <a:lnTo>
                      <a:pt x="63" y="1499"/>
                    </a:lnTo>
                    <a:cubicBezTo>
                      <a:pt x="1" y="1834"/>
                      <a:pt x="21" y="2106"/>
                      <a:pt x="147" y="2294"/>
                    </a:cubicBezTo>
                    <a:cubicBezTo>
                      <a:pt x="293" y="2482"/>
                      <a:pt x="503" y="2587"/>
                      <a:pt x="796" y="2650"/>
                    </a:cubicBezTo>
                    <a:cubicBezTo>
                      <a:pt x="901" y="2672"/>
                      <a:pt x="1001" y="2684"/>
                      <a:pt x="1094" y="2684"/>
                    </a:cubicBezTo>
                    <a:cubicBezTo>
                      <a:pt x="1261" y="2684"/>
                      <a:pt x="1407" y="2647"/>
                      <a:pt x="1528" y="2566"/>
                    </a:cubicBezTo>
                    <a:cubicBezTo>
                      <a:pt x="1737" y="2441"/>
                      <a:pt x="1863" y="2210"/>
                      <a:pt x="1926" y="1876"/>
                    </a:cubicBezTo>
                    <a:lnTo>
                      <a:pt x="1340" y="1750"/>
                    </a:lnTo>
                    <a:lnTo>
                      <a:pt x="1319" y="1918"/>
                    </a:lnTo>
                    <a:cubicBezTo>
                      <a:pt x="1298" y="2001"/>
                      <a:pt x="1235" y="2085"/>
                      <a:pt x="1172" y="2106"/>
                    </a:cubicBezTo>
                    <a:cubicBezTo>
                      <a:pt x="1111" y="2136"/>
                      <a:pt x="1050" y="2156"/>
                      <a:pt x="980" y="2156"/>
                    </a:cubicBezTo>
                    <a:cubicBezTo>
                      <a:pt x="955" y="2156"/>
                      <a:pt x="928" y="2153"/>
                      <a:pt x="900" y="2148"/>
                    </a:cubicBezTo>
                    <a:cubicBezTo>
                      <a:pt x="796" y="2127"/>
                      <a:pt x="733" y="2085"/>
                      <a:pt x="670" y="2022"/>
                    </a:cubicBezTo>
                    <a:cubicBezTo>
                      <a:pt x="607" y="1959"/>
                      <a:pt x="607" y="1876"/>
                      <a:pt x="628" y="1771"/>
                    </a:cubicBezTo>
                    <a:lnTo>
                      <a:pt x="817" y="767"/>
                    </a:lnTo>
                    <a:cubicBezTo>
                      <a:pt x="837" y="662"/>
                      <a:pt x="879" y="599"/>
                      <a:pt x="963" y="557"/>
                    </a:cubicBezTo>
                    <a:cubicBezTo>
                      <a:pt x="1000" y="533"/>
                      <a:pt x="1051" y="523"/>
                      <a:pt x="1108" y="523"/>
                    </a:cubicBezTo>
                    <a:cubicBezTo>
                      <a:pt x="1148" y="523"/>
                      <a:pt x="1192" y="528"/>
                      <a:pt x="1235" y="537"/>
                    </a:cubicBezTo>
                    <a:cubicBezTo>
                      <a:pt x="1340" y="557"/>
                      <a:pt x="1402" y="599"/>
                      <a:pt x="1465" y="662"/>
                    </a:cubicBezTo>
                    <a:cubicBezTo>
                      <a:pt x="1507" y="725"/>
                      <a:pt x="1528" y="809"/>
                      <a:pt x="1507" y="913"/>
                    </a:cubicBezTo>
                    <a:lnTo>
                      <a:pt x="1486" y="1018"/>
                    </a:lnTo>
                    <a:lnTo>
                      <a:pt x="2072" y="1143"/>
                    </a:lnTo>
                    <a:cubicBezTo>
                      <a:pt x="2135" y="809"/>
                      <a:pt x="2093" y="557"/>
                      <a:pt x="1967" y="390"/>
                    </a:cubicBezTo>
                    <a:cubicBezTo>
                      <a:pt x="1821" y="202"/>
                      <a:pt x="1612" y="76"/>
                      <a:pt x="1319" y="34"/>
                    </a:cubicBezTo>
                    <a:cubicBezTo>
                      <a:pt x="1214" y="12"/>
                      <a:pt x="1117" y="0"/>
                      <a:pt x="1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47"/>
              <p:cNvSpPr/>
              <p:nvPr/>
            </p:nvSpPr>
            <p:spPr>
              <a:xfrm>
                <a:off x="7417520" y="3350288"/>
                <a:ext cx="27160" cy="36376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692" extrusionOk="0">
                    <a:moveTo>
                      <a:pt x="1067" y="491"/>
                    </a:moveTo>
                    <a:cubicBezTo>
                      <a:pt x="1193" y="511"/>
                      <a:pt x="1277" y="553"/>
                      <a:pt x="1319" y="616"/>
                    </a:cubicBezTo>
                    <a:cubicBezTo>
                      <a:pt x="1381" y="679"/>
                      <a:pt x="1402" y="783"/>
                      <a:pt x="1381" y="888"/>
                    </a:cubicBezTo>
                    <a:lnTo>
                      <a:pt x="1381" y="1035"/>
                    </a:lnTo>
                    <a:lnTo>
                      <a:pt x="670" y="972"/>
                    </a:lnTo>
                    <a:lnTo>
                      <a:pt x="691" y="846"/>
                    </a:lnTo>
                    <a:cubicBezTo>
                      <a:pt x="691" y="721"/>
                      <a:pt x="733" y="637"/>
                      <a:pt x="795" y="574"/>
                    </a:cubicBezTo>
                    <a:cubicBezTo>
                      <a:pt x="858" y="511"/>
                      <a:pt x="942" y="491"/>
                      <a:pt x="1067" y="491"/>
                    </a:cubicBezTo>
                    <a:close/>
                    <a:moveTo>
                      <a:pt x="985" y="1"/>
                    </a:moveTo>
                    <a:cubicBezTo>
                      <a:pt x="889" y="1"/>
                      <a:pt x="801" y="15"/>
                      <a:pt x="712" y="30"/>
                    </a:cubicBezTo>
                    <a:cubicBezTo>
                      <a:pt x="607" y="72"/>
                      <a:pt x="503" y="135"/>
                      <a:pt x="398" y="198"/>
                    </a:cubicBezTo>
                    <a:cubicBezTo>
                      <a:pt x="314" y="260"/>
                      <a:pt x="251" y="365"/>
                      <a:pt x="189" y="470"/>
                    </a:cubicBezTo>
                    <a:cubicBezTo>
                      <a:pt x="126" y="574"/>
                      <a:pt x="105" y="700"/>
                      <a:pt x="84" y="846"/>
                    </a:cubicBezTo>
                    <a:lnTo>
                      <a:pt x="21" y="1683"/>
                    </a:lnTo>
                    <a:cubicBezTo>
                      <a:pt x="0" y="1830"/>
                      <a:pt x="21" y="1955"/>
                      <a:pt x="63" y="2081"/>
                    </a:cubicBezTo>
                    <a:cubicBezTo>
                      <a:pt x="84" y="2185"/>
                      <a:pt x="147" y="2290"/>
                      <a:pt x="231" y="2374"/>
                    </a:cubicBezTo>
                    <a:cubicBezTo>
                      <a:pt x="293" y="2457"/>
                      <a:pt x="398" y="2541"/>
                      <a:pt x="503" y="2583"/>
                    </a:cubicBezTo>
                    <a:cubicBezTo>
                      <a:pt x="628" y="2646"/>
                      <a:pt x="754" y="2667"/>
                      <a:pt x="879" y="2687"/>
                    </a:cubicBezTo>
                    <a:cubicBezTo>
                      <a:pt x="919" y="2690"/>
                      <a:pt x="958" y="2691"/>
                      <a:pt x="995" y="2691"/>
                    </a:cubicBezTo>
                    <a:cubicBezTo>
                      <a:pt x="1250" y="2691"/>
                      <a:pt x="1444" y="2630"/>
                      <a:pt x="1591" y="2520"/>
                    </a:cubicBezTo>
                    <a:cubicBezTo>
                      <a:pt x="1758" y="2395"/>
                      <a:pt x="1863" y="2185"/>
                      <a:pt x="1904" y="1913"/>
                    </a:cubicBezTo>
                    <a:lnTo>
                      <a:pt x="1319" y="1871"/>
                    </a:lnTo>
                    <a:cubicBezTo>
                      <a:pt x="1298" y="1976"/>
                      <a:pt x="1277" y="2060"/>
                      <a:pt x="1214" y="2123"/>
                    </a:cubicBezTo>
                    <a:cubicBezTo>
                      <a:pt x="1151" y="2185"/>
                      <a:pt x="1047" y="2206"/>
                      <a:pt x="921" y="2206"/>
                    </a:cubicBezTo>
                    <a:cubicBezTo>
                      <a:pt x="837" y="2185"/>
                      <a:pt x="754" y="2164"/>
                      <a:pt x="691" y="2102"/>
                    </a:cubicBezTo>
                    <a:cubicBezTo>
                      <a:pt x="628" y="2018"/>
                      <a:pt x="607" y="1934"/>
                      <a:pt x="607" y="1809"/>
                    </a:cubicBezTo>
                    <a:lnTo>
                      <a:pt x="628" y="1453"/>
                    </a:lnTo>
                    <a:lnTo>
                      <a:pt x="1946" y="1558"/>
                    </a:lnTo>
                    <a:lnTo>
                      <a:pt x="1988" y="972"/>
                    </a:lnTo>
                    <a:cubicBezTo>
                      <a:pt x="2009" y="825"/>
                      <a:pt x="1988" y="700"/>
                      <a:pt x="1946" y="595"/>
                    </a:cubicBezTo>
                    <a:cubicBezTo>
                      <a:pt x="1904" y="491"/>
                      <a:pt x="1842" y="386"/>
                      <a:pt x="1779" y="302"/>
                    </a:cubicBezTo>
                    <a:cubicBezTo>
                      <a:pt x="1695" y="218"/>
                      <a:pt x="1611" y="156"/>
                      <a:pt x="1486" y="114"/>
                    </a:cubicBezTo>
                    <a:cubicBezTo>
                      <a:pt x="1381" y="51"/>
                      <a:pt x="1256" y="9"/>
                      <a:pt x="1109" y="9"/>
                    </a:cubicBezTo>
                    <a:cubicBezTo>
                      <a:pt x="1066" y="3"/>
                      <a:pt x="1025" y="1"/>
                      <a:pt x="9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47"/>
              <p:cNvSpPr/>
              <p:nvPr/>
            </p:nvSpPr>
            <p:spPr>
              <a:xfrm>
                <a:off x="7472651" y="3337964"/>
                <a:ext cx="19242" cy="47510"/>
              </a:xfrm>
              <a:custGeom>
                <a:avLst/>
                <a:gdLst/>
                <a:ahLst/>
                <a:cxnLst/>
                <a:rect l="l" t="t" r="r" b="b"/>
                <a:pathLst>
                  <a:path w="1424" h="3516" extrusionOk="0">
                    <a:moveTo>
                      <a:pt x="1068" y="1"/>
                    </a:moveTo>
                    <a:lnTo>
                      <a:pt x="691" y="42"/>
                    </a:lnTo>
                    <a:cubicBezTo>
                      <a:pt x="649" y="84"/>
                      <a:pt x="628" y="147"/>
                      <a:pt x="586" y="189"/>
                    </a:cubicBezTo>
                    <a:cubicBezTo>
                      <a:pt x="565" y="252"/>
                      <a:pt x="524" y="294"/>
                      <a:pt x="482" y="335"/>
                    </a:cubicBezTo>
                    <a:cubicBezTo>
                      <a:pt x="419" y="377"/>
                      <a:pt x="356" y="440"/>
                      <a:pt x="293" y="482"/>
                    </a:cubicBezTo>
                    <a:cubicBezTo>
                      <a:pt x="210" y="524"/>
                      <a:pt x="126" y="545"/>
                      <a:pt x="0" y="586"/>
                    </a:cubicBezTo>
                    <a:lnTo>
                      <a:pt x="42" y="963"/>
                    </a:lnTo>
                    <a:lnTo>
                      <a:pt x="565" y="921"/>
                    </a:lnTo>
                    <a:lnTo>
                      <a:pt x="837" y="3516"/>
                    </a:lnTo>
                    <a:lnTo>
                      <a:pt x="1423" y="3453"/>
                    </a:lnTo>
                    <a:lnTo>
                      <a:pt x="10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47"/>
              <p:cNvSpPr/>
              <p:nvPr/>
            </p:nvSpPr>
            <p:spPr>
              <a:xfrm>
                <a:off x="7502905" y="3332316"/>
                <a:ext cx="35349" cy="47510"/>
              </a:xfrm>
              <a:custGeom>
                <a:avLst/>
                <a:gdLst/>
                <a:ahLst/>
                <a:cxnLst/>
                <a:rect l="l" t="t" r="r" b="b"/>
                <a:pathLst>
                  <a:path w="2616" h="3516" extrusionOk="0">
                    <a:moveTo>
                      <a:pt x="1078" y="549"/>
                    </a:moveTo>
                    <a:cubicBezTo>
                      <a:pt x="1109" y="549"/>
                      <a:pt x="1141" y="555"/>
                      <a:pt x="1172" y="565"/>
                    </a:cubicBezTo>
                    <a:cubicBezTo>
                      <a:pt x="1235" y="565"/>
                      <a:pt x="1277" y="586"/>
                      <a:pt x="1339" y="628"/>
                    </a:cubicBezTo>
                    <a:cubicBezTo>
                      <a:pt x="1381" y="649"/>
                      <a:pt x="1423" y="691"/>
                      <a:pt x="1444" y="732"/>
                    </a:cubicBezTo>
                    <a:cubicBezTo>
                      <a:pt x="1486" y="774"/>
                      <a:pt x="1507" y="837"/>
                      <a:pt x="1528" y="900"/>
                    </a:cubicBezTo>
                    <a:cubicBezTo>
                      <a:pt x="1528" y="963"/>
                      <a:pt x="1549" y="1004"/>
                      <a:pt x="1528" y="1067"/>
                    </a:cubicBezTo>
                    <a:cubicBezTo>
                      <a:pt x="1528" y="1130"/>
                      <a:pt x="1507" y="1172"/>
                      <a:pt x="1465" y="1214"/>
                    </a:cubicBezTo>
                    <a:cubicBezTo>
                      <a:pt x="1444" y="1276"/>
                      <a:pt x="1402" y="1318"/>
                      <a:pt x="1360" y="1339"/>
                    </a:cubicBezTo>
                    <a:cubicBezTo>
                      <a:pt x="1318" y="1381"/>
                      <a:pt x="1256" y="1402"/>
                      <a:pt x="1193" y="1423"/>
                    </a:cubicBezTo>
                    <a:lnTo>
                      <a:pt x="1026" y="1423"/>
                    </a:lnTo>
                    <a:cubicBezTo>
                      <a:pt x="963" y="1423"/>
                      <a:pt x="921" y="1402"/>
                      <a:pt x="858" y="1360"/>
                    </a:cubicBezTo>
                    <a:cubicBezTo>
                      <a:pt x="816" y="1339"/>
                      <a:pt x="774" y="1297"/>
                      <a:pt x="733" y="1256"/>
                    </a:cubicBezTo>
                    <a:cubicBezTo>
                      <a:pt x="712" y="1214"/>
                      <a:pt x="691" y="1151"/>
                      <a:pt x="670" y="1088"/>
                    </a:cubicBezTo>
                    <a:cubicBezTo>
                      <a:pt x="649" y="1046"/>
                      <a:pt x="649" y="984"/>
                      <a:pt x="670" y="921"/>
                    </a:cubicBezTo>
                    <a:cubicBezTo>
                      <a:pt x="670" y="858"/>
                      <a:pt x="691" y="816"/>
                      <a:pt x="712" y="774"/>
                    </a:cubicBezTo>
                    <a:cubicBezTo>
                      <a:pt x="754" y="712"/>
                      <a:pt x="774" y="670"/>
                      <a:pt x="837" y="649"/>
                    </a:cubicBezTo>
                    <a:cubicBezTo>
                      <a:pt x="879" y="607"/>
                      <a:pt x="921" y="586"/>
                      <a:pt x="984" y="565"/>
                    </a:cubicBezTo>
                    <a:cubicBezTo>
                      <a:pt x="1015" y="555"/>
                      <a:pt x="1046" y="549"/>
                      <a:pt x="1078" y="549"/>
                    </a:cubicBezTo>
                    <a:close/>
                    <a:moveTo>
                      <a:pt x="1482" y="1924"/>
                    </a:moveTo>
                    <a:cubicBezTo>
                      <a:pt x="1575" y="1924"/>
                      <a:pt x="1656" y="1947"/>
                      <a:pt x="1737" y="1988"/>
                    </a:cubicBezTo>
                    <a:cubicBezTo>
                      <a:pt x="1842" y="2072"/>
                      <a:pt x="1925" y="2176"/>
                      <a:pt x="1946" y="2344"/>
                    </a:cubicBezTo>
                    <a:cubicBezTo>
                      <a:pt x="1988" y="2490"/>
                      <a:pt x="1988" y="2616"/>
                      <a:pt x="1925" y="2720"/>
                    </a:cubicBezTo>
                    <a:cubicBezTo>
                      <a:pt x="1863" y="2825"/>
                      <a:pt x="1758" y="2909"/>
                      <a:pt x="1570" y="2950"/>
                    </a:cubicBezTo>
                    <a:cubicBezTo>
                      <a:pt x="1503" y="2965"/>
                      <a:pt x="1441" y="2972"/>
                      <a:pt x="1385" y="2972"/>
                    </a:cubicBezTo>
                    <a:cubicBezTo>
                      <a:pt x="1283" y="2972"/>
                      <a:pt x="1198" y="2949"/>
                      <a:pt x="1130" y="2909"/>
                    </a:cubicBezTo>
                    <a:cubicBezTo>
                      <a:pt x="1046" y="2825"/>
                      <a:pt x="963" y="2720"/>
                      <a:pt x="942" y="2574"/>
                    </a:cubicBezTo>
                    <a:cubicBezTo>
                      <a:pt x="900" y="2427"/>
                      <a:pt x="921" y="2281"/>
                      <a:pt x="984" y="2176"/>
                    </a:cubicBezTo>
                    <a:cubicBezTo>
                      <a:pt x="1046" y="2051"/>
                      <a:pt x="1172" y="1988"/>
                      <a:pt x="1318" y="1946"/>
                    </a:cubicBezTo>
                    <a:cubicBezTo>
                      <a:pt x="1378" y="1931"/>
                      <a:pt x="1432" y="1924"/>
                      <a:pt x="1482" y="1924"/>
                    </a:cubicBezTo>
                    <a:close/>
                    <a:moveTo>
                      <a:pt x="1277" y="0"/>
                    </a:moveTo>
                    <a:cubicBezTo>
                      <a:pt x="1151" y="0"/>
                      <a:pt x="1005" y="0"/>
                      <a:pt x="858" y="42"/>
                    </a:cubicBezTo>
                    <a:cubicBezTo>
                      <a:pt x="712" y="84"/>
                      <a:pt x="586" y="126"/>
                      <a:pt x="461" y="188"/>
                    </a:cubicBezTo>
                    <a:cubicBezTo>
                      <a:pt x="356" y="251"/>
                      <a:pt x="251" y="335"/>
                      <a:pt x="189" y="440"/>
                    </a:cubicBezTo>
                    <a:cubicBezTo>
                      <a:pt x="105" y="544"/>
                      <a:pt x="63" y="649"/>
                      <a:pt x="21" y="774"/>
                    </a:cubicBezTo>
                    <a:cubicBezTo>
                      <a:pt x="0" y="900"/>
                      <a:pt x="0" y="1046"/>
                      <a:pt x="42" y="1193"/>
                    </a:cubicBezTo>
                    <a:cubicBezTo>
                      <a:pt x="84" y="1339"/>
                      <a:pt x="147" y="1465"/>
                      <a:pt x="251" y="1590"/>
                    </a:cubicBezTo>
                    <a:cubicBezTo>
                      <a:pt x="356" y="1716"/>
                      <a:pt x="482" y="1779"/>
                      <a:pt x="628" y="1821"/>
                    </a:cubicBezTo>
                    <a:cubicBezTo>
                      <a:pt x="461" y="1946"/>
                      <a:pt x="356" y="2072"/>
                      <a:pt x="314" y="2218"/>
                    </a:cubicBezTo>
                    <a:cubicBezTo>
                      <a:pt x="272" y="2385"/>
                      <a:pt x="272" y="2553"/>
                      <a:pt x="335" y="2741"/>
                    </a:cubicBezTo>
                    <a:cubicBezTo>
                      <a:pt x="377" y="2909"/>
                      <a:pt x="440" y="3055"/>
                      <a:pt x="523" y="3160"/>
                    </a:cubicBezTo>
                    <a:cubicBezTo>
                      <a:pt x="607" y="3264"/>
                      <a:pt x="712" y="3348"/>
                      <a:pt x="837" y="3411"/>
                    </a:cubicBezTo>
                    <a:cubicBezTo>
                      <a:pt x="942" y="3473"/>
                      <a:pt x="1088" y="3494"/>
                      <a:pt x="1235" y="3515"/>
                    </a:cubicBezTo>
                    <a:cubicBezTo>
                      <a:pt x="1381" y="3515"/>
                      <a:pt x="1528" y="3494"/>
                      <a:pt x="1695" y="3473"/>
                    </a:cubicBezTo>
                    <a:cubicBezTo>
                      <a:pt x="1842" y="3432"/>
                      <a:pt x="1988" y="3369"/>
                      <a:pt x="2114" y="3306"/>
                    </a:cubicBezTo>
                    <a:cubicBezTo>
                      <a:pt x="2239" y="3222"/>
                      <a:pt x="2344" y="3139"/>
                      <a:pt x="2427" y="3034"/>
                    </a:cubicBezTo>
                    <a:cubicBezTo>
                      <a:pt x="2511" y="2929"/>
                      <a:pt x="2553" y="2804"/>
                      <a:pt x="2595" y="2657"/>
                    </a:cubicBezTo>
                    <a:cubicBezTo>
                      <a:pt x="2616" y="2532"/>
                      <a:pt x="2616" y="2385"/>
                      <a:pt x="2574" y="2218"/>
                    </a:cubicBezTo>
                    <a:cubicBezTo>
                      <a:pt x="2532" y="2030"/>
                      <a:pt x="2448" y="1862"/>
                      <a:pt x="2344" y="1737"/>
                    </a:cubicBezTo>
                    <a:cubicBezTo>
                      <a:pt x="2239" y="1632"/>
                      <a:pt x="2093" y="1548"/>
                      <a:pt x="1883" y="1528"/>
                    </a:cubicBezTo>
                    <a:cubicBezTo>
                      <a:pt x="2009" y="1423"/>
                      <a:pt x="2072" y="1297"/>
                      <a:pt x="2114" y="1151"/>
                    </a:cubicBezTo>
                    <a:cubicBezTo>
                      <a:pt x="2155" y="1004"/>
                      <a:pt x="2155" y="858"/>
                      <a:pt x="2114" y="691"/>
                    </a:cubicBezTo>
                    <a:cubicBezTo>
                      <a:pt x="2072" y="544"/>
                      <a:pt x="2009" y="419"/>
                      <a:pt x="1946" y="314"/>
                    </a:cubicBezTo>
                    <a:cubicBezTo>
                      <a:pt x="1863" y="209"/>
                      <a:pt x="1758" y="147"/>
                      <a:pt x="1653" y="84"/>
                    </a:cubicBezTo>
                    <a:cubicBezTo>
                      <a:pt x="1549" y="42"/>
                      <a:pt x="1423" y="0"/>
                      <a:pt x="1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47"/>
              <p:cNvSpPr/>
              <p:nvPr/>
            </p:nvSpPr>
            <p:spPr>
              <a:xfrm>
                <a:off x="7536551" y="3321708"/>
                <a:ext cx="37619" cy="47051"/>
              </a:xfrm>
              <a:custGeom>
                <a:avLst/>
                <a:gdLst/>
                <a:ahLst/>
                <a:cxnLst/>
                <a:rect l="l" t="t" r="r" b="b"/>
                <a:pathLst>
                  <a:path w="2784" h="3482" extrusionOk="0">
                    <a:moveTo>
                      <a:pt x="1151" y="555"/>
                    </a:moveTo>
                    <a:cubicBezTo>
                      <a:pt x="1235" y="555"/>
                      <a:pt x="1297" y="576"/>
                      <a:pt x="1339" y="597"/>
                    </a:cubicBezTo>
                    <a:cubicBezTo>
                      <a:pt x="1402" y="639"/>
                      <a:pt x="1465" y="701"/>
                      <a:pt x="1528" y="785"/>
                    </a:cubicBezTo>
                    <a:cubicBezTo>
                      <a:pt x="1569" y="848"/>
                      <a:pt x="1632" y="953"/>
                      <a:pt x="1674" y="1078"/>
                    </a:cubicBezTo>
                    <a:lnTo>
                      <a:pt x="1737" y="1266"/>
                    </a:lnTo>
                    <a:cubicBezTo>
                      <a:pt x="1695" y="1371"/>
                      <a:pt x="1632" y="1455"/>
                      <a:pt x="1569" y="1538"/>
                    </a:cubicBezTo>
                    <a:cubicBezTo>
                      <a:pt x="1528" y="1622"/>
                      <a:pt x="1444" y="1685"/>
                      <a:pt x="1360" y="1706"/>
                    </a:cubicBezTo>
                    <a:cubicBezTo>
                      <a:pt x="1287" y="1737"/>
                      <a:pt x="1219" y="1753"/>
                      <a:pt x="1154" y="1753"/>
                    </a:cubicBezTo>
                    <a:cubicBezTo>
                      <a:pt x="1088" y="1753"/>
                      <a:pt x="1025" y="1737"/>
                      <a:pt x="963" y="1706"/>
                    </a:cubicBezTo>
                    <a:cubicBezTo>
                      <a:pt x="858" y="1664"/>
                      <a:pt x="753" y="1538"/>
                      <a:pt x="691" y="1371"/>
                    </a:cubicBezTo>
                    <a:cubicBezTo>
                      <a:pt x="628" y="1183"/>
                      <a:pt x="607" y="1015"/>
                      <a:pt x="649" y="890"/>
                    </a:cubicBezTo>
                    <a:cubicBezTo>
                      <a:pt x="670" y="764"/>
                      <a:pt x="774" y="660"/>
                      <a:pt x="921" y="597"/>
                    </a:cubicBezTo>
                    <a:cubicBezTo>
                      <a:pt x="1005" y="576"/>
                      <a:pt x="1088" y="555"/>
                      <a:pt x="1151" y="555"/>
                    </a:cubicBezTo>
                    <a:close/>
                    <a:moveTo>
                      <a:pt x="1224" y="1"/>
                    </a:moveTo>
                    <a:cubicBezTo>
                      <a:pt x="1073" y="1"/>
                      <a:pt x="910" y="32"/>
                      <a:pt x="733" y="95"/>
                    </a:cubicBezTo>
                    <a:cubicBezTo>
                      <a:pt x="544" y="157"/>
                      <a:pt x="398" y="262"/>
                      <a:pt x="293" y="367"/>
                    </a:cubicBezTo>
                    <a:cubicBezTo>
                      <a:pt x="189" y="471"/>
                      <a:pt x="105" y="576"/>
                      <a:pt x="63" y="722"/>
                    </a:cubicBezTo>
                    <a:cubicBezTo>
                      <a:pt x="21" y="848"/>
                      <a:pt x="0" y="994"/>
                      <a:pt x="0" y="1141"/>
                    </a:cubicBezTo>
                    <a:cubicBezTo>
                      <a:pt x="21" y="1287"/>
                      <a:pt x="63" y="1455"/>
                      <a:pt x="126" y="1622"/>
                    </a:cubicBezTo>
                    <a:cubicBezTo>
                      <a:pt x="168" y="1748"/>
                      <a:pt x="230" y="1873"/>
                      <a:pt x="314" y="1957"/>
                    </a:cubicBezTo>
                    <a:cubicBezTo>
                      <a:pt x="398" y="2061"/>
                      <a:pt x="481" y="2145"/>
                      <a:pt x="586" y="2208"/>
                    </a:cubicBezTo>
                    <a:cubicBezTo>
                      <a:pt x="691" y="2271"/>
                      <a:pt x="795" y="2292"/>
                      <a:pt x="921" y="2313"/>
                    </a:cubicBezTo>
                    <a:cubicBezTo>
                      <a:pt x="1046" y="2313"/>
                      <a:pt x="1193" y="2292"/>
                      <a:pt x="1318" y="2250"/>
                    </a:cubicBezTo>
                    <a:cubicBezTo>
                      <a:pt x="1465" y="2187"/>
                      <a:pt x="1569" y="2124"/>
                      <a:pt x="1674" y="2041"/>
                    </a:cubicBezTo>
                    <a:cubicBezTo>
                      <a:pt x="1758" y="1957"/>
                      <a:pt x="1862" y="1852"/>
                      <a:pt x="1925" y="1727"/>
                    </a:cubicBezTo>
                    <a:lnTo>
                      <a:pt x="2030" y="2020"/>
                    </a:lnTo>
                    <a:cubicBezTo>
                      <a:pt x="2093" y="2166"/>
                      <a:pt x="2114" y="2271"/>
                      <a:pt x="2134" y="2375"/>
                    </a:cubicBezTo>
                    <a:cubicBezTo>
                      <a:pt x="2134" y="2459"/>
                      <a:pt x="2134" y="2543"/>
                      <a:pt x="2114" y="2606"/>
                    </a:cubicBezTo>
                    <a:cubicBezTo>
                      <a:pt x="2093" y="2668"/>
                      <a:pt x="2051" y="2731"/>
                      <a:pt x="2009" y="2773"/>
                    </a:cubicBezTo>
                    <a:cubicBezTo>
                      <a:pt x="1946" y="2815"/>
                      <a:pt x="1883" y="2857"/>
                      <a:pt x="1800" y="2878"/>
                    </a:cubicBezTo>
                    <a:cubicBezTo>
                      <a:pt x="1747" y="2898"/>
                      <a:pt x="1695" y="2909"/>
                      <a:pt x="1643" y="2909"/>
                    </a:cubicBezTo>
                    <a:cubicBezTo>
                      <a:pt x="1590" y="2909"/>
                      <a:pt x="1538" y="2898"/>
                      <a:pt x="1486" y="2878"/>
                    </a:cubicBezTo>
                    <a:cubicBezTo>
                      <a:pt x="1381" y="2857"/>
                      <a:pt x="1297" y="2773"/>
                      <a:pt x="1256" y="2668"/>
                    </a:cubicBezTo>
                    <a:lnTo>
                      <a:pt x="670" y="2878"/>
                    </a:lnTo>
                    <a:cubicBezTo>
                      <a:pt x="795" y="3170"/>
                      <a:pt x="984" y="3338"/>
                      <a:pt x="1214" y="3422"/>
                    </a:cubicBezTo>
                    <a:cubicBezTo>
                      <a:pt x="1332" y="3461"/>
                      <a:pt x="1451" y="3482"/>
                      <a:pt x="1572" y="3482"/>
                    </a:cubicBezTo>
                    <a:cubicBezTo>
                      <a:pt x="1707" y="3482"/>
                      <a:pt x="1844" y="3456"/>
                      <a:pt x="1988" y="3401"/>
                    </a:cubicBezTo>
                    <a:cubicBezTo>
                      <a:pt x="2344" y="3254"/>
                      <a:pt x="2574" y="3066"/>
                      <a:pt x="2678" y="2794"/>
                    </a:cubicBezTo>
                    <a:cubicBezTo>
                      <a:pt x="2783" y="2522"/>
                      <a:pt x="2783" y="2208"/>
                      <a:pt x="2637" y="1873"/>
                    </a:cubicBezTo>
                    <a:lnTo>
                      <a:pt x="2239" y="806"/>
                    </a:lnTo>
                    <a:cubicBezTo>
                      <a:pt x="2114" y="450"/>
                      <a:pt x="1904" y="220"/>
                      <a:pt x="1653" y="95"/>
                    </a:cubicBezTo>
                    <a:cubicBezTo>
                      <a:pt x="1517" y="32"/>
                      <a:pt x="1376" y="1"/>
                      <a:pt x="12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47"/>
              <p:cNvSpPr/>
              <p:nvPr/>
            </p:nvSpPr>
            <p:spPr>
              <a:xfrm>
                <a:off x="7568778" y="3306655"/>
                <a:ext cx="40159" cy="46807"/>
              </a:xfrm>
              <a:custGeom>
                <a:avLst/>
                <a:gdLst/>
                <a:ahLst/>
                <a:cxnLst/>
                <a:rect l="l" t="t" r="r" b="b"/>
                <a:pathLst>
                  <a:path w="2972" h="3464" extrusionOk="0">
                    <a:moveTo>
                      <a:pt x="1068" y="581"/>
                    </a:moveTo>
                    <a:cubicBezTo>
                      <a:pt x="1130" y="581"/>
                      <a:pt x="1172" y="581"/>
                      <a:pt x="1235" y="602"/>
                    </a:cubicBezTo>
                    <a:cubicBezTo>
                      <a:pt x="1277" y="623"/>
                      <a:pt x="1340" y="665"/>
                      <a:pt x="1381" y="686"/>
                    </a:cubicBezTo>
                    <a:cubicBezTo>
                      <a:pt x="1423" y="727"/>
                      <a:pt x="1465" y="769"/>
                      <a:pt x="1486" y="832"/>
                    </a:cubicBezTo>
                    <a:cubicBezTo>
                      <a:pt x="1507" y="874"/>
                      <a:pt x="1528" y="937"/>
                      <a:pt x="1528" y="999"/>
                    </a:cubicBezTo>
                    <a:cubicBezTo>
                      <a:pt x="1549" y="1041"/>
                      <a:pt x="1528" y="1104"/>
                      <a:pt x="1507" y="1167"/>
                    </a:cubicBezTo>
                    <a:cubicBezTo>
                      <a:pt x="1507" y="1209"/>
                      <a:pt x="1465" y="1251"/>
                      <a:pt x="1444" y="1292"/>
                    </a:cubicBezTo>
                    <a:cubicBezTo>
                      <a:pt x="1402" y="1355"/>
                      <a:pt x="1361" y="1376"/>
                      <a:pt x="1298" y="1418"/>
                    </a:cubicBezTo>
                    <a:cubicBezTo>
                      <a:pt x="1235" y="1439"/>
                      <a:pt x="1193" y="1460"/>
                      <a:pt x="1130" y="1460"/>
                    </a:cubicBezTo>
                    <a:cubicBezTo>
                      <a:pt x="1068" y="1460"/>
                      <a:pt x="1026" y="1460"/>
                      <a:pt x="963" y="1439"/>
                    </a:cubicBezTo>
                    <a:cubicBezTo>
                      <a:pt x="900" y="1439"/>
                      <a:pt x="858" y="1397"/>
                      <a:pt x="817" y="1376"/>
                    </a:cubicBezTo>
                    <a:cubicBezTo>
                      <a:pt x="775" y="1334"/>
                      <a:pt x="733" y="1292"/>
                      <a:pt x="712" y="1230"/>
                    </a:cubicBezTo>
                    <a:cubicBezTo>
                      <a:pt x="670" y="1188"/>
                      <a:pt x="670" y="1125"/>
                      <a:pt x="670" y="1062"/>
                    </a:cubicBezTo>
                    <a:cubicBezTo>
                      <a:pt x="649" y="999"/>
                      <a:pt x="670" y="958"/>
                      <a:pt x="670" y="895"/>
                    </a:cubicBezTo>
                    <a:cubicBezTo>
                      <a:pt x="691" y="853"/>
                      <a:pt x="712" y="790"/>
                      <a:pt x="754" y="748"/>
                    </a:cubicBezTo>
                    <a:cubicBezTo>
                      <a:pt x="796" y="707"/>
                      <a:pt x="837" y="665"/>
                      <a:pt x="900" y="644"/>
                    </a:cubicBezTo>
                    <a:cubicBezTo>
                      <a:pt x="942" y="602"/>
                      <a:pt x="1005" y="581"/>
                      <a:pt x="1068" y="581"/>
                    </a:cubicBezTo>
                    <a:close/>
                    <a:moveTo>
                      <a:pt x="1820" y="1815"/>
                    </a:moveTo>
                    <a:cubicBezTo>
                      <a:pt x="1863" y="1815"/>
                      <a:pt x="1905" y="1822"/>
                      <a:pt x="1946" y="1836"/>
                    </a:cubicBezTo>
                    <a:cubicBezTo>
                      <a:pt x="2093" y="1878"/>
                      <a:pt x="2177" y="1983"/>
                      <a:pt x="2260" y="2129"/>
                    </a:cubicBezTo>
                    <a:cubicBezTo>
                      <a:pt x="2323" y="2255"/>
                      <a:pt x="2344" y="2380"/>
                      <a:pt x="2323" y="2485"/>
                    </a:cubicBezTo>
                    <a:cubicBezTo>
                      <a:pt x="2302" y="2611"/>
                      <a:pt x="2197" y="2715"/>
                      <a:pt x="2030" y="2799"/>
                    </a:cubicBezTo>
                    <a:cubicBezTo>
                      <a:pt x="1928" y="2863"/>
                      <a:pt x="1833" y="2888"/>
                      <a:pt x="1751" y="2888"/>
                    </a:cubicBezTo>
                    <a:cubicBezTo>
                      <a:pt x="1699" y="2888"/>
                      <a:pt x="1652" y="2878"/>
                      <a:pt x="1612" y="2862"/>
                    </a:cubicBezTo>
                    <a:cubicBezTo>
                      <a:pt x="1486" y="2820"/>
                      <a:pt x="1402" y="2736"/>
                      <a:pt x="1340" y="2611"/>
                    </a:cubicBezTo>
                    <a:cubicBezTo>
                      <a:pt x="1256" y="2464"/>
                      <a:pt x="1235" y="2318"/>
                      <a:pt x="1277" y="2192"/>
                    </a:cubicBezTo>
                    <a:cubicBezTo>
                      <a:pt x="1319" y="2067"/>
                      <a:pt x="1402" y="1962"/>
                      <a:pt x="1549" y="1899"/>
                    </a:cubicBezTo>
                    <a:cubicBezTo>
                      <a:pt x="1646" y="1843"/>
                      <a:pt x="1735" y="1815"/>
                      <a:pt x="1820" y="1815"/>
                    </a:cubicBezTo>
                    <a:close/>
                    <a:moveTo>
                      <a:pt x="1235" y="0"/>
                    </a:moveTo>
                    <a:cubicBezTo>
                      <a:pt x="1172" y="0"/>
                      <a:pt x="1109" y="6"/>
                      <a:pt x="1047" y="16"/>
                    </a:cubicBezTo>
                    <a:cubicBezTo>
                      <a:pt x="900" y="37"/>
                      <a:pt x="775" y="100"/>
                      <a:pt x="649" y="162"/>
                    </a:cubicBezTo>
                    <a:cubicBezTo>
                      <a:pt x="503" y="225"/>
                      <a:pt x="398" y="309"/>
                      <a:pt x="293" y="414"/>
                    </a:cubicBezTo>
                    <a:cubicBezTo>
                      <a:pt x="189" y="497"/>
                      <a:pt x="126" y="602"/>
                      <a:pt x="84" y="707"/>
                    </a:cubicBezTo>
                    <a:cubicBezTo>
                      <a:pt x="21" y="832"/>
                      <a:pt x="1" y="937"/>
                      <a:pt x="1" y="1083"/>
                    </a:cubicBezTo>
                    <a:cubicBezTo>
                      <a:pt x="21" y="1209"/>
                      <a:pt x="63" y="1334"/>
                      <a:pt x="126" y="1481"/>
                    </a:cubicBezTo>
                    <a:cubicBezTo>
                      <a:pt x="210" y="1606"/>
                      <a:pt x="293" y="1732"/>
                      <a:pt x="419" y="1815"/>
                    </a:cubicBezTo>
                    <a:cubicBezTo>
                      <a:pt x="545" y="1899"/>
                      <a:pt x="691" y="1941"/>
                      <a:pt x="837" y="1941"/>
                    </a:cubicBezTo>
                    <a:cubicBezTo>
                      <a:pt x="712" y="2087"/>
                      <a:pt x="649" y="2255"/>
                      <a:pt x="649" y="2422"/>
                    </a:cubicBezTo>
                    <a:cubicBezTo>
                      <a:pt x="649" y="2569"/>
                      <a:pt x="691" y="2736"/>
                      <a:pt x="775" y="2903"/>
                    </a:cubicBezTo>
                    <a:cubicBezTo>
                      <a:pt x="858" y="3071"/>
                      <a:pt x="963" y="3175"/>
                      <a:pt x="1068" y="3259"/>
                    </a:cubicBezTo>
                    <a:cubicBezTo>
                      <a:pt x="1172" y="3343"/>
                      <a:pt x="1298" y="3406"/>
                      <a:pt x="1423" y="3447"/>
                    </a:cubicBezTo>
                    <a:cubicBezTo>
                      <a:pt x="1497" y="3458"/>
                      <a:pt x="1565" y="3463"/>
                      <a:pt x="1633" y="3463"/>
                    </a:cubicBezTo>
                    <a:cubicBezTo>
                      <a:pt x="1701" y="3463"/>
                      <a:pt x="1769" y="3458"/>
                      <a:pt x="1842" y="3447"/>
                    </a:cubicBezTo>
                    <a:cubicBezTo>
                      <a:pt x="1988" y="3406"/>
                      <a:pt x="2135" y="3364"/>
                      <a:pt x="2281" y="3280"/>
                    </a:cubicBezTo>
                    <a:cubicBezTo>
                      <a:pt x="2428" y="3217"/>
                      <a:pt x="2553" y="3113"/>
                      <a:pt x="2658" y="3008"/>
                    </a:cubicBezTo>
                    <a:cubicBezTo>
                      <a:pt x="2762" y="2924"/>
                      <a:pt x="2825" y="2799"/>
                      <a:pt x="2888" y="2673"/>
                    </a:cubicBezTo>
                    <a:cubicBezTo>
                      <a:pt x="2930" y="2548"/>
                      <a:pt x="2972" y="2422"/>
                      <a:pt x="2951" y="2276"/>
                    </a:cubicBezTo>
                    <a:cubicBezTo>
                      <a:pt x="2951" y="2150"/>
                      <a:pt x="2909" y="2004"/>
                      <a:pt x="2825" y="1857"/>
                    </a:cubicBezTo>
                    <a:cubicBezTo>
                      <a:pt x="2742" y="1669"/>
                      <a:pt x="2616" y="1543"/>
                      <a:pt x="2490" y="1460"/>
                    </a:cubicBezTo>
                    <a:cubicBezTo>
                      <a:pt x="2386" y="1373"/>
                      <a:pt x="2252" y="1329"/>
                      <a:pt x="2089" y="1329"/>
                    </a:cubicBezTo>
                    <a:cubicBezTo>
                      <a:pt x="2057" y="1329"/>
                      <a:pt x="2023" y="1331"/>
                      <a:pt x="1988" y="1334"/>
                    </a:cubicBezTo>
                    <a:cubicBezTo>
                      <a:pt x="2093" y="1230"/>
                      <a:pt x="2135" y="1083"/>
                      <a:pt x="2135" y="916"/>
                    </a:cubicBezTo>
                    <a:cubicBezTo>
                      <a:pt x="2114" y="769"/>
                      <a:pt x="2093" y="623"/>
                      <a:pt x="2009" y="497"/>
                    </a:cubicBezTo>
                    <a:cubicBezTo>
                      <a:pt x="1946" y="351"/>
                      <a:pt x="1863" y="246"/>
                      <a:pt x="1758" y="162"/>
                    </a:cubicBezTo>
                    <a:cubicBezTo>
                      <a:pt x="1653" y="79"/>
                      <a:pt x="1528" y="37"/>
                      <a:pt x="1423" y="16"/>
                    </a:cubicBezTo>
                    <a:cubicBezTo>
                      <a:pt x="1361" y="6"/>
                      <a:pt x="1298" y="0"/>
                      <a:pt x="12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47"/>
              <p:cNvSpPr/>
              <p:nvPr/>
            </p:nvSpPr>
            <p:spPr>
              <a:xfrm>
                <a:off x="7620517" y="3289332"/>
                <a:ext cx="23485" cy="23323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1726" extrusionOk="0">
                    <a:moveTo>
                      <a:pt x="942" y="1"/>
                    </a:moveTo>
                    <a:cubicBezTo>
                      <a:pt x="837" y="1"/>
                      <a:pt x="733" y="1"/>
                      <a:pt x="628" y="43"/>
                    </a:cubicBezTo>
                    <a:cubicBezTo>
                      <a:pt x="503" y="64"/>
                      <a:pt x="419" y="126"/>
                      <a:pt x="314" y="189"/>
                    </a:cubicBezTo>
                    <a:cubicBezTo>
                      <a:pt x="231" y="273"/>
                      <a:pt x="147" y="356"/>
                      <a:pt x="105" y="461"/>
                    </a:cubicBezTo>
                    <a:cubicBezTo>
                      <a:pt x="42" y="566"/>
                      <a:pt x="21" y="670"/>
                      <a:pt x="1" y="775"/>
                    </a:cubicBezTo>
                    <a:cubicBezTo>
                      <a:pt x="1" y="880"/>
                      <a:pt x="1" y="984"/>
                      <a:pt x="42" y="1110"/>
                    </a:cubicBezTo>
                    <a:cubicBezTo>
                      <a:pt x="63" y="1214"/>
                      <a:pt x="126" y="1319"/>
                      <a:pt x="189" y="1403"/>
                    </a:cubicBezTo>
                    <a:cubicBezTo>
                      <a:pt x="273" y="1507"/>
                      <a:pt x="356" y="1570"/>
                      <a:pt x="461" y="1633"/>
                    </a:cubicBezTo>
                    <a:cubicBezTo>
                      <a:pt x="545" y="1675"/>
                      <a:pt x="649" y="1716"/>
                      <a:pt x="775" y="1716"/>
                    </a:cubicBezTo>
                    <a:cubicBezTo>
                      <a:pt x="805" y="1723"/>
                      <a:pt x="836" y="1725"/>
                      <a:pt x="867" y="1725"/>
                    </a:cubicBezTo>
                    <a:cubicBezTo>
                      <a:pt x="941" y="1725"/>
                      <a:pt x="1015" y="1710"/>
                      <a:pt x="1089" y="1696"/>
                    </a:cubicBezTo>
                    <a:cubicBezTo>
                      <a:pt x="1193" y="1675"/>
                      <a:pt x="1298" y="1612"/>
                      <a:pt x="1402" y="1528"/>
                    </a:cubicBezTo>
                    <a:cubicBezTo>
                      <a:pt x="1486" y="1465"/>
                      <a:pt x="1549" y="1382"/>
                      <a:pt x="1612" y="1277"/>
                    </a:cubicBezTo>
                    <a:cubicBezTo>
                      <a:pt x="1674" y="1172"/>
                      <a:pt x="1695" y="1068"/>
                      <a:pt x="1716" y="963"/>
                    </a:cubicBezTo>
                    <a:cubicBezTo>
                      <a:pt x="1737" y="838"/>
                      <a:pt x="1716" y="733"/>
                      <a:pt x="1695" y="628"/>
                    </a:cubicBezTo>
                    <a:cubicBezTo>
                      <a:pt x="1653" y="524"/>
                      <a:pt x="1612" y="419"/>
                      <a:pt x="1528" y="336"/>
                    </a:cubicBezTo>
                    <a:cubicBezTo>
                      <a:pt x="1465" y="231"/>
                      <a:pt x="1361" y="168"/>
                      <a:pt x="1277" y="105"/>
                    </a:cubicBezTo>
                    <a:cubicBezTo>
                      <a:pt x="1172" y="43"/>
                      <a:pt x="1068" y="22"/>
                      <a:pt x="9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01" name="Google Shape;1301;p47"/>
          <p:cNvGrpSpPr/>
          <p:nvPr/>
        </p:nvGrpSpPr>
        <p:grpSpPr>
          <a:xfrm>
            <a:off x="7691575" y="1554600"/>
            <a:ext cx="572518" cy="1251892"/>
            <a:chOff x="12743850" y="2202400"/>
            <a:chExt cx="572518" cy="1251892"/>
          </a:xfrm>
        </p:grpSpPr>
        <p:sp>
          <p:nvSpPr>
            <p:cNvPr id="1302" name="Google Shape;1302;p47"/>
            <p:cNvSpPr/>
            <p:nvPr/>
          </p:nvSpPr>
          <p:spPr>
            <a:xfrm>
              <a:off x="12744663" y="2203213"/>
              <a:ext cx="570482" cy="173293"/>
            </a:xfrm>
            <a:custGeom>
              <a:avLst/>
              <a:gdLst/>
              <a:ahLst/>
              <a:cxnLst/>
              <a:rect l="l" t="t" r="r" b="b"/>
              <a:pathLst>
                <a:path w="42829" h="13010" extrusionOk="0">
                  <a:moveTo>
                    <a:pt x="13618" y="0"/>
                  </a:moveTo>
                  <a:lnTo>
                    <a:pt x="1" y="13009"/>
                  </a:lnTo>
                  <a:lnTo>
                    <a:pt x="42828" y="13009"/>
                  </a:lnTo>
                  <a:lnTo>
                    <a:pt x="29211" y="0"/>
                  </a:lnTo>
                  <a:close/>
                </a:path>
              </a:pathLst>
            </a:custGeom>
            <a:solidFill>
              <a:srgbClr val="3232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7"/>
            <p:cNvSpPr/>
            <p:nvPr/>
          </p:nvSpPr>
          <p:spPr>
            <a:xfrm>
              <a:off x="12914311" y="2203213"/>
              <a:ext cx="401238" cy="830395"/>
            </a:xfrm>
            <a:custGeom>
              <a:avLst/>
              <a:gdLst/>
              <a:ahLst/>
              <a:cxnLst/>
              <a:rect l="l" t="t" r="r" b="b"/>
              <a:pathLst>
                <a:path w="30123" h="62342" extrusionOk="0">
                  <a:moveTo>
                    <a:pt x="16505" y="0"/>
                  </a:moveTo>
                  <a:lnTo>
                    <a:pt x="0" y="62341"/>
                  </a:lnTo>
                  <a:lnTo>
                    <a:pt x="17174" y="62341"/>
                  </a:lnTo>
                  <a:lnTo>
                    <a:pt x="30123" y="13009"/>
                  </a:lnTo>
                  <a:lnTo>
                    <a:pt x="16505" y="0"/>
                  </a:lnTo>
                  <a:close/>
                </a:path>
              </a:pathLst>
            </a:custGeom>
            <a:solidFill>
              <a:srgbClr val="DFA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7"/>
            <p:cNvSpPr/>
            <p:nvPr/>
          </p:nvSpPr>
          <p:spPr>
            <a:xfrm>
              <a:off x="12913912" y="2202400"/>
              <a:ext cx="263576" cy="830395"/>
            </a:xfrm>
            <a:custGeom>
              <a:avLst/>
              <a:gdLst/>
              <a:ahLst/>
              <a:cxnLst/>
              <a:rect l="l" t="t" r="r" b="b"/>
              <a:pathLst>
                <a:path w="19788" h="62342" extrusionOk="0">
                  <a:moveTo>
                    <a:pt x="16475" y="0"/>
                  </a:moveTo>
                  <a:lnTo>
                    <a:pt x="0" y="62281"/>
                  </a:lnTo>
                  <a:lnTo>
                    <a:pt x="182" y="62342"/>
                  </a:lnTo>
                  <a:lnTo>
                    <a:pt x="4195" y="62342"/>
                  </a:lnTo>
                  <a:lnTo>
                    <a:pt x="19788" y="3161"/>
                  </a:lnTo>
                  <a:lnTo>
                    <a:pt x="16475" y="0"/>
                  </a:lnTo>
                  <a:close/>
                </a:path>
              </a:pathLst>
            </a:custGeom>
            <a:solidFill>
              <a:srgbClr val="5D4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7"/>
            <p:cNvSpPr/>
            <p:nvPr/>
          </p:nvSpPr>
          <p:spPr>
            <a:xfrm>
              <a:off x="13088409" y="2334391"/>
              <a:ext cx="227958" cy="699220"/>
            </a:xfrm>
            <a:custGeom>
              <a:avLst/>
              <a:gdLst/>
              <a:ahLst/>
              <a:cxnLst/>
              <a:rect l="l" t="t" r="r" b="b"/>
              <a:pathLst>
                <a:path w="17114" h="52494" extrusionOk="0">
                  <a:moveTo>
                    <a:pt x="13800" y="0"/>
                  </a:moveTo>
                  <a:lnTo>
                    <a:pt x="1" y="52433"/>
                  </a:lnTo>
                  <a:lnTo>
                    <a:pt x="183" y="52493"/>
                  </a:lnTo>
                  <a:lnTo>
                    <a:pt x="4165" y="52493"/>
                  </a:lnTo>
                  <a:lnTo>
                    <a:pt x="17113" y="3161"/>
                  </a:lnTo>
                  <a:lnTo>
                    <a:pt x="13800" y="0"/>
                  </a:lnTo>
                  <a:close/>
                </a:path>
              </a:pathLst>
            </a:custGeom>
            <a:solidFill>
              <a:srgbClr val="5D4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7"/>
            <p:cNvSpPr/>
            <p:nvPr/>
          </p:nvSpPr>
          <p:spPr>
            <a:xfrm>
              <a:off x="12744663" y="2203213"/>
              <a:ext cx="400839" cy="830395"/>
            </a:xfrm>
            <a:custGeom>
              <a:avLst/>
              <a:gdLst/>
              <a:ahLst/>
              <a:cxnLst/>
              <a:rect l="l" t="t" r="r" b="b"/>
              <a:pathLst>
                <a:path w="30093" h="62342" extrusionOk="0">
                  <a:moveTo>
                    <a:pt x="13618" y="0"/>
                  </a:moveTo>
                  <a:lnTo>
                    <a:pt x="1" y="13009"/>
                  </a:lnTo>
                  <a:lnTo>
                    <a:pt x="12949" y="62341"/>
                  </a:lnTo>
                  <a:lnTo>
                    <a:pt x="30092" y="62341"/>
                  </a:lnTo>
                  <a:lnTo>
                    <a:pt x="13618" y="0"/>
                  </a:lnTo>
                  <a:close/>
                </a:path>
              </a:pathLst>
            </a:custGeom>
            <a:solidFill>
              <a:srgbClr val="DFA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7"/>
            <p:cNvSpPr/>
            <p:nvPr/>
          </p:nvSpPr>
          <p:spPr>
            <a:xfrm>
              <a:off x="12882729" y="2202400"/>
              <a:ext cx="263589" cy="830395"/>
            </a:xfrm>
            <a:custGeom>
              <a:avLst/>
              <a:gdLst/>
              <a:ahLst/>
              <a:cxnLst/>
              <a:rect l="l" t="t" r="r" b="b"/>
              <a:pathLst>
                <a:path w="19789" h="62342" extrusionOk="0">
                  <a:moveTo>
                    <a:pt x="3314" y="0"/>
                  </a:moveTo>
                  <a:lnTo>
                    <a:pt x="1" y="3161"/>
                  </a:lnTo>
                  <a:lnTo>
                    <a:pt x="15563" y="62342"/>
                  </a:lnTo>
                  <a:lnTo>
                    <a:pt x="19606" y="62342"/>
                  </a:lnTo>
                  <a:lnTo>
                    <a:pt x="19788" y="62281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5D4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7"/>
            <p:cNvSpPr/>
            <p:nvPr/>
          </p:nvSpPr>
          <p:spPr>
            <a:xfrm>
              <a:off x="12743850" y="2334391"/>
              <a:ext cx="227958" cy="699220"/>
            </a:xfrm>
            <a:custGeom>
              <a:avLst/>
              <a:gdLst/>
              <a:ahLst/>
              <a:cxnLst/>
              <a:rect l="l" t="t" r="r" b="b"/>
              <a:pathLst>
                <a:path w="17114" h="52494" extrusionOk="0">
                  <a:moveTo>
                    <a:pt x="3284" y="0"/>
                  </a:moveTo>
                  <a:lnTo>
                    <a:pt x="1" y="3161"/>
                  </a:lnTo>
                  <a:lnTo>
                    <a:pt x="12949" y="52493"/>
                  </a:lnTo>
                  <a:lnTo>
                    <a:pt x="16931" y="52493"/>
                  </a:lnTo>
                  <a:lnTo>
                    <a:pt x="17114" y="52433"/>
                  </a:lnTo>
                  <a:lnTo>
                    <a:pt x="3284" y="0"/>
                  </a:lnTo>
                  <a:close/>
                </a:path>
              </a:pathLst>
            </a:custGeom>
            <a:solidFill>
              <a:srgbClr val="5D4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7"/>
            <p:cNvSpPr/>
            <p:nvPr/>
          </p:nvSpPr>
          <p:spPr>
            <a:xfrm>
              <a:off x="12904188" y="3027942"/>
              <a:ext cx="253053" cy="24709"/>
            </a:xfrm>
            <a:custGeom>
              <a:avLst/>
              <a:gdLst/>
              <a:ahLst/>
              <a:cxnLst/>
              <a:rect l="l" t="t" r="r" b="b"/>
              <a:pathLst>
                <a:path w="18998" h="1855" extrusionOk="0">
                  <a:moveTo>
                    <a:pt x="912" y="1"/>
                  </a:moveTo>
                  <a:cubicBezTo>
                    <a:pt x="426" y="1"/>
                    <a:pt x="1" y="426"/>
                    <a:pt x="1" y="943"/>
                  </a:cubicBezTo>
                  <a:cubicBezTo>
                    <a:pt x="1" y="1460"/>
                    <a:pt x="396" y="1855"/>
                    <a:pt x="912" y="1855"/>
                  </a:cubicBezTo>
                  <a:lnTo>
                    <a:pt x="18086" y="1855"/>
                  </a:lnTo>
                  <a:cubicBezTo>
                    <a:pt x="18603" y="1855"/>
                    <a:pt x="18998" y="1460"/>
                    <a:pt x="18998" y="943"/>
                  </a:cubicBezTo>
                  <a:cubicBezTo>
                    <a:pt x="18998" y="426"/>
                    <a:pt x="18603" y="1"/>
                    <a:pt x="18086" y="1"/>
                  </a:cubicBezTo>
                  <a:close/>
                </a:path>
              </a:pathLst>
            </a:custGeom>
            <a:solidFill>
              <a:srgbClr val="C0AD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7"/>
            <p:cNvSpPr/>
            <p:nvPr/>
          </p:nvSpPr>
          <p:spPr>
            <a:xfrm>
              <a:off x="13020795" y="3040503"/>
              <a:ext cx="31595" cy="59527"/>
            </a:xfrm>
            <a:custGeom>
              <a:avLst/>
              <a:gdLst/>
              <a:ahLst/>
              <a:cxnLst/>
              <a:rect l="l" t="t" r="r" b="b"/>
              <a:pathLst>
                <a:path w="2372" h="4469" extrusionOk="0">
                  <a:moveTo>
                    <a:pt x="1156" y="0"/>
                  </a:moveTo>
                  <a:cubicBezTo>
                    <a:pt x="517" y="0"/>
                    <a:pt x="0" y="517"/>
                    <a:pt x="0" y="1155"/>
                  </a:cubicBezTo>
                  <a:lnTo>
                    <a:pt x="0" y="3313"/>
                  </a:lnTo>
                  <a:cubicBezTo>
                    <a:pt x="0" y="3952"/>
                    <a:pt x="517" y="4468"/>
                    <a:pt x="1156" y="4468"/>
                  </a:cubicBezTo>
                  <a:lnTo>
                    <a:pt x="1216" y="4468"/>
                  </a:lnTo>
                  <a:cubicBezTo>
                    <a:pt x="1855" y="4468"/>
                    <a:pt x="2371" y="3952"/>
                    <a:pt x="2371" y="3313"/>
                  </a:cubicBezTo>
                  <a:lnTo>
                    <a:pt x="2371" y="1155"/>
                  </a:lnTo>
                  <a:cubicBezTo>
                    <a:pt x="2371" y="517"/>
                    <a:pt x="1855" y="0"/>
                    <a:pt x="1216" y="0"/>
                  </a:cubicBezTo>
                  <a:close/>
                </a:path>
              </a:pathLst>
            </a:custGeom>
            <a:solidFill>
              <a:srgbClr val="EED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7"/>
            <p:cNvSpPr/>
            <p:nvPr/>
          </p:nvSpPr>
          <p:spPr>
            <a:xfrm>
              <a:off x="13018770" y="3080584"/>
              <a:ext cx="36044" cy="36044"/>
            </a:xfrm>
            <a:custGeom>
              <a:avLst/>
              <a:gdLst/>
              <a:ahLst/>
              <a:cxnLst/>
              <a:rect l="l" t="t" r="r" b="b"/>
              <a:pathLst>
                <a:path w="2706" h="2706" fill="none" extrusionOk="0">
                  <a:moveTo>
                    <a:pt x="2706" y="1368"/>
                  </a:moveTo>
                  <a:cubicBezTo>
                    <a:pt x="2706" y="2098"/>
                    <a:pt x="2098" y="2706"/>
                    <a:pt x="1338" y="2706"/>
                  </a:cubicBezTo>
                  <a:cubicBezTo>
                    <a:pt x="578" y="2706"/>
                    <a:pt x="1" y="2098"/>
                    <a:pt x="1" y="1368"/>
                  </a:cubicBezTo>
                  <a:cubicBezTo>
                    <a:pt x="1" y="608"/>
                    <a:pt x="578" y="0"/>
                    <a:pt x="1338" y="0"/>
                  </a:cubicBezTo>
                  <a:cubicBezTo>
                    <a:pt x="2098" y="0"/>
                    <a:pt x="2706" y="608"/>
                    <a:pt x="2706" y="1368"/>
                  </a:cubicBezTo>
                  <a:close/>
                </a:path>
              </a:pathLst>
            </a:custGeom>
            <a:noFill/>
            <a:ln w="9875" cap="flat" cmpd="sng">
              <a:solidFill>
                <a:srgbClr val="C0AD7C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7"/>
            <p:cNvSpPr/>
            <p:nvPr/>
          </p:nvSpPr>
          <p:spPr>
            <a:xfrm>
              <a:off x="12855195" y="3114924"/>
              <a:ext cx="363183" cy="338235"/>
            </a:xfrm>
            <a:custGeom>
              <a:avLst/>
              <a:gdLst/>
              <a:ahLst/>
              <a:cxnLst/>
              <a:rect l="l" t="t" r="r" b="b"/>
              <a:pathLst>
                <a:path w="27266" h="25393" extrusionOk="0">
                  <a:moveTo>
                    <a:pt x="13651" y="0"/>
                  </a:moveTo>
                  <a:cubicBezTo>
                    <a:pt x="7511" y="0"/>
                    <a:pt x="2110" y="4446"/>
                    <a:pt x="1095" y="10675"/>
                  </a:cubicBezTo>
                  <a:cubicBezTo>
                    <a:pt x="1" y="17605"/>
                    <a:pt x="4712" y="24110"/>
                    <a:pt x="11612" y="25234"/>
                  </a:cubicBezTo>
                  <a:cubicBezTo>
                    <a:pt x="12285" y="25341"/>
                    <a:pt x="12955" y="25392"/>
                    <a:pt x="13616" y="25392"/>
                  </a:cubicBezTo>
                  <a:cubicBezTo>
                    <a:pt x="19756" y="25392"/>
                    <a:pt x="25156" y="20947"/>
                    <a:pt x="26171" y="14717"/>
                  </a:cubicBezTo>
                  <a:cubicBezTo>
                    <a:pt x="27266" y="7787"/>
                    <a:pt x="22554" y="1283"/>
                    <a:pt x="15654" y="158"/>
                  </a:cubicBezTo>
                  <a:cubicBezTo>
                    <a:pt x="14981" y="52"/>
                    <a:pt x="14311" y="0"/>
                    <a:pt x="13651" y="0"/>
                  </a:cubicBezTo>
                  <a:close/>
                </a:path>
              </a:pathLst>
            </a:custGeom>
            <a:solidFill>
              <a:srgbClr val="C0AD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7"/>
            <p:cNvSpPr/>
            <p:nvPr/>
          </p:nvSpPr>
          <p:spPr>
            <a:xfrm>
              <a:off x="12894477" y="3152527"/>
              <a:ext cx="284222" cy="264229"/>
            </a:xfrm>
            <a:custGeom>
              <a:avLst/>
              <a:gdLst/>
              <a:ahLst/>
              <a:cxnLst/>
              <a:rect l="l" t="t" r="r" b="b"/>
              <a:pathLst>
                <a:path w="21338" h="19837" extrusionOk="0">
                  <a:moveTo>
                    <a:pt x="10644" y="1"/>
                  </a:moveTo>
                  <a:cubicBezTo>
                    <a:pt x="5868" y="1"/>
                    <a:pt x="1675" y="3467"/>
                    <a:pt x="882" y="8338"/>
                  </a:cubicBezTo>
                  <a:cubicBezTo>
                    <a:pt x="0" y="13749"/>
                    <a:pt x="3678" y="18825"/>
                    <a:pt x="9088" y="19706"/>
                  </a:cubicBezTo>
                  <a:cubicBezTo>
                    <a:pt x="9628" y="19794"/>
                    <a:pt x="10165" y="19837"/>
                    <a:pt x="10694" y="19837"/>
                  </a:cubicBezTo>
                  <a:cubicBezTo>
                    <a:pt x="15475" y="19837"/>
                    <a:pt x="19690" y="16370"/>
                    <a:pt x="20456" y="11499"/>
                  </a:cubicBezTo>
                  <a:cubicBezTo>
                    <a:pt x="21338" y="6089"/>
                    <a:pt x="17660" y="982"/>
                    <a:pt x="12250" y="131"/>
                  </a:cubicBezTo>
                  <a:cubicBezTo>
                    <a:pt x="11710" y="43"/>
                    <a:pt x="11173" y="1"/>
                    <a:pt x="10644" y="1"/>
                  </a:cubicBezTo>
                  <a:close/>
                </a:path>
              </a:pathLst>
            </a:custGeom>
            <a:solidFill>
              <a:srgbClr val="EED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7"/>
            <p:cNvSpPr/>
            <p:nvPr/>
          </p:nvSpPr>
          <p:spPr>
            <a:xfrm>
              <a:off x="12910262" y="3161958"/>
              <a:ext cx="295970" cy="292334"/>
            </a:xfrm>
            <a:custGeom>
              <a:avLst/>
              <a:gdLst/>
              <a:ahLst/>
              <a:cxnLst/>
              <a:rect l="l" t="t" r="r" b="b"/>
              <a:pathLst>
                <a:path w="22220" h="21947" extrusionOk="0">
                  <a:moveTo>
                    <a:pt x="18207" y="1"/>
                  </a:moveTo>
                  <a:cubicBezTo>
                    <a:pt x="18207" y="1"/>
                    <a:pt x="12128" y="10031"/>
                    <a:pt x="0" y="17691"/>
                  </a:cubicBezTo>
                  <a:cubicBezTo>
                    <a:pt x="2341" y="20305"/>
                    <a:pt x="5715" y="21946"/>
                    <a:pt x="9514" y="21946"/>
                  </a:cubicBezTo>
                  <a:cubicBezTo>
                    <a:pt x="16505" y="21946"/>
                    <a:pt x="22220" y="16262"/>
                    <a:pt x="22220" y="9241"/>
                  </a:cubicBezTo>
                  <a:cubicBezTo>
                    <a:pt x="22220" y="5594"/>
                    <a:pt x="20670" y="2311"/>
                    <a:pt x="18207" y="1"/>
                  </a:cubicBezTo>
                  <a:close/>
                </a:path>
              </a:pathLst>
            </a:custGeom>
            <a:solidFill>
              <a:srgbClr val="C0AD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" name="Google Shape;1315;p47"/>
          <p:cNvGrpSpPr/>
          <p:nvPr/>
        </p:nvGrpSpPr>
        <p:grpSpPr>
          <a:xfrm>
            <a:off x="7685325" y="3209860"/>
            <a:ext cx="585722" cy="851012"/>
            <a:chOff x="12526300" y="4490200"/>
            <a:chExt cx="1031200" cy="1498525"/>
          </a:xfrm>
        </p:grpSpPr>
        <p:sp>
          <p:nvSpPr>
            <p:cNvPr id="1316" name="Google Shape;1316;p47"/>
            <p:cNvSpPr/>
            <p:nvPr/>
          </p:nvSpPr>
          <p:spPr>
            <a:xfrm>
              <a:off x="12526300" y="5219700"/>
              <a:ext cx="604900" cy="769025"/>
            </a:xfrm>
            <a:custGeom>
              <a:avLst/>
              <a:gdLst/>
              <a:ahLst/>
              <a:cxnLst/>
              <a:rect l="l" t="t" r="r" b="b"/>
              <a:pathLst>
                <a:path w="24196" h="30761" extrusionOk="0">
                  <a:moveTo>
                    <a:pt x="9544" y="1"/>
                  </a:moveTo>
                  <a:lnTo>
                    <a:pt x="0" y="25229"/>
                  </a:lnTo>
                  <a:lnTo>
                    <a:pt x="0" y="25229"/>
                  </a:lnTo>
                  <a:lnTo>
                    <a:pt x="9636" y="21977"/>
                  </a:lnTo>
                  <a:lnTo>
                    <a:pt x="14681" y="30761"/>
                  </a:lnTo>
                  <a:lnTo>
                    <a:pt x="24195" y="5563"/>
                  </a:lnTo>
                  <a:lnTo>
                    <a:pt x="9544" y="1"/>
                  </a:lnTo>
                  <a:close/>
                </a:path>
              </a:pathLst>
            </a:custGeom>
            <a:solidFill>
              <a:srgbClr val="5D4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7"/>
            <p:cNvSpPr/>
            <p:nvPr/>
          </p:nvSpPr>
          <p:spPr>
            <a:xfrm>
              <a:off x="12952600" y="5219700"/>
              <a:ext cx="529675" cy="700650"/>
            </a:xfrm>
            <a:custGeom>
              <a:avLst/>
              <a:gdLst/>
              <a:ahLst/>
              <a:cxnLst/>
              <a:rect l="l" t="t" r="r" b="b"/>
              <a:pathLst>
                <a:path w="21187" h="28026" extrusionOk="0">
                  <a:moveTo>
                    <a:pt x="2310" y="4682"/>
                  </a:moveTo>
                  <a:lnTo>
                    <a:pt x="0" y="5563"/>
                  </a:lnTo>
                  <a:lnTo>
                    <a:pt x="2312" y="4687"/>
                  </a:lnTo>
                  <a:lnTo>
                    <a:pt x="2312" y="4687"/>
                  </a:lnTo>
                  <a:lnTo>
                    <a:pt x="2310" y="4682"/>
                  </a:lnTo>
                  <a:close/>
                  <a:moveTo>
                    <a:pt x="14681" y="1"/>
                  </a:moveTo>
                  <a:lnTo>
                    <a:pt x="2312" y="4687"/>
                  </a:lnTo>
                  <a:lnTo>
                    <a:pt x="2312" y="4687"/>
                  </a:lnTo>
                  <a:lnTo>
                    <a:pt x="11095" y="28025"/>
                  </a:lnTo>
                  <a:lnTo>
                    <a:pt x="14590" y="21977"/>
                  </a:lnTo>
                  <a:lnTo>
                    <a:pt x="21186" y="24226"/>
                  </a:lnTo>
                  <a:lnTo>
                    <a:pt x="21186" y="24226"/>
                  </a:lnTo>
                  <a:lnTo>
                    <a:pt x="12371" y="882"/>
                  </a:lnTo>
                  <a:lnTo>
                    <a:pt x="14681" y="1"/>
                  </a:lnTo>
                  <a:close/>
                </a:path>
              </a:pathLst>
            </a:custGeom>
            <a:solidFill>
              <a:srgbClr val="DFA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7"/>
            <p:cNvSpPr/>
            <p:nvPr/>
          </p:nvSpPr>
          <p:spPr>
            <a:xfrm>
              <a:off x="12952600" y="5336725"/>
              <a:ext cx="277375" cy="652000"/>
            </a:xfrm>
            <a:custGeom>
              <a:avLst/>
              <a:gdLst/>
              <a:ahLst/>
              <a:cxnLst/>
              <a:rect l="l" t="t" r="r" b="b"/>
              <a:pathLst>
                <a:path w="11095" h="26080" extrusionOk="0">
                  <a:moveTo>
                    <a:pt x="2310" y="1"/>
                  </a:moveTo>
                  <a:lnTo>
                    <a:pt x="0" y="882"/>
                  </a:lnTo>
                  <a:lnTo>
                    <a:pt x="9514" y="26080"/>
                  </a:lnTo>
                  <a:lnTo>
                    <a:pt x="11095" y="23344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rgbClr val="5D4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7"/>
            <p:cNvSpPr/>
            <p:nvPr/>
          </p:nvSpPr>
          <p:spPr>
            <a:xfrm>
              <a:off x="13261875" y="5219700"/>
              <a:ext cx="295625" cy="630725"/>
            </a:xfrm>
            <a:custGeom>
              <a:avLst/>
              <a:gdLst/>
              <a:ahLst/>
              <a:cxnLst/>
              <a:rect l="l" t="t" r="r" b="b"/>
              <a:pathLst>
                <a:path w="11825" h="25229" extrusionOk="0">
                  <a:moveTo>
                    <a:pt x="2310" y="1"/>
                  </a:moveTo>
                  <a:lnTo>
                    <a:pt x="0" y="882"/>
                  </a:lnTo>
                  <a:lnTo>
                    <a:pt x="8815" y="24226"/>
                  </a:lnTo>
                  <a:lnTo>
                    <a:pt x="11824" y="25229"/>
                  </a:lnTo>
                  <a:lnTo>
                    <a:pt x="2310" y="1"/>
                  </a:lnTo>
                  <a:close/>
                </a:path>
              </a:pathLst>
            </a:custGeom>
            <a:solidFill>
              <a:srgbClr val="5D4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7"/>
            <p:cNvSpPr/>
            <p:nvPr/>
          </p:nvSpPr>
          <p:spPr>
            <a:xfrm>
              <a:off x="12555175" y="4490200"/>
              <a:ext cx="956725" cy="952925"/>
            </a:xfrm>
            <a:custGeom>
              <a:avLst/>
              <a:gdLst/>
              <a:ahLst/>
              <a:cxnLst/>
              <a:rect l="l" t="t" r="r" b="b"/>
              <a:pathLst>
                <a:path w="38269" h="38117" extrusionOk="0">
                  <a:moveTo>
                    <a:pt x="17356" y="1"/>
                  </a:moveTo>
                  <a:lnTo>
                    <a:pt x="15897" y="1734"/>
                  </a:lnTo>
                  <a:lnTo>
                    <a:pt x="13891" y="639"/>
                  </a:lnTo>
                  <a:lnTo>
                    <a:pt x="12766" y="2615"/>
                  </a:lnTo>
                  <a:lnTo>
                    <a:pt x="10608" y="1916"/>
                  </a:lnTo>
                  <a:lnTo>
                    <a:pt x="9848" y="4074"/>
                  </a:lnTo>
                  <a:lnTo>
                    <a:pt x="7599" y="3770"/>
                  </a:lnTo>
                  <a:lnTo>
                    <a:pt x="7265" y="6019"/>
                  </a:lnTo>
                  <a:lnTo>
                    <a:pt x="4985" y="6171"/>
                  </a:lnTo>
                  <a:lnTo>
                    <a:pt x="5076" y="8421"/>
                  </a:lnTo>
                  <a:lnTo>
                    <a:pt x="2857" y="8968"/>
                  </a:lnTo>
                  <a:lnTo>
                    <a:pt x="3344" y="11187"/>
                  </a:lnTo>
                  <a:lnTo>
                    <a:pt x="1277" y="12129"/>
                  </a:lnTo>
                  <a:lnTo>
                    <a:pt x="2189" y="14226"/>
                  </a:lnTo>
                  <a:lnTo>
                    <a:pt x="304" y="15533"/>
                  </a:lnTo>
                  <a:lnTo>
                    <a:pt x="1581" y="17418"/>
                  </a:lnTo>
                  <a:lnTo>
                    <a:pt x="0" y="19059"/>
                  </a:lnTo>
                  <a:lnTo>
                    <a:pt x="1581" y="20670"/>
                  </a:lnTo>
                  <a:lnTo>
                    <a:pt x="304" y="22554"/>
                  </a:lnTo>
                  <a:lnTo>
                    <a:pt x="2189" y="23862"/>
                  </a:lnTo>
                  <a:lnTo>
                    <a:pt x="1277" y="25959"/>
                  </a:lnTo>
                  <a:lnTo>
                    <a:pt x="3344" y="26901"/>
                  </a:lnTo>
                  <a:lnTo>
                    <a:pt x="2857" y="29120"/>
                  </a:lnTo>
                  <a:lnTo>
                    <a:pt x="5076" y="29667"/>
                  </a:lnTo>
                  <a:lnTo>
                    <a:pt x="4985" y="31947"/>
                  </a:lnTo>
                  <a:lnTo>
                    <a:pt x="7265" y="32068"/>
                  </a:lnTo>
                  <a:lnTo>
                    <a:pt x="7599" y="34318"/>
                  </a:lnTo>
                  <a:lnTo>
                    <a:pt x="9848" y="34044"/>
                  </a:lnTo>
                  <a:lnTo>
                    <a:pt x="10608" y="36172"/>
                  </a:lnTo>
                  <a:lnTo>
                    <a:pt x="12766" y="35473"/>
                  </a:lnTo>
                  <a:lnTo>
                    <a:pt x="13891" y="37448"/>
                  </a:lnTo>
                  <a:lnTo>
                    <a:pt x="15897" y="36354"/>
                  </a:lnTo>
                  <a:lnTo>
                    <a:pt x="17356" y="38117"/>
                  </a:lnTo>
                  <a:lnTo>
                    <a:pt x="19119" y="36658"/>
                  </a:lnTo>
                  <a:lnTo>
                    <a:pt x="20882" y="38117"/>
                  </a:lnTo>
                  <a:lnTo>
                    <a:pt x="22372" y="36354"/>
                  </a:lnTo>
                  <a:lnTo>
                    <a:pt x="24378" y="37448"/>
                  </a:lnTo>
                  <a:lnTo>
                    <a:pt x="25502" y="35473"/>
                  </a:lnTo>
                  <a:lnTo>
                    <a:pt x="27660" y="36172"/>
                  </a:lnTo>
                  <a:lnTo>
                    <a:pt x="28390" y="34044"/>
                  </a:lnTo>
                  <a:lnTo>
                    <a:pt x="30670" y="34318"/>
                  </a:lnTo>
                  <a:lnTo>
                    <a:pt x="31004" y="32068"/>
                  </a:lnTo>
                  <a:lnTo>
                    <a:pt x="33284" y="31947"/>
                  </a:lnTo>
                  <a:lnTo>
                    <a:pt x="33192" y="29667"/>
                  </a:lnTo>
                  <a:lnTo>
                    <a:pt x="35411" y="29120"/>
                  </a:lnTo>
                  <a:lnTo>
                    <a:pt x="34895" y="26901"/>
                  </a:lnTo>
                  <a:lnTo>
                    <a:pt x="36992" y="25959"/>
                  </a:lnTo>
                  <a:lnTo>
                    <a:pt x="36080" y="23862"/>
                  </a:lnTo>
                  <a:lnTo>
                    <a:pt x="37934" y="22554"/>
                  </a:lnTo>
                  <a:lnTo>
                    <a:pt x="36658" y="20670"/>
                  </a:lnTo>
                  <a:lnTo>
                    <a:pt x="38268" y="19059"/>
                  </a:lnTo>
                  <a:lnTo>
                    <a:pt x="36658" y="17418"/>
                  </a:lnTo>
                  <a:lnTo>
                    <a:pt x="37934" y="15533"/>
                  </a:lnTo>
                  <a:lnTo>
                    <a:pt x="36080" y="14226"/>
                  </a:lnTo>
                  <a:lnTo>
                    <a:pt x="36992" y="12129"/>
                  </a:lnTo>
                  <a:lnTo>
                    <a:pt x="34895" y="11187"/>
                  </a:lnTo>
                  <a:lnTo>
                    <a:pt x="35411" y="8968"/>
                  </a:lnTo>
                  <a:lnTo>
                    <a:pt x="33192" y="8421"/>
                  </a:lnTo>
                  <a:lnTo>
                    <a:pt x="33284" y="6171"/>
                  </a:lnTo>
                  <a:lnTo>
                    <a:pt x="31004" y="6019"/>
                  </a:lnTo>
                  <a:lnTo>
                    <a:pt x="30670" y="3770"/>
                  </a:lnTo>
                  <a:lnTo>
                    <a:pt x="28390" y="4074"/>
                  </a:lnTo>
                  <a:lnTo>
                    <a:pt x="27660" y="1916"/>
                  </a:lnTo>
                  <a:lnTo>
                    <a:pt x="25502" y="2615"/>
                  </a:lnTo>
                  <a:lnTo>
                    <a:pt x="24378" y="639"/>
                  </a:lnTo>
                  <a:lnTo>
                    <a:pt x="22372" y="1734"/>
                  </a:lnTo>
                  <a:lnTo>
                    <a:pt x="20882" y="1"/>
                  </a:lnTo>
                  <a:lnTo>
                    <a:pt x="19119" y="1430"/>
                  </a:lnTo>
                  <a:lnTo>
                    <a:pt x="17356" y="1"/>
                  </a:lnTo>
                  <a:close/>
                </a:path>
              </a:pathLst>
            </a:custGeom>
            <a:solidFill>
              <a:srgbClr val="C0AD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7"/>
            <p:cNvSpPr/>
            <p:nvPr/>
          </p:nvSpPr>
          <p:spPr>
            <a:xfrm>
              <a:off x="12701075" y="4634600"/>
              <a:ext cx="664175" cy="664150"/>
            </a:xfrm>
            <a:custGeom>
              <a:avLst/>
              <a:gdLst/>
              <a:ahLst/>
              <a:cxnLst/>
              <a:rect l="l" t="t" r="r" b="b"/>
              <a:pathLst>
                <a:path w="26567" h="26566" extrusionOk="0">
                  <a:moveTo>
                    <a:pt x="13283" y="0"/>
                  </a:moveTo>
                  <a:cubicBezTo>
                    <a:pt x="5958" y="0"/>
                    <a:pt x="0" y="5958"/>
                    <a:pt x="0" y="13283"/>
                  </a:cubicBezTo>
                  <a:cubicBezTo>
                    <a:pt x="0" y="20608"/>
                    <a:pt x="5958" y="26566"/>
                    <a:pt x="13283" y="26566"/>
                  </a:cubicBezTo>
                  <a:cubicBezTo>
                    <a:pt x="20609" y="26566"/>
                    <a:pt x="26566" y="20608"/>
                    <a:pt x="26566" y="13283"/>
                  </a:cubicBezTo>
                  <a:cubicBezTo>
                    <a:pt x="26566" y="5958"/>
                    <a:pt x="20609" y="0"/>
                    <a:pt x="13283" y="0"/>
                  </a:cubicBezTo>
                  <a:close/>
                </a:path>
              </a:pathLst>
            </a:custGeom>
            <a:solidFill>
              <a:srgbClr val="C0AD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7"/>
            <p:cNvSpPr/>
            <p:nvPr/>
          </p:nvSpPr>
          <p:spPr>
            <a:xfrm>
              <a:off x="12691950" y="4624700"/>
              <a:ext cx="683175" cy="683175"/>
            </a:xfrm>
            <a:custGeom>
              <a:avLst/>
              <a:gdLst/>
              <a:ahLst/>
              <a:cxnLst/>
              <a:rect l="l" t="t" r="r" b="b"/>
              <a:pathLst>
                <a:path w="27327" h="27327" extrusionOk="0">
                  <a:moveTo>
                    <a:pt x="13648" y="761"/>
                  </a:moveTo>
                  <a:cubicBezTo>
                    <a:pt x="20791" y="761"/>
                    <a:pt x="26566" y="6536"/>
                    <a:pt x="26566" y="13679"/>
                  </a:cubicBezTo>
                  <a:cubicBezTo>
                    <a:pt x="26566" y="20792"/>
                    <a:pt x="20791" y="26567"/>
                    <a:pt x="13648" y="26567"/>
                  </a:cubicBezTo>
                  <a:cubicBezTo>
                    <a:pt x="6536" y="26567"/>
                    <a:pt x="760" y="20792"/>
                    <a:pt x="760" y="13679"/>
                  </a:cubicBezTo>
                  <a:cubicBezTo>
                    <a:pt x="760" y="6536"/>
                    <a:pt x="6536" y="761"/>
                    <a:pt x="13648" y="761"/>
                  </a:cubicBezTo>
                  <a:close/>
                  <a:moveTo>
                    <a:pt x="13648" y="1"/>
                  </a:moveTo>
                  <a:cubicBezTo>
                    <a:pt x="6110" y="1"/>
                    <a:pt x="1" y="6141"/>
                    <a:pt x="1" y="13679"/>
                  </a:cubicBezTo>
                  <a:cubicBezTo>
                    <a:pt x="1" y="21217"/>
                    <a:pt x="6110" y="27327"/>
                    <a:pt x="13648" y="27327"/>
                  </a:cubicBezTo>
                  <a:cubicBezTo>
                    <a:pt x="21186" y="27327"/>
                    <a:pt x="27326" y="21217"/>
                    <a:pt x="27326" y="13679"/>
                  </a:cubicBezTo>
                  <a:cubicBezTo>
                    <a:pt x="27326" y="6141"/>
                    <a:pt x="21186" y="1"/>
                    <a:pt x="13648" y="1"/>
                  </a:cubicBezTo>
                  <a:close/>
                </a:path>
              </a:pathLst>
            </a:custGeom>
            <a:solidFill>
              <a:srgbClr val="5D4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7"/>
            <p:cNvSpPr/>
            <p:nvPr/>
          </p:nvSpPr>
          <p:spPr>
            <a:xfrm>
              <a:off x="12777050" y="4727200"/>
              <a:ext cx="512200" cy="476675"/>
            </a:xfrm>
            <a:custGeom>
              <a:avLst/>
              <a:gdLst/>
              <a:ahLst/>
              <a:cxnLst/>
              <a:rect l="l" t="t" r="r" b="b"/>
              <a:pathLst>
                <a:path w="20488" h="19067" extrusionOk="0">
                  <a:moveTo>
                    <a:pt x="10223" y="0"/>
                  </a:moveTo>
                  <a:cubicBezTo>
                    <a:pt x="5631" y="0"/>
                    <a:pt x="1588" y="3349"/>
                    <a:pt x="822" y="8029"/>
                  </a:cubicBezTo>
                  <a:cubicBezTo>
                    <a:pt x="1" y="13226"/>
                    <a:pt x="3527" y="18120"/>
                    <a:pt x="8724" y="18941"/>
                  </a:cubicBezTo>
                  <a:cubicBezTo>
                    <a:pt x="9242" y="19026"/>
                    <a:pt x="9757" y="19067"/>
                    <a:pt x="10266" y="19067"/>
                  </a:cubicBezTo>
                  <a:cubicBezTo>
                    <a:pt x="14857" y="19067"/>
                    <a:pt x="18901" y="15718"/>
                    <a:pt x="19667" y="11038"/>
                  </a:cubicBezTo>
                  <a:cubicBezTo>
                    <a:pt x="20488" y="5840"/>
                    <a:pt x="16962" y="947"/>
                    <a:pt x="11764" y="126"/>
                  </a:cubicBezTo>
                  <a:cubicBezTo>
                    <a:pt x="11246" y="41"/>
                    <a:pt x="10731" y="0"/>
                    <a:pt x="10223" y="0"/>
                  </a:cubicBezTo>
                  <a:close/>
                </a:path>
              </a:pathLst>
            </a:custGeom>
            <a:solidFill>
              <a:srgbClr val="5D4A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" name="Google Shape;1324;p47"/>
          <p:cNvGrpSpPr/>
          <p:nvPr/>
        </p:nvGrpSpPr>
        <p:grpSpPr>
          <a:xfrm>
            <a:off x="6064600" y="1592763"/>
            <a:ext cx="1271325" cy="1068475"/>
            <a:chOff x="9640400" y="4669300"/>
            <a:chExt cx="1271325" cy="1068475"/>
          </a:xfrm>
        </p:grpSpPr>
        <p:sp>
          <p:nvSpPr>
            <p:cNvPr id="1325" name="Google Shape;1325;p47"/>
            <p:cNvSpPr/>
            <p:nvPr/>
          </p:nvSpPr>
          <p:spPr>
            <a:xfrm>
              <a:off x="9640400" y="4669300"/>
              <a:ext cx="610200" cy="1068475"/>
            </a:xfrm>
            <a:custGeom>
              <a:avLst/>
              <a:gdLst/>
              <a:ahLst/>
              <a:cxnLst/>
              <a:rect l="l" t="t" r="r" b="b"/>
              <a:pathLst>
                <a:path w="24408" h="42739" extrusionOk="0">
                  <a:moveTo>
                    <a:pt x="10414" y="0"/>
                  </a:moveTo>
                  <a:cubicBezTo>
                    <a:pt x="8081" y="0"/>
                    <a:pt x="7326" y="2527"/>
                    <a:pt x="7326" y="2527"/>
                  </a:cubicBezTo>
                  <a:lnTo>
                    <a:pt x="7386" y="2527"/>
                  </a:lnTo>
                  <a:cubicBezTo>
                    <a:pt x="7356" y="2588"/>
                    <a:pt x="7326" y="2649"/>
                    <a:pt x="7265" y="2740"/>
                  </a:cubicBezTo>
                  <a:cubicBezTo>
                    <a:pt x="7234" y="2800"/>
                    <a:pt x="7204" y="2831"/>
                    <a:pt x="7174" y="2892"/>
                  </a:cubicBezTo>
                  <a:cubicBezTo>
                    <a:pt x="6991" y="3196"/>
                    <a:pt x="6778" y="3500"/>
                    <a:pt x="6566" y="3834"/>
                  </a:cubicBezTo>
                  <a:cubicBezTo>
                    <a:pt x="6414" y="4107"/>
                    <a:pt x="6231" y="4411"/>
                    <a:pt x="6049" y="4715"/>
                  </a:cubicBezTo>
                  <a:cubicBezTo>
                    <a:pt x="6262" y="3895"/>
                    <a:pt x="6262" y="2800"/>
                    <a:pt x="5319" y="1858"/>
                  </a:cubicBezTo>
                  <a:lnTo>
                    <a:pt x="5319" y="1858"/>
                  </a:lnTo>
                  <a:cubicBezTo>
                    <a:pt x="5319" y="1858"/>
                    <a:pt x="3709" y="3986"/>
                    <a:pt x="5502" y="5779"/>
                  </a:cubicBezTo>
                  <a:cubicBezTo>
                    <a:pt x="5411" y="5962"/>
                    <a:pt x="5319" y="6144"/>
                    <a:pt x="5228" y="6326"/>
                  </a:cubicBezTo>
                  <a:cubicBezTo>
                    <a:pt x="5107" y="6570"/>
                    <a:pt x="5015" y="6813"/>
                    <a:pt x="4924" y="7086"/>
                  </a:cubicBezTo>
                  <a:cubicBezTo>
                    <a:pt x="4803" y="7329"/>
                    <a:pt x="4681" y="7603"/>
                    <a:pt x="4590" y="7877"/>
                  </a:cubicBezTo>
                  <a:cubicBezTo>
                    <a:pt x="4499" y="8089"/>
                    <a:pt x="4408" y="8302"/>
                    <a:pt x="4347" y="8515"/>
                  </a:cubicBezTo>
                  <a:cubicBezTo>
                    <a:pt x="4499" y="7694"/>
                    <a:pt x="4499" y="6205"/>
                    <a:pt x="3101" y="5323"/>
                  </a:cubicBezTo>
                  <a:lnTo>
                    <a:pt x="3101" y="5323"/>
                  </a:lnTo>
                  <a:cubicBezTo>
                    <a:pt x="3100" y="5324"/>
                    <a:pt x="1946" y="7755"/>
                    <a:pt x="4134" y="9123"/>
                  </a:cubicBezTo>
                  <a:cubicBezTo>
                    <a:pt x="4073" y="9275"/>
                    <a:pt x="4043" y="9427"/>
                    <a:pt x="3982" y="9579"/>
                  </a:cubicBezTo>
                  <a:cubicBezTo>
                    <a:pt x="3891" y="9883"/>
                    <a:pt x="3800" y="10187"/>
                    <a:pt x="3739" y="10491"/>
                  </a:cubicBezTo>
                  <a:cubicBezTo>
                    <a:pt x="3648" y="10795"/>
                    <a:pt x="3556" y="11129"/>
                    <a:pt x="3496" y="11433"/>
                  </a:cubicBezTo>
                  <a:cubicBezTo>
                    <a:pt x="3404" y="11737"/>
                    <a:pt x="3344" y="12041"/>
                    <a:pt x="3283" y="12345"/>
                  </a:cubicBezTo>
                  <a:cubicBezTo>
                    <a:pt x="3313" y="11494"/>
                    <a:pt x="3070" y="10156"/>
                    <a:pt x="1672" y="9518"/>
                  </a:cubicBezTo>
                  <a:lnTo>
                    <a:pt x="1672" y="9518"/>
                  </a:lnTo>
                  <a:cubicBezTo>
                    <a:pt x="1672" y="9518"/>
                    <a:pt x="821" y="12041"/>
                    <a:pt x="3161" y="13105"/>
                  </a:cubicBezTo>
                  <a:cubicBezTo>
                    <a:pt x="3131" y="13226"/>
                    <a:pt x="3131" y="13348"/>
                    <a:pt x="3101" y="13439"/>
                  </a:cubicBezTo>
                  <a:cubicBezTo>
                    <a:pt x="3070" y="13804"/>
                    <a:pt x="2979" y="14138"/>
                    <a:pt x="2949" y="14503"/>
                  </a:cubicBezTo>
                  <a:cubicBezTo>
                    <a:pt x="2918" y="14837"/>
                    <a:pt x="2888" y="15202"/>
                    <a:pt x="2857" y="15567"/>
                  </a:cubicBezTo>
                  <a:cubicBezTo>
                    <a:pt x="2614" y="14776"/>
                    <a:pt x="1915" y="13409"/>
                    <a:pt x="183" y="13317"/>
                  </a:cubicBezTo>
                  <a:lnTo>
                    <a:pt x="183" y="13317"/>
                  </a:lnTo>
                  <a:cubicBezTo>
                    <a:pt x="183" y="13317"/>
                    <a:pt x="365" y="15901"/>
                    <a:pt x="2857" y="16053"/>
                  </a:cubicBezTo>
                  <a:cubicBezTo>
                    <a:pt x="2827" y="16843"/>
                    <a:pt x="2797" y="17664"/>
                    <a:pt x="2857" y="18485"/>
                  </a:cubicBezTo>
                  <a:cubicBezTo>
                    <a:pt x="2425" y="17793"/>
                    <a:pt x="1664" y="17019"/>
                    <a:pt x="394" y="17019"/>
                  </a:cubicBezTo>
                  <a:cubicBezTo>
                    <a:pt x="325" y="17019"/>
                    <a:pt x="254" y="17021"/>
                    <a:pt x="183" y="17026"/>
                  </a:cubicBezTo>
                  <a:cubicBezTo>
                    <a:pt x="183" y="17026"/>
                    <a:pt x="638" y="19396"/>
                    <a:pt x="2918" y="19427"/>
                  </a:cubicBezTo>
                  <a:cubicBezTo>
                    <a:pt x="2918" y="19640"/>
                    <a:pt x="2949" y="19822"/>
                    <a:pt x="2979" y="20035"/>
                  </a:cubicBezTo>
                  <a:cubicBezTo>
                    <a:pt x="3009" y="20673"/>
                    <a:pt x="3131" y="21311"/>
                    <a:pt x="3252" y="21980"/>
                  </a:cubicBezTo>
                  <a:cubicBezTo>
                    <a:pt x="2813" y="21468"/>
                    <a:pt x="2002" y="20740"/>
                    <a:pt x="882" y="20740"/>
                  </a:cubicBezTo>
                  <a:cubicBezTo>
                    <a:pt x="606" y="20740"/>
                    <a:pt x="312" y="20784"/>
                    <a:pt x="0" y="20886"/>
                  </a:cubicBezTo>
                  <a:cubicBezTo>
                    <a:pt x="0" y="20886"/>
                    <a:pt x="802" y="22631"/>
                    <a:pt x="2573" y="22631"/>
                  </a:cubicBezTo>
                  <a:cubicBezTo>
                    <a:pt x="2812" y="22631"/>
                    <a:pt x="3069" y="22600"/>
                    <a:pt x="3344" y="22527"/>
                  </a:cubicBezTo>
                  <a:cubicBezTo>
                    <a:pt x="3435" y="22831"/>
                    <a:pt x="3496" y="23135"/>
                    <a:pt x="3556" y="23439"/>
                  </a:cubicBezTo>
                  <a:lnTo>
                    <a:pt x="3708" y="23986"/>
                  </a:lnTo>
                  <a:cubicBezTo>
                    <a:pt x="3739" y="24169"/>
                    <a:pt x="3800" y="24351"/>
                    <a:pt x="3860" y="24533"/>
                  </a:cubicBezTo>
                  <a:lnTo>
                    <a:pt x="4073" y="25232"/>
                  </a:lnTo>
                  <a:cubicBezTo>
                    <a:pt x="3652" y="24987"/>
                    <a:pt x="3039" y="24721"/>
                    <a:pt x="2345" y="24721"/>
                  </a:cubicBezTo>
                  <a:cubicBezTo>
                    <a:pt x="1836" y="24721"/>
                    <a:pt x="1283" y="24864"/>
                    <a:pt x="730" y="25263"/>
                  </a:cubicBezTo>
                  <a:cubicBezTo>
                    <a:pt x="730" y="25263"/>
                    <a:pt x="1660" y="26264"/>
                    <a:pt x="2961" y="26264"/>
                  </a:cubicBezTo>
                  <a:cubicBezTo>
                    <a:pt x="3371" y="26264"/>
                    <a:pt x="3819" y="26164"/>
                    <a:pt x="4286" y="25901"/>
                  </a:cubicBezTo>
                  <a:cubicBezTo>
                    <a:pt x="4408" y="26175"/>
                    <a:pt x="4499" y="26448"/>
                    <a:pt x="4620" y="26722"/>
                  </a:cubicBezTo>
                  <a:cubicBezTo>
                    <a:pt x="4742" y="27087"/>
                    <a:pt x="4894" y="27451"/>
                    <a:pt x="5046" y="27786"/>
                  </a:cubicBezTo>
                  <a:cubicBezTo>
                    <a:pt x="5107" y="27907"/>
                    <a:pt x="5167" y="27998"/>
                    <a:pt x="5198" y="28120"/>
                  </a:cubicBezTo>
                  <a:cubicBezTo>
                    <a:pt x="4777" y="27846"/>
                    <a:pt x="4103" y="27516"/>
                    <a:pt x="3334" y="27516"/>
                  </a:cubicBezTo>
                  <a:cubicBezTo>
                    <a:pt x="2826" y="27516"/>
                    <a:pt x="2277" y="27660"/>
                    <a:pt x="1733" y="28059"/>
                  </a:cubicBezTo>
                  <a:cubicBezTo>
                    <a:pt x="1733" y="28059"/>
                    <a:pt x="2650" y="29060"/>
                    <a:pt x="3953" y="29060"/>
                  </a:cubicBezTo>
                  <a:cubicBezTo>
                    <a:pt x="4410" y="29060"/>
                    <a:pt x="4913" y="28937"/>
                    <a:pt x="5441" y="28606"/>
                  </a:cubicBezTo>
                  <a:cubicBezTo>
                    <a:pt x="5471" y="28667"/>
                    <a:pt x="5502" y="28758"/>
                    <a:pt x="5532" y="28819"/>
                  </a:cubicBezTo>
                  <a:cubicBezTo>
                    <a:pt x="5715" y="29153"/>
                    <a:pt x="5897" y="29488"/>
                    <a:pt x="6079" y="29822"/>
                  </a:cubicBezTo>
                  <a:cubicBezTo>
                    <a:pt x="6262" y="30156"/>
                    <a:pt x="6444" y="30491"/>
                    <a:pt x="6657" y="30795"/>
                  </a:cubicBezTo>
                  <a:cubicBezTo>
                    <a:pt x="6657" y="30825"/>
                    <a:pt x="6657" y="30825"/>
                    <a:pt x="6657" y="30856"/>
                  </a:cubicBezTo>
                  <a:cubicBezTo>
                    <a:pt x="6259" y="30640"/>
                    <a:pt x="5662" y="30406"/>
                    <a:pt x="4994" y="30406"/>
                  </a:cubicBezTo>
                  <a:cubicBezTo>
                    <a:pt x="4438" y="30406"/>
                    <a:pt x="3833" y="30568"/>
                    <a:pt x="3252" y="31038"/>
                  </a:cubicBezTo>
                  <a:cubicBezTo>
                    <a:pt x="3252" y="31038"/>
                    <a:pt x="4154" y="31893"/>
                    <a:pt x="5371" y="31893"/>
                  </a:cubicBezTo>
                  <a:cubicBezTo>
                    <a:pt x="5871" y="31893"/>
                    <a:pt x="6425" y="31749"/>
                    <a:pt x="6991" y="31342"/>
                  </a:cubicBezTo>
                  <a:cubicBezTo>
                    <a:pt x="7082" y="31464"/>
                    <a:pt x="7174" y="31585"/>
                    <a:pt x="7234" y="31737"/>
                  </a:cubicBezTo>
                  <a:cubicBezTo>
                    <a:pt x="7447" y="32041"/>
                    <a:pt x="7660" y="32345"/>
                    <a:pt x="7873" y="32619"/>
                  </a:cubicBezTo>
                  <a:cubicBezTo>
                    <a:pt x="8085" y="32922"/>
                    <a:pt x="8329" y="33196"/>
                    <a:pt x="8541" y="33470"/>
                  </a:cubicBezTo>
                  <a:cubicBezTo>
                    <a:pt x="8633" y="33591"/>
                    <a:pt x="8724" y="33713"/>
                    <a:pt x="8845" y="33834"/>
                  </a:cubicBezTo>
                  <a:cubicBezTo>
                    <a:pt x="8435" y="33637"/>
                    <a:pt x="7830" y="33405"/>
                    <a:pt x="7154" y="33405"/>
                  </a:cubicBezTo>
                  <a:cubicBezTo>
                    <a:pt x="6578" y="33405"/>
                    <a:pt x="5951" y="33574"/>
                    <a:pt x="5350" y="34078"/>
                  </a:cubicBezTo>
                  <a:cubicBezTo>
                    <a:pt x="5350" y="34078"/>
                    <a:pt x="6254" y="34881"/>
                    <a:pt x="7441" y="34881"/>
                  </a:cubicBezTo>
                  <a:cubicBezTo>
                    <a:pt x="7981" y="34881"/>
                    <a:pt x="8581" y="34715"/>
                    <a:pt x="9180" y="34230"/>
                  </a:cubicBezTo>
                  <a:cubicBezTo>
                    <a:pt x="9210" y="34260"/>
                    <a:pt x="9210" y="34260"/>
                    <a:pt x="9210" y="34290"/>
                  </a:cubicBezTo>
                  <a:cubicBezTo>
                    <a:pt x="9332" y="34412"/>
                    <a:pt x="9453" y="34533"/>
                    <a:pt x="9575" y="34685"/>
                  </a:cubicBezTo>
                  <a:cubicBezTo>
                    <a:pt x="9696" y="34807"/>
                    <a:pt x="9818" y="34929"/>
                    <a:pt x="9909" y="35050"/>
                  </a:cubicBezTo>
                  <a:cubicBezTo>
                    <a:pt x="10152" y="35293"/>
                    <a:pt x="10395" y="35537"/>
                    <a:pt x="10639" y="35749"/>
                  </a:cubicBezTo>
                  <a:cubicBezTo>
                    <a:pt x="10730" y="35840"/>
                    <a:pt x="10821" y="35932"/>
                    <a:pt x="10912" y="36023"/>
                  </a:cubicBezTo>
                  <a:cubicBezTo>
                    <a:pt x="10714" y="35987"/>
                    <a:pt x="10489" y="35964"/>
                    <a:pt x="10250" y="35964"/>
                  </a:cubicBezTo>
                  <a:cubicBezTo>
                    <a:pt x="9463" y="35964"/>
                    <a:pt x="8518" y="36222"/>
                    <a:pt x="7842" y="37178"/>
                  </a:cubicBezTo>
                  <a:cubicBezTo>
                    <a:pt x="7842" y="37178"/>
                    <a:pt x="8505" y="37519"/>
                    <a:pt x="9350" y="37519"/>
                  </a:cubicBezTo>
                  <a:cubicBezTo>
                    <a:pt x="10019" y="37519"/>
                    <a:pt x="10801" y="37305"/>
                    <a:pt x="11459" y="36540"/>
                  </a:cubicBezTo>
                  <a:cubicBezTo>
                    <a:pt x="11672" y="36722"/>
                    <a:pt x="11885" y="36874"/>
                    <a:pt x="12067" y="37056"/>
                  </a:cubicBezTo>
                  <a:cubicBezTo>
                    <a:pt x="12310" y="37239"/>
                    <a:pt x="12554" y="37451"/>
                    <a:pt x="12797" y="37634"/>
                  </a:cubicBezTo>
                  <a:cubicBezTo>
                    <a:pt x="12918" y="37725"/>
                    <a:pt x="13010" y="37786"/>
                    <a:pt x="13101" y="37877"/>
                  </a:cubicBezTo>
                  <a:cubicBezTo>
                    <a:pt x="12250" y="37877"/>
                    <a:pt x="10912" y="38120"/>
                    <a:pt x="10244" y="39518"/>
                  </a:cubicBezTo>
                  <a:cubicBezTo>
                    <a:pt x="10244" y="39518"/>
                    <a:pt x="10675" y="39655"/>
                    <a:pt x="11262" y="39655"/>
                  </a:cubicBezTo>
                  <a:cubicBezTo>
                    <a:pt x="12031" y="39655"/>
                    <a:pt x="13066" y="39420"/>
                    <a:pt x="13739" y="38333"/>
                  </a:cubicBezTo>
                  <a:cubicBezTo>
                    <a:pt x="14377" y="38758"/>
                    <a:pt x="14955" y="39123"/>
                    <a:pt x="15532" y="39458"/>
                  </a:cubicBezTo>
                  <a:cubicBezTo>
                    <a:pt x="14681" y="39579"/>
                    <a:pt x="13374" y="39974"/>
                    <a:pt x="12858" y="41433"/>
                  </a:cubicBezTo>
                  <a:cubicBezTo>
                    <a:pt x="12858" y="41433"/>
                    <a:pt x="13103" y="41483"/>
                    <a:pt x="13470" y="41483"/>
                  </a:cubicBezTo>
                  <a:cubicBezTo>
                    <a:pt x="14248" y="41483"/>
                    <a:pt x="15570" y="41258"/>
                    <a:pt x="16231" y="39853"/>
                  </a:cubicBezTo>
                  <a:cubicBezTo>
                    <a:pt x="17052" y="40309"/>
                    <a:pt x="17782" y="40673"/>
                    <a:pt x="18420" y="40917"/>
                  </a:cubicBezTo>
                  <a:cubicBezTo>
                    <a:pt x="17538" y="40917"/>
                    <a:pt x="16201" y="41190"/>
                    <a:pt x="15532" y="42588"/>
                  </a:cubicBezTo>
                  <a:cubicBezTo>
                    <a:pt x="15532" y="42588"/>
                    <a:pt x="15979" y="42739"/>
                    <a:pt x="16585" y="42739"/>
                  </a:cubicBezTo>
                  <a:cubicBezTo>
                    <a:pt x="17393" y="42739"/>
                    <a:pt x="18485" y="42471"/>
                    <a:pt x="19180" y="41220"/>
                  </a:cubicBezTo>
                  <a:cubicBezTo>
                    <a:pt x="19453" y="41342"/>
                    <a:pt x="19697" y="41433"/>
                    <a:pt x="19879" y="41494"/>
                  </a:cubicBezTo>
                  <a:cubicBezTo>
                    <a:pt x="20213" y="41616"/>
                    <a:pt x="20396" y="41676"/>
                    <a:pt x="20396" y="41676"/>
                  </a:cubicBezTo>
                  <a:cubicBezTo>
                    <a:pt x="22128" y="42284"/>
                    <a:pt x="23678" y="42558"/>
                    <a:pt x="23678" y="42558"/>
                  </a:cubicBezTo>
                  <a:lnTo>
                    <a:pt x="24408" y="41312"/>
                  </a:lnTo>
                  <a:cubicBezTo>
                    <a:pt x="22523" y="41190"/>
                    <a:pt x="21156" y="40917"/>
                    <a:pt x="21156" y="40917"/>
                  </a:cubicBezTo>
                  <a:cubicBezTo>
                    <a:pt x="21156" y="40917"/>
                    <a:pt x="20517" y="40795"/>
                    <a:pt x="20183" y="40673"/>
                  </a:cubicBezTo>
                  <a:cubicBezTo>
                    <a:pt x="20031" y="40613"/>
                    <a:pt x="19818" y="40552"/>
                    <a:pt x="19575" y="40461"/>
                  </a:cubicBezTo>
                  <a:cubicBezTo>
                    <a:pt x="20943" y="38850"/>
                    <a:pt x="19758" y="36935"/>
                    <a:pt x="19757" y="36935"/>
                  </a:cubicBezTo>
                  <a:lnTo>
                    <a:pt x="19757" y="36935"/>
                  </a:lnTo>
                  <a:cubicBezTo>
                    <a:pt x="18511" y="37938"/>
                    <a:pt x="18602" y="39306"/>
                    <a:pt x="18815" y="40157"/>
                  </a:cubicBezTo>
                  <a:cubicBezTo>
                    <a:pt x="18785" y="40157"/>
                    <a:pt x="18754" y="40157"/>
                    <a:pt x="18754" y="40126"/>
                  </a:cubicBezTo>
                  <a:cubicBezTo>
                    <a:pt x="18177" y="39913"/>
                    <a:pt x="17508" y="39610"/>
                    <a:pt x="16748" y="39214"/>
                  </a:cubicBezTo>
                  <a:cubicBezTo>
                    <a:pt x="18298" y="37695"/>
                    <a:pt x="17143" y="35658"/>
                    <a:pt x="17143" y="35658"/>
                  </a:cubicBezTo>
                  <a:lnTo>
                    <a:pt x="17143" y="35658"/>
                  </a:lnTo>
                  <a:cubicBezTo>
                    <a:pt x="15867" y="36631"/>
                    <a:pt x="15897" y="38029"/>
                    <a:pt x="16079" y="38880"/>
                  </a:cubicBezTo>
                  <a:cubicBezTo>
                    <a:pt x="15502" y="38546"/>
                    <a:pt x="14864" y="38181"/>
                    <a:pt x="14225" y="37755"/>
                  </a:cubicBezTo>
                  <a:cubicBezTo>
                    <a:pt x="15958" y="36266"/>
                    <a:pt x="14864" y="34139"/>
                    <a:pt x="14864" y="34138"/>
                  </a:cubicBezTo>
                  <a:lnTo>
                    <a:pt x="14864" y="34138"/>
                  </a:lnTo>
                  <a:cubicBezTo>
                    <a:pt x="13526" y="35081"/>
                    <a:pt x="13557" y="36540"/>
                    <a:pt x="13709" y="37391"/>
                  </a:cubicBezTo>
                  <a:cubicBezTo>
                    <a:pt x="13557" y="37269"/>
                    <a:pt x="13405" y="37147"/>
                    <a:pt x="13253" y="37056"/>
                  </a:cubicBezTo>
                  <a:cubicBezTo>
                    <a:pt x="13010" y="36874"/>
                    <a:pt x="12766" y="36692"/>
                    <a:pt x="12523" y="36509"/>
                  </a:cubicBezTo>
                  <a:cubicBezTo>
                    <a:pt x="12341" y="36357"/>
                    <a:pt x="12158" y="36175"/>
                    <a:pt x="11946" y="36023"/>
                  </a:cubicBezTo>
                  <a:cubicBezTo>
                    <a:pt x="13769" y="34625"/>
                    <a:pt x="12766" y="32467"/>
                    <a:pt x="12766" y="32467"/>
                  </a:cubicBezTo>
                  <a:lnTo>
                    <a:pt x="12766" y="32467"/>
                  </a:lnTo>
                  <a:cubicBezTo>
                    <a:pt x="11399" y="33318"/>
                    <a:pt x="11338" y="34746"/>
                    <a:pt x="11459" y="35567"/>
                  </a:cubicBezTo>
                  <a:cubicBezTo>
                    <a:pt x="11338" y="35476"/>
                    <a:pt x="11216" y="35385"/>
                    <a:pt x="11095" y="35263"/>
                  </a:cubicBezTo>
                  <a:cubicBezTo>
                    <a:pt x="10851" y="35050"/>
                    <a:pt x="10639" y="34807"/>
                    <a:pt x="10395" y="34564"/>
                  </a:cubicBezTo>
                  <a:cubicBezTo>
                    <a:pt x="10274" y="34442"/>
                    <a:pt x="10152" y="34351"/>
                    <a:pt x="10031" y="34230"/>
                  </a:cubicBezTo>
                  <a:cubicBezTo>
                    <a:pt x="9940" y="34108"/>
                    <a:pt x="9818" y="33956"/>
                    <a:pt x="9696" y="33834"/>
                  </a:cubicBezTo>
                  <a:cubicBezTo>
                    <a:pt x="11702" y="32558"/>
                    <a:pt x="10760" y="30248"/>
                    <a:pt x="10760" y="30248"/>
                  </a:cubicBezTo>
                  <a:lnTo>
                    <a:pt x="10760" y="30248"/>
                  </a:lnTo>
                  <a:cubicBezTo>
                    <a:pt x="9271" y="31099"/>
                    <a:pt x="9240" y="32619"/>
                    <a:pt x="9362" y="33439"/>
                  </a:cubicBezTo>
                  <a:cubicBezTo>
                    <a:pt x="9240" y="33318"/>
                    <a:pt x="9119" y="33196"/>
                    <a:pt x="9028" y="33074"/>
                  </a:cubicBezTo>
                  <a:cubicBezTo>
                    <a:pt x="8785" y="32801"/>
                    <a:pt x="8572" y="32527"/>
                    <a:pt x="8359" y="32254"/>
                  </a:cubicBezTo>
                  <a:cubicBezTo>
                    <a:pt x="8116" y="31980"/>
                    <a:pt x="7933" y="31676"/>
                    <a:pt x="7721" y="31372"/>
                  </a:cubicBezTo>
                  <a:cubicBezTo>
                    <a:pt x="7690" y="31312"/>
                    <a:pt x="7629" y="31251"/>
                    <a:pt x="7569" y="31190"/>
                  </a:cubicBezTo>
                  <a:cubicBezTo>
                    <a:pt x="9636" y="30460"/>
                    <a:pt x="9453" y="28151"/>
                    <a:pt x="9453" y="28150"/>
                  </a:cubicBezTo>
                  <a:lnTo>
                    <a:pt x="9453" y="28150"/>
                  </a:lnTo>
                  <a:cubicBezTo>
                    <a:pt x="7933" y="28485"/>
                    <a:pt x="7386" y="29761"/>
                    <a:pt x="7174" y="30582"/>
                  </a:cubicBezTo>
                  <a:cubicBezTo>
                    <a:pt x="7143" y="30552"/>
                    <a:pt x="7143" y="30521"/>
                    <a:pt x="7113" y="30491"/>
                  </a:cubicBezTo>
                  <a:lnTo>
                    <a:pt x="6535" y="29549"/>
                  </a:lnTo>
                  <a:cubicBezTo>
                    <a:pt x="6353" y="29214"/>
                    <a:pt x="6170" y="28910"/>
                    <a:pt x="5988" y="28576"/>
                  </a:cubicBezTo>
                  <a:cubicBezTo>
                    <a:pt x="5958" y="28515"/>
                    <a:pt x="5958" y="28485"/>
                    <a:pt x="5927" y="28424"/>
                  </a:cubicBezTo>
                  <a:cubicBezTo>
                    <a:pt x="8207" y="28090"/>
                    <a:pt x="8389" y="25628"/>
                    <a:pt x="8389" y="25628"/>
                  </a:cubicBezTo>
                  <a:lnTo>
                    <a:pt x="8389" y="25628"/>
                  </a:lnTo>
                  <a:cubicBezTo>
                    <a:pt x="6626" y="25749"/>
                    <a:pt x="5958" y="27239"/>
                    <a:pt x="5715" y="27998"/>
                  </a:cubicBezTo>
                  <a:cubicBezTo>
                    <a:pt x="5623" y="27846"/>
                    <a:pt x="5563" y="27694"/>
                    <a:pt x="5502" y="27573"/>
                  </a:cubicBezTo>
                  <a:cubicBezTo>
                    <a:pt x="5350" y="27239"/>
                    <a:pt x="5167" y="26904"/>
                    <a:pt x="5046" y="26539"/>
                  </a:cubicBezTo>
                  <a:cubicBezTo>
                    <a:pt x="4924" y="26266"/>
                    <a:pt x="4833" y="25992"/>
                    <a:pt x="4711" y="25719"/>
                  </a:cubicBezTo>
                  <a:cubicBezTo>
                    <a:pt x="6961" y="25324"/>
                    <a:pt x="7113" y="22953"/>
                    <a:pt x="7113" y="22953"/>
                  </a:cubicBezTo>
                  <a:lnTo>
                    <a:pt x="7113" y="22953"/>
                  </a:lnTo>
                  <a:cubicBezTo>
                    <a:pt x="5502" y="23044"/>
                    <a:pt x="4803" y="24290"/>
                    <a:pt x="4499" y="25080"/>
                  </a:cubicBezTo>
                  <a:lnTo>
                    <a:pt x="4256" y="24412"/>
                  </a:lnTo>
                  <a:cubicBezTo>
                    <a:pt x="4225" y="24229"/>
                    <a:pt x="4164" y="24047"/>
                    <a:pt x="4104" y="23865"/>
                  </a:cubicBezTo>
                  <a:lnTo>
                    <a:pt x="3952" y="23317"/>
                  </a:lnTo>
                  <a:cubicBezTo>
                    <a:pt x="3891" y="23014"/>
                    <a:pt x="3800" y="22740"/>
                    <a:pt x="3739" y="22436"/>
                  </a:cubicBezTo>
                  <a:cubicBezTo>
                    <a:pt x="6049" y="22284"/>
                    <a:pt x="6414" y="19883"/>
                    <a:pt x="6414" y="19883"/>
                  </a:cubicBezTo>
                  <a:cubicBezTo>
                    <a:pt x="6394" y="19882"/>
                    <a:pt x="6374" y="19882"/>
                    <a:pt x="6355" y="19882"/>
                  </a:cubicBezTo>
                  <a:cubicBezTo>
                    <a:pt x="4783" y="19882"/>
                    <a:pt x="3978" y="21078"/>
                    <a:pt x="3617" y="21828"/>
                  </a:cubicBezTo>
                  <a:cubicBezTo>
                    <a:pt x="3496" y="21220"/>
                    <a:pt x="3374" y="20612"/>
                    <a:pt x="3313" y="19974"/>
                  </a:cubicBezTo>
                  <a:cubicBezTo>
                    <a:pt x="3283" y="19792"/>
                    <a:pt x="3283" y="19609"/>
                    <a:pt x="3252" y="19427"/>
                  </a:cubicBezTo>
                  <a:lnTo>
                    <a:pt x="3283" y="19427"/>
                  </a:lnTo>
                  <a:cubicBezTo>
                    <a:pt x="3283" y="19427"/>
                    <a:pt x="3252" y="19366"/>
                    <a:pt x="3252" y="19305"/>
                  </a:cubicBezTo>
                  <a:cubicBezTo>
                    <a:pt x="5532" y="19305"/>
                    <a:pt x="6049" y="16934"/>
                    <a:pt x="6049" y="16934"/>
                  </a:cubicBezTo>
                  <a:cubicBezTo>
                    <a:pt x="5950" y="16925"/>
                    <a:pt x="5854" y="16920"/>
                    <a:pt x="5761" y="16920"/>
                  </a:cubicBezTo>
                  <a:cubicBezTo>
                    <a:pt x="4385" y="16920"/>
                    <a:pt x="3562" y="17923"/>
                    <a:pt x="3192" y="18606"/>
                  </a:cubicBezTo>
                  <a:cubicBezTo>
                    <a:pt x="3101" y="17755"/>
                    <a:pt x="3101" y="16904"/>
                    <a:pt x="3131" y="16083"/>
                  </a:cubicBezTo>
                  <a:lnTo>
                    <a:pt x="3131" y="16083"/>
                  </a:lnTo>
                  <a:cubicBezTo>
                    <a:pt x="3218" y="16090"/>
                    <a:pt x="3303" y="16093"/>
                    <a:pt x="3385" y="16093"/>
                  </a:cubicBezTo>
                  <a:cubicBezTo>
                    <a:pt x="5665" y="16093"/>
                    <a:pt x="6231" y="13743"/>
                    <a:pt x="6231" y="13743"/>
                  </a:cubicBezTo>
                  <a:cubicBezTo>
                    <a:pt x="6127" y="13732"/>
                    <a:pt x="6026" y="13728"/>
                    <a:pt x="5928" y="13728"/>
                  </a:cubicBezTo>
                  <a:cubicBezTo>
                    <a:pt x="4302" y="13728"/>
                    <a:pt x="3446" y="15088"/>
                    <a:pt x="3131" y="15719"/>
                  </a:cubicBezTo>
                  <a:cubicBezTo>
                    <a:pt x="3131" y="15688"/>
                    <a:pt x="3131" y="15627"/>
                    <a:pt x="3131" y="15567"/>
                  </a:cubicBezTo>
                  <a:cubicBezTo>
                    <a:pt x="3161" y="15232"/>
                    <a:pt x="3192" y="14868"/>
                    <a:pt x="3222" y="14503"/>
                  </a:cubicBezTo>
                  <a:cubicBezTo>
                    <a:pt x="3222" y="14168"/>
                    <a:pt x="3313" y="13834"/>
                    <a:pt x="3344" y="13469"/>
                  </a:cubicBezTo>
                  <a:cubicBezTo>
                    <a:pt x="3374" y="13257"/>
                    <a:pt x="3404" y="13074"/>
                    <a:pt x="3435" y="12861"/>
                  </a:cubicBezTo>
                  <a:cubicBezTo>
                    <a:pt x="3464" y="12862"/>
                    <a:pt x="3493" y="12862"/>
                    <a:pt x="3522" y="12862"/>
                  </a:cubicBezTo>
                  <a:cubicBezTo>
                    <a:pt x="5968" y="12862"/>
                    <a:pt x="6414" y="10339"/>
                    <a:pt x="6414" y="10339"/>
                  </a:cubicBezTo>
                  <a:cubicBezTo>
                    <a:pt x="6374" y="10337"/>
                    <a:pt x="6335" y="10336"/>
                    <a:pt x="6297" y="10336"/>
                  </a:cubicBezTo>
                  <a:cubicBezTo>
                    <a:pt x="4672" y="10336"/>
                    <a:pt x="3853" y="11572"/>
                    <a:pt x="3526" y="12314"/>
                  </a:cubicBezTo>
                  <a:cubicBezTo>
                    <a:pt x="3556" y="12041"/>
                    <a:pt x="3617" y="11767"/>
                    <a:pt x="3678" y="11494"/>
                  </a:cubicBezTo>
                  <a:cubicBezTo>
                    <a:pt x="3739" y="11159"/>
                    <a:pt x="3830" y="10855"/>
                    <a:pt x="3891" y="10521"/>
                  </a:cubicBezTo>
                  <a:cubicBezTo>
                    <a:pt x="3982" y="10217"/>
                    <a:pt x="4073" y="9913"/>
                    <a:pt x="4134" y="9609"/>
                  </a:cubicBezTo>
                  <a:cubicBezTo>
                    <a:pt x="4347" y="9032"/>
                    <a:pt x="4499" y="8454"/>
                    <a:pt x="4711" y="7907"/>
                  </a:cubicBezTo>
                  <a:cubicBezTo>
                    <a:pt x="4803" y="7633"/>
                    <a:pt x="4924" y="7390"/>
                    <a:pt x="5015" y="7117"/>
                  </a:cubicBezTo>
                  <a:cubicBezTo>
                    <a:pt x="5137" y="6873"/>
                    <a:pt x="5228" y="6600"/>
                    <a:pt x="5319" y="6387"/>
                  </a:cubicBezTo>
                  <a:cubicBezTo>
                    <a:pt x="5411" y="6205"/>
                    <a:pt x="5502" y="6053"/>
                    <a:pt x="5563" y="5870"/>
                  </a:cubicBezTo>
                  <a:cubicBezTo>
                    <a:pt x="5563" y="5901"/>
                    <a:pt x="5563" y="5931"/>
                    <a:pt x="5563" y="5931"/>
                  </a:cubicBezTo>
                  <a:cubicBezTo>
                    <a:pt x="5718" y="5951"/>
                    <a:pt x="5867" y="5960"/>
                    <a:pt x="6009" y="5960"/>
                  </a:cubicBezTo>
                  <a:cubicBezTo>
                    <a:pt x="8280" y="5960"/>
                    <a:pt x="8845" y="3591"/>
                    <a:pt x="8845" y="3591"/>
                  </a:cubicBezTo>
                  <a:cubicBezTo>
                    <a:pt x="8726" y="3577"/>
                    <a:pt x="8610" y="3570"/>
                    <a:pt x="8498" y="3570"/>
                  </a:cubicBezTo>
                  <a:cubicBezTo>
                    <a:pt x="7183" y="3570"/>
                    <a:pt x="6355" y="4486"/>
                    <a:pt x="5926" y="5156"/>
                  </a:cubicBezTo>
                  <a:lnTo>
                    <a:pt x="5926" y="5156"/>
                  </a:lnTo>
                  <a:cubicBezTo>
                    <a:pt x="5934" y="5136"/>
                    <a:pt x="5941" y="5113"/>
                    <a:pt x="5958" y="5080"/>
                  </a:cubicBezTo>
                  <a:cubicBezTo>
                    <a:pt x="5958" y="5080"/>
                    <a:pt x="5958" y="5050"/>
                    <a:pt x="5988" y="5019"/>
                  </a:cubicBezTo>
                  <a:cubicBezTo>
                    <a:pt x="6201" y="4624"/>
                    <a:pt x="6414" y="4229"/>
                    <a:pt x="6596" y="3864"/>
                  </a:cubicBezTo>
                  <a:cubicBezTo>
                    <a:pt x="6809" y="3530"/>
                    <a:pt x="7022" y="3196"/>
                    <a:pt x="7204" y="2922"/>
                  </a:cubicBezTo>
                  <a:cubicBezTo>
                    <a:pt x="7265" y="2770"/>
                    <a:pt x="7356" y="2649"/>
                    <a:pt x="7447" y="2527"/>
                  </a:cubicBezTo>
                  <a:cubicBezTo>
                    <a:pt x="7518" y="2531"/>
                    <a:pt x="7588" y="2533"/>
                    <a:pt x="7657" y="2533"/>
                  </a:cubicBezTo>
                  <a:cubicBezTo>
                    <a:pt x="10061" y="2533"/>
                    <a:pt x="10578" y="4"/>
                    <a:pt x="10578" y="4"/>
                  </a:cubicBezTo>
                  <a:cubicBezTo>
                    <a:pt x="10523" y="1"/>
                    <a:pt x="10468" y="0"/>
                    <a:pt x="10414" y="0"/>
                  </a:cubicBezTo>
                  <a:close/>
                </a:path>
              </a:pathLst>
            </a:custGeom>
            <a:solidFill>
              <a:srgbClr val="C0AD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7"/>
            <p:cNvSpPr/>
            <p:nvPr/>
          </p:nvSpPr>
          <p:spPr>
            <a:xfrm>
              <a:off x="10301500" y="4669300"/>
              <a:ext cx="610225" cy="1068475"/>
            </a:xfrm>
            <a:custGeom>
              <a:avLst/>
              <a:gdLst/>
              <a:ahLst/>
              <a:cxnLst/>
              <a:rect l="l" t="t" r="r" b="b"/>
              <a:pathLst>
                <a:path w="24409" h="42739" extrusionOk="0">
                  <a:moveTo>
                    <a:pt x="13992" y="0"/>
                  </a:moveTo>
                  <a:cubicBezTo>
                    <a:pt x="13939" y="0"/>
                    <a:pt x="13885" y="1"/>
                    <a:pt x="13830" y="4"/>
                  </a:cubicBezTo>
                  <a:cubicBezTo>
                    <a:pt x="13830" y="4"/>
                    <a:pt x="14319" y="2533"/>
                    <a:pt x="16749" y="2533"/>
                  </a:cubicBezTo>
                  <a:cubicBezTo>
                    <a:pt x="16818" y="2533"/>
                    <a:pt x="16889" y="2531"/>
                    <a:pt x="16961" y="2527"/>
                  </a:cubicBezTo>
                  <a:cubicBezTo>
                    <a:pt x="17052" y="2649"/>
                    <a:pt x="17113" y="2770"/>
                    <a:pt x="17204" y="2922"/>
                  </a:cubicBezTo>
                  <a:cubicBezTo>
                    <a:pt x="17387" y="3196"/>
                    <a:pt x="17600" y="3530"/>
                    <a:pt x="17782" y="3864"/>
                  </a:cubicBezTo>
                  <a:cubicBezTo>
                    <a:pt x="17995" y="4229"/>
                    <a:pt x="18207" y="4624"/>
                    <a:pt x="18420" y="5019"/>
                  </a:cubicBezTo>
                  <a:cubicBezTo>
                    <a:pt x="18420" y="5050"/>
                    <a:pt x="18451" y="5080"/>
                    <a:pt x="18451" y="5080"/>
                  </a:cubicBezTo>
                  <a:cubicBezTo>
                    <a:pt x="18451" y="5141"/>
                    <a:pt x="18481" y="5171"/>
                    <a:pt x="18481" y="5202"/>
                  </a:cubicBezTo>
                  <a:cubicBezTo>
                    <a:pt x="18088" y="4528"/>
                    <a:pt x="17255" y="3570"/>
                    <a:pt x="15886" y="3570"/>
                  </a:cubicBezTo>
                  <a:cubicBezTo>
                    <a:pt x="15772" y="3570"/>
                    <a:pt x="15654" y="3577"/>
                    <a:pt x="15533" y="3591"/>
                  </a:cubicBezTo>
                  <a:cubicBezTo>
                    <a:pt x="15533" y="3591"/>
                    <a:pt x="16125" y="5960"/>
                    <a:pt x="18399" y="5960"/>
                  </a:cubicBezTo>
                  <a:cubicBezTo>
                    <a:pt x="18541" y="5960"/>
                    <a:pt x="18690" y="5951"/>
                    <a:pt x="18846" y="5931"/>
                  </a:cubicBezTo>
                  <a:cubicBezTo>
                    <a:pt x="18846" y="5931"/>
                    <a:pt x="18846" y="5901"/>
                    <a:pt x="18846" y="5870"/>
                  </a:cubicBezTo>
                  <a:cubicBezTo>
                    <a:pt x="18907" y="6053"/>
                    <a:pt x="18967" y="6205"/>
                    <a:pt x="19059" y="6387"/>
                  </a:cubicBezTo>
                  <a:cubicBezTo>
                    <a:pt x="19180" y="6600"/>
                    <a:pt x="19271" y="6873"/>
                    <a:pt x="19362" y="7117"/>
                  </a:cubicBezTo>
                  <a:cubicBezTo>
                    <a:pt x="19484" y="7390"/>
                    <a:pt x="19575" y="7633"/>
                    <a:pt x="19697" y="7907"/>
                  </a:cubicBezTo>
                  <a:cubicBezTo>
                    <a:pt x="19879" y="8454"/>
                    <a:pt x="20062" y="9032"/>
                    <a:pt x="20244" y="9609"/>
                  </a:cubicBezTo>
                  <a:cubicBezTo>
                    <a:pt x="20335" y="9913"/>
                    <a:pt x="20426" y="10217"/>
                    <a:pt x="20487" y="10521"/>
                  </a:cubicBezTo>
                  <a:cubicBezTo>
                    <a:pt x="20578" y="10855"/>
                    <a:pt x="20669" y="11159"/>
                    <a:pt x="20730" y="11494"/>
                  </a:cubicBezTo>
                  <a:cubicBezTo>
                    <a:pt x="20761" y="11767"/>
                    <a:pt x="20821" y="12041"/>
                    <a:pt x="20882" y="12314"/>
                  </a:cubicBezTo>
                  <a:cubicBezTo>
                    <a:pt x="20526" y="11572"/>
                    <a:pt x="19705" y="10336"/>
                    <a:pt x="18109" y="10336"/>
                  </a:cubicBezTo>
                  <a:cubicBezTo>
                    <a:pt x="18071" y="10336"/>
                    <a:pt x="18033" y="10337"/>
                    <a:pt x="17995" y="10339"/>
                  </a:cubicBezTo>
                  <a:cubicBezTo>
                    <a:pt x="17995" y="10339"/>
                    <a:pt x="18440" y="12862"/>
                    <a:pt x="20886" y="12862"/>
                  </a:cubicBezTo>
                  <a:cubicBezTo>
                    <a:pt x="20915" y="12862"/>
                    <a:pt x="20944" y="12862"/>
                    <a:pt x="20973" y="12861"/>
                  </a:cubicBezTo>
                  <a:cubicBezTo>
                    <a:pt x="21004" y="13074"/>
                    <a:pt x="21034" y="13257"/>
                    <a:pt x="21065" y="13469"/>
                  </a:cubicBezTo>
                  <a:cubicBezTo>
                    <a:pt x="21095" y="13834"/>
                    <a:pt x="21156" y="14168"/>
                    <a:pt x="21186" y="14503"/>
                  </a:cubicBezTo>
                  <a:cubicBezTo>
                    <a:pt x="21217" y="14868"/>
                    <a:pt x="21217" y="15232"/>
                    <a:pt x="21247" y="15567"/>
                  </a:cubicBezTo>
                  <a:cubicBezTo>
                    <a:pt x="21247" y="15627"/>
                    <a:pt x="21247" y="15688"/>
                    <a:pt x="21247" y="15719"/>
                  </a:cubicBezTo>
                  <a:cubicBezTo>
                    <a:pt x="20960" y="15088"/>
                    <a:pt x="20106" y="13728"/>
                    <a:pt x="18480" y="13728"/>
                  </a:cubicBezTo>
                  <a:cubicBezTo>
                    <a:pt x="18382" y="13728"/>
                    <a:pt x="18281" y="13732"/>
                    <a:pt x="18177" y="13743"/>
                  </a:cubicBezTo>
                  <a:cubicBezTo>
                    <a:pt x="18177" y="13743"/>
                    <a:pt x="18743" y="16093"/>
                    <a:pt x="21023" y="16093"/>
                  </a:cubicBezTo>
                  <a:cubicBezTo>
                    <a:pt x="21106" y="16093"/>
                    <a:pt x="21190" y="16090"/>
                    <a:pt x="21277" y="16083"/>
                  </a:cubicBezTo>
                  <a:lnTo>
                    <a:pt x="21277" y="16083"/>
                  </a:lnTo>
                  <a:cubicBezTo>
                    <a:pt x="21277" y="16904"/>
                    <a:pt x="21277" y="17755"/>
                    <a:pt x="21217" y="18606"/>
                  </a:cubicBezTo>
                  <a:cubicBezTo>
                    <a:pt x="20818" y="17923"/>
                    <a:pt x="20020" y="16920"/>
                    <a:pt x="18622" y="16920"/>
                  </a:cubicBezTo>
                  <a:cubicBezTo>
                    <a:pt x="18527" y="16920"/>
                    <a:pt x="18430" y="16925"/>
                    <a:pt x="18329" y="16934"/>
                  </a:cubicBezTo>
                  <a:cubicBezTo>
                    <a:pt x="18329" y="16934"/>
                    <a:pt x="18876" y="19305"/>
                    <a:pt x="21156" y="19305"/>
                  </a:cubicBezTo>
                  <a:cubicBezTo>
                    <a:pt x="21125" y="19366"/>
                    <a:pt x="21125" y="19427"/>
                    <a:pt x="21125" y="19427"/>
                  </a:cubicBezTo>
                  <a:lnTo>
                    <a:pt x="21156" y="19427"/>
                  </a:lnTo>
                  <a:cubicBezTo>
                    <a:pt x="21125" y="19609"/>
                    <a:pt x="21125" y="19792"/>
                    <a:pt x="21095" y="19974"/>
                  </a:cubicBezTo>
                  <a:cubicBezTo>
                    <a:pt x="21034" y="20612"/>
                    <a:pt x="20913" y="21220"/>
                    <a:pt x="20791" y="21828"/>
                  </a:cubicBezTo>
                  <a:cubicBezTo>
                    <a:pt x="20431" y="21078"/>
                    <a:pt x="19626" y="19882"/>
                    <a:pt x="18024" y="19882"/>
                  </a:cubicBezTo>
                  <a:cubicBezTo>
                    <a:pt x="18005" y="19882"/>
                    <a:pt x="17984" y="19882"/>
                    <a:pt x="17964" y="19883"/>
                  </a:cubicBezTo>
                  <a:cubicBezTo>
                    <a:pt x="17964" y="19883"/>
                    <a:pt x="18359" y="22284"/>
                    <a:pt x="20669" y="22436"/>
                  </a:cubicBezTo>
                  <a:cubicBezTo>
                    <a:pt x="20578" y="22740"/>
                    <a:pt x="20518" y="23014"/>
                    <a:pt x="20457" y="23317"/>
                  </a:cubicBezTo>
                  <a:lnTo>
                    <a:pt x="20305" y="23865"/>
                  </a:lnTo>
                  <a:cubicBezTo>
                    <a:pt x="20244" y="24047"/>
                    <a:pt x="20183" y="24229"/>
                    <a:pt x="20122" y="24412"/>
                  </a:cubicBezTo>
                  <a:lnTo>
                    <a:pt x="19910" y="25080"/>
                  </a:lnTo>
                  <a:cubicBezTo>
                    <a:pt x="19606" y="24290"/>
                    <a:pt x="18907" y="23044"/>
                    <a:pt x="17296" y="22953"/>
                  </a:cubicBezTo>
                  <a:lnTo>
                    <a:pt x="17296" y="22953"/>
                  </a:lnTo>
                  <a:cubicBezTo>
                    <a:pt x="17296" y="22953"/>
                    <a:pt x="17448" y="25324"/>
                    <a:pt x="19666" y="25719"/>
                  </a:cubicBezTo>
                  <a:cubicBezTo>
                    <a:pt x="19575" y="25992"/>
                    <a:pt x="19454" y="26266"/>
                    <a:pt x="19362" y="26539"/>
                  </a:cubicBezTo>
                  <a:cubicBezTo>
                    <a:pt x="19210" y="26904"/>
                    <a:pt x="19059" y="27239"/>
                    <a:pt x="18907" y="27573"/>
                  </a:cubicBezTo>
                  <a:cubicBezTo>
                    <a:pt x="18815" y="27694"/>
                    <a:pt x="18755" y="27846"/>
                    <a:pt x="18694" y="27998"/>
                  </a:cubicBezTo>
                  <a:cubicBezTo>
                    <a:pt x="18451" y="27239"/>
                    <a:pt x="17752" y="25749"/>
                    <a:pt x="16019" y="25628"/>
                  </a:cubicBezTo>
                  <a:lnTo>
                    <a:pt x="16019" y="25628"/>
                  </a:lnTo>
                  <a:cubicBezTo>
                    <a:pt x="16019" y="25628"/>
                    <a:pt x="16171" y="28090"/>
                    <a:pt x="18481" y="28424"/>
                  </a:cubicBezTo>
                  <a:cubicBezTo>
                    <a:pt x="18451" y="28485"/>
                    <a:pt x="18420" y="28515"/>
                    <a:pt x="18390" y="28576"/>
                  </a:cubicBezTo>
                  <a:cubicBezTo>
                    <a:pt x="18207" y="28910"/>
                    <a:pt x="18055" y="29214"/>
                    <a:pt x="17873" y="29549"/>
                  </a:cubicBezTo>
                  <a:lnTo>
                    <a:pt x="17296" y="30491"/>
                  </a:lnTo>
                  <a:cubicBezTo>
                    <a:pt x="17265" y="30521"/>
                    <a:pt x="17235" y="30552"/>
                    <a:pt x="17235" y="30582"/>
                  </a:cubicBezTo>
                  <a:cubicBezTo>
                    <a:pt x="17022" y="29761"/>
                    <a:pt x="16475" y="28485"/>
                    <a:pt x="14955" y="28150"/>
                  </a:cubicBezTo>
                  <a:lnTo>
                    <a:pt x="14955" y="28150"/>
                  </a:lnTo>
                  <a:cubicBezTo>
                    <a:pt x="14955" y="28151"/>
                    <a:pt x="14773" y="30460"/>
                    <a:pt x="16809" y="31190"/>
                  </a:cubicBezTo>
                  <a:cubicBezTo>
                    <a:pt x="16779" y="31251"/>
                    <a:pt x="16718" y="31312"/>
                    <a:pt x="16688" y="31372"/>
                  </a:cubicBezTo>
                  <a:cubicBezTo>
                    <a:pt x="16475" y="31676"/>
                    <a:pt x="16262" y="31980"/>
                    <a:pt x="16049" y="32254"/>
                  </a:cubicBezTo>
                  <a:cubicBezTo>
                    <a:pt x="15806" y="32527"/>
                    <a:pt x="15593" y="32801"/>
                    <a:pt x="15381" y="33074"/>
                  </a:cubicBezTo>
                  <a:cubicBezTo>
                    <a:pt x="15259" y="33196"/>
                    <a:pt x="15168" y="33318"/>
                    <a:pt x="15046" y="33439"/>
                  </a:cubicBezTo>
                  <a:cubicBezTo>
                    <a:pt x="15137" y="32619"/>
                    <a:pt x="15107" y="31099"/>
                    <a:pt x="13618" y="30248"/>
                  </a:cubicBezTo>
                  <a:lnTo>
                    <a:pt x="13618" y="30248"/>
                  </a:lnTo>
                  <a:cubicBezTo>
                    <a:pt x="13618" y="30248"/>
                    <a:pt x="12706" y="32558"/>
                    <a:pt x="14712" y="33834"/>
                  </a:cubicBezTo>
                  <a:cubicBezTo>
                    <a:pt x="14590" y="33956"/>
                    <a:pt x="14469" y="34108"/>
                    <a:pt x="14347" y="34230"/>
                  </a:cubicBezTo>
                  <a:cubicBezTo>
                    <a:pt x="14226" y="34351"/>
                    <a:pt x="14104" y="34442"/>
                    <a:pt x="13982" y="34564"/>
                  </a:cubicBezTo>
                  <a:cubicBezTo>
                    <a:pt x="13770" y="34807"/>
                    <a:pt x="13527" y="35050"/>
                    <a:pt x="13283" y="35263"/>
                  </a:cubicBezTo>
                  <a:cubicBezTo>
                    <a:pt x="13162" y="35385"/>
                    <a:pt x="13071" y="35476"/>
                    <a:pt x="12949" y="35567"/>
                  </a:cubicBezTo>
                  <a:cubicBezTo>
                    <a:pt x="13071" y="34746"/>
                    <a:pt x="13010" y="33318"/>
                    <a:pt x="11642" y="32467"/>
                  </a:cubicBezTo>
                  <a:lnTo>
                    <a:pt x="11642" y="32467"/>
                  </a:lnTo>
                  <a:cubicBezTo>
                    <a:pt x="11642" y="32467"/>
                    <a:pt x="10639" y="34625"/>
                    <a:pt x="12432" y="36023"/>
                  </a:cubicBezTo>
                  <a:cubicBezTo>
                    <a:pt x="12250" y="36175"/>
                    <a:pt x="12068" y="36357"/>
                    <a:pt x="11855" y="36509"/>
                  </a:cubicBezTo>
                  <a:cubicBezTo>
                    <a:pt x="11612" y="36692"/>
                    <a:pt x="11399" y="36874"/>
                    <a:pt x="11156" y="37056"/>
                  </a:cubicBezTo>
                  <a:cubicBezTo>
                    <a:pt x="11004" y="37147"/>
                    <a:pt x="10852" y="37269"/>
                    <a:pt x="10700" y="37391"/>
                  </a:cubicBezTo>
                  <a:cubicBezTo>
                    <a:pt x="10852" y="36540"/>
                    <a:pt x="10882" y="35081"/>
                    <a:pt x="9514" y="34138"/>
                  </a:cubicBezTo>
                  <a:lnTo>
                    <a:pt x="9514" y="34138"/>
                  </a:lnTo>
                  <a:cubicBezTo>
                    <a:pt x="9514" y="34139"/>
                    <a:pt x="8420" y="36266"/>
                    <a:pt x="10153" y="37755"/>
                  </a:cubicBezTo>
                  <a:cubicBezTo>
                    <a:pt x="9514" y="38181"/>
                    <a:pt x="8906" y="38546"/>
                    <a:pt x="8298" y="38880"/>
                  </a:cubicBezTo>
                  <a:cubicBezTo>
                    <a:pt x="8481" y="38029"/>
                    <a:pt x="8542" y="36631"/>
                    <a:pt x="7265" y="35658"/>
                  </a:cubicBezTo>
                  <a:lnTo>
                    <a:pt x="7265" y="35658"/>
                  </a:lnTo>
                  <a:cubicBezTo>
                    <a:pt x="7265" y="35658"/>
                    <a:pt x="6110" y="37695"/>
                    <a:pt x="7630" y="39214"/>
                  </a:cubicBezTo>
                  <a:cubicBezTo>
                    <a:pt x="6900" y="39610"/>
                    <a:pt x="6232" y="39913"/>
                    <a:pt x="5654" y="40126"/>
                  </a:cubicBezTo>
                  <a:cubicBezTo>
                    <a:pt x="5624" y="40157"/>
                    <a:pt x="5624" y="40157"/>
                    <a:pt x="5593" y="40157"/>
                  </a:cubicBezTo>
                  <a:cubicBezTo>
                    <a:pt x="5806" y="39306"/>
                    <a:pt x="5897" y="37938"/>
                    <a:pt x="4651" y="36935"/>
                  </a:cubicBezTo>
                  <a:lnTo>
                    <a:pt x="4651" y="36935"/>
                  </a:lnTo>
                  <a:cubicBezTo>
                    <a:pt x="4651" y="36935"/>
                    <a:pt x="3466" y="38850"/>
                    <a:pt x="4833" y="40461"/>
                  </a:cubicBezTo>
                  <a:cubicBezTo>
                    <a:pt x="4590" y="40552"/>
                    <a:pt x="4377" y="40613"/>
                    <a:pt x="4225" y="40673"/>
                  </a:cubicBezTo>
                  <a:cubicBezTo>
                    <a:pt x="3861" y="40795"/>
                    <a:pt x="3253" y="40917"/>
                    <a:pt x="3253" y="40917"/>
                  </a:cubicBezTo>
                  <a:cubicBezTo>
                    <a:pt x="3253" y="40917"/>
                    <a:pt x="1885" y="41190"/>
                    <a:pt x="0" y="41312"/>
                  </a:cubicBezTo>
                  <a:lnTo>
                    <a:pt x="700" y="42558"/>
                  </a:lnTo>
                  <a:cubicBezTo>
                    <a:pt x="700" y="42558"/>
                    <a:pt x="2250" y="42284"/>
                    <a:pt x="4013" y="41676"/>
                  </a:cubicBezTo>
                  <a:cubicBezTo>
                    <a:pt x="4013" y="41676"/>
                    <a:pt x="4165" y="41616"/>
                    <a:pt x="4499" y="41494"/>
                  </a:cubicBezTo>
                  <a:cubicBezTo>
                    <a:pt x="4712" y="41433"/>
                    <a:pt x="4955" y="41342"/>
                    <a:pt x="5228" y="41220"/>
                  </a:cubicBezTo>
                  <a:cubicBezTo>
                    <a:pt x="5906" y="42471"/>
                    <a:pt x="7000" y="42739"/>
                    <a:pt x="7814" y="42739"/>
                  </a:cubicBezTo>
                  <a:cubicBezTo>
                    <a:pt x="8424" y="42739"/>
                    <a:pt x="8876" y="42588"/>
                    <a:pt x="8876" y="42588"/>
                  </a:cubicBezTo>
                  <a:cubicBezTo>
                    <a:pt x="8177" y="41190"/>
                    <a:pt x="6839" y="40917"/>
                    <a:pt x="5958" y="40917"/>
                  </a:cubicBezTo>
                  <a:lnTo>
                    <a:pt x="5988" y="40917"/>
                  </a:lnTo>
                  <a:cubicBezTo>
                    <a:pt x="6596" y="40673"/>
                    <a:pt x="7326" y="40309"/>
                    <a:pt x="8177" y="39853"/>
                  </a:cubicBezTo>
                  <a:cubicBezTo>
                    <a:pt x="8838" y="41258"/>
                    <a:pt x="10146" y="41483"/>
                    <a:pt x="10916" y="41483"/>
                  </a:cubicBezTo>
                  <a:cubicBezTo>
                    <a:pt x="11278" y="41483"/>
                    <a:pt x="11520" y="41433"/>
                    <a:pt x="11520" y="41433"/>
                  </a:cubicBezTo>
                  <a:cubicBezTo>
                    <a:pt x="11004" y="39974"/>
                    <a:pt x="9727" y="39579"/>
                    <a:pt x="8846" y="39458"/>
                  </a:cubicBezTo>
                  <a:cubicBezTo>
                    <a:pt x="9423" y="39123"/>
                    <a:pt x="10031" y="38758"/>
                    <a:pt x="10639" y="38333"/>
                  </a:cubicBezTo>
                  <a:cubicBezTo>
                    <a:pt x="11329" y="39420"/>
                    <a:pt x="12362" y="39655"/>
                    <a:pt x="13126" y="39655"/>
                  </a:cubicBezTo>
                  <a:cubicBezTo>
                    <a:pt x="13708" y="39655"/>
                    <a:pt x="14134" y="39518"/>
                    <a:pt x="14134" y="39518"/>
                  </a:cubicBezTo>
                  <a:cubicBezTo>
                    <a:pt x="13466" y="38120"/>
                    <a:pt x="12159" y="37877"/>
                    <a:pt x="11277" y="37877"/>
                  </a:cubicBezTo>
                  <a:cubicBezTo>
                    <a:pt x="11399" y="37786"/>
                    <a:pt x="11490" y="37725"/>
                    <a:pt x="11612" y="37634"/>
                  </a:cubicBezTo>
                  <a:cubicBezTo>
                    <a:pt x="11824" y="37451"/>
                    <a:pt x="12068" y="37239"/>
                    <a:pt x="12311" y="37056"/>
                  </a:cubicBezTo>
                  <a:cubicBezTo>
                    <a:pt x="12523" y="36874"/>
                    <a:pt x="12736" y="36722"/>
                    <a:pt x="12919" y="36540"/>
                  </a:cubicBezTo>
                  <a:cubicBezTo>
                    <a:pt x="13577" y="37305"/>
                    <a:pt x="14365" y="37519"/>
                    <a:pt x="15041" y="37519"/>
                  </a:cubicBezTo>
                  <a:cubicBezTo>
                    <a:pt x="15894" y="37519"/>
                    <a:pt x="16566" y="37178"/>
                    <a:pt x="16566" y="37178"/>
                  </a:cubicBezTo>
                  <a:cubicBezTo>
                    <a:pt x="15890" y="36222"/>
                    <a:pt x="14946" y="35964"/>
                    <a:pt x="14158" y="35964"/>
                  </a:cubicBezTo>
                  <a:cubicBezTo>
                    <a:pt x="13919" y="35964"/>
                    <a:pt x="13694" y="35987"/>
                    <a:pt x="13496" y="36023"/>
                  </a:cubicBezTo>
                  <a:cubicBezTo>
                    <a:pt x="13587" y="35932"/>
                    <a:pt x="13678" y="35840"/>
                    <a:pt x="13770" y="35749"/>
                  </a:cubicBezTo>
                  <a:cubicBezTo>
                    <a:pt x="14013" y="35537"/>
                    <a:pt x="14226" y="35293"/>
                    <a:pt x="14469" y="35050"/>
                  </a:cubicBezTo>
                  <a:cubicBezTo>
                    <a:pt x="14590" y="34929"/>
                    <a:pt x="14712" y="34807"/>
                    <a:pt x="14834" y="34685"/>
                  </a:cubicBezTo>
                  <a:cubicBezTo>
                    <a:pt x="14955" y="34533"/>
                    <a:pt x="15046" y="34412"/>
                    <a:pt x="15168" y="34290"/>
                  </a:cubicBezTo>
                  <a:cubicBezTo>
                    <a:pt x="15198" y="34260"/>
                    <a:pt x="15198" y="34260"/>
                    <a:pt x="15198" y="34230"/>
                  </a:cubicBezTo>
                  <a:cubicBezTo>
                    <a:pt x="15807" y="34715"/>
                    <a:pt x="16410" y="34881"/>
                    <a:pt x="16951" y="34881"/>
                  </a:cubicBezTo>
                  <a:cubicBezTo>
                    <a:pt x="18138" y="34881"/>
                    <a:pt x="19028" y="34078"/>
                    <a:pt x="19028" y="34078"/>
                  </a:cubicBezTo>
                  <a:cubicBezTo>
                    <a:pt x="18441" y="33574"/>
                    <a:pt x="17815" y="33405"/>
                    <a:pt x="17239" y="33405"/>
                  </a:cubicBezTo>
                  <a:cubicBezTo>
                    <a:pt x="16563" y="33405"/>
                    <a:pt x="15957" y="33637"/>
                    <a:pt x="15563" y="33834"/>
                  </a:cubicBezTo>
                  <a:cubicBezTo>
                    <a:pt x="15654" y="33713"/>
                    <a:pt x="15776" y="33591"/>
                    <a:pt x="15867" y="33470"/>
                  </a:cubicBezTo>
                  <a:cubicBezTo>
                    <a:pt x="16080" y="33196"/>
                    <a:pt x="16293" y="32922"/>
                    <a:pt x="16505" y="32619"/>
                  </a:cubicBezTo>
                  <a:cubicBezTo>
                    <a:pt x="16748" y="32345"/>
                    <a:pt x="16931" y="32041"/>
                    <a:pt x="17144" y="31737"/>
                  </a:cubicBezTo>
                  <a:cubicBezTo>
                    <a:pt x="17235" y="31585"/>
                    <a:pt x="17326" y="31464"/>
                    <a:pt x="17417" y="31342"/>
                  </a:cubicBezTo>
                  <a:cubicBezTo>
                    <a:pt x="17975" y="31749"/>
                    <a:pt x="18524" y="31893"/>
                    <a:pt x="19024" y="31893"/>
                  </a:cubicBezTo>
                  <a:cubicBezTo>
                    <a:pt x="20239" y="31893"/>
                    <a:pt x="21156" y="31038"/>
                    <a:pt x="21156" y="31038"/>
                  </a:cubicBezTo>
                  <a:cubicBezTo>
                    <a:pt x="20576" y="30568"/>
                    <a:pt x="19971" y="30406"/>
                    <a:pt x="19412" y="30406"/>
                  </a:cubicBezTo>
                  <a:cubicBezTo>
                    <a:pt x="18740" y="30406"/>
                    <a:pt x="18136" y="30640"/>
                    <a:pt x="17721" y="30856"/>
                  </a:cubicBezTo>
                  <a:cubicBezTo>
                    <a:pt x="17721" y="30825"/>
                    <a:pt x="17752" y="30825"/>
                    <a:pt x="17752" y="30795"/>
                  </a:cubicBezTo>
                  <a:cubicBezTo>
                    <a:pt x="17934" y="30491"/>
                    <a:pt x="18147" y="30156"/>
                    <a:pt x="18329" y="29822"/>
                  </a:cubicBezTo>
                  <a:cubicBezTo>
                    <a:pt x="18511" y="29488"/>
                    <a:pt x="18663" y="29153"/>
                    <a:pt x="18846" y="28819"/>
                  </a:cubicBezTo>
                  <a:cubicBezTo>
                    <a:pt x="18907" y="28758"/>
                    <a:pt x="18937" y="28667"/>
                    <a:pt x="18967" y="28606"/>
                  </a:cubicBezTo>
                  <a:cubicBezTo>
                    <a:pt x="19487" y="28937"/>
                    <a:pt x="19987" y="29060"/>
                    <a:pt x="20442" y="29060"/>
                  </a:cubicBezTo>
                  <a:cubicBezTo>
                    <a:pt x="21742" y="29060"/>
                    <a:pt x="22676" y="28059"/>
                    <a:pt x="22676" y="28059"/>
                  </a:cubicBezTo>
                  <a:cubicBezTo>
                    <a:pt x="22119" y="27660"/>
                    <a:pt x="21563" y="27516"/>
                    <a:pt x="21050" y="27516"/>
                  </a:cubicBezTo>
                  <a:cubicBezTo>
                    <a:pt x="20275" y="27516"/>
                    <a:pt x="19601" y="27846"/>
                    <a:pt x="19180" y="28120"/>
                  </a:cubicBezTo>
                  <a:cubicBezTo>
                    <a:pt x="19241" y="27998"/>
                    <a:pt x="19302" y="27907"/>
                    <a:pt x="19332" y="27786"/>
                  </a:cubicBezTo>
                  <a:cubicBezTo>
                    <a:pt x="19484" y="27451"/>
                    <a:pt x="19666" y="27087"/>
                    <a:pt x="19788" y="26722"/>
                  </a:cubicBezTo>
                  <a:cubicBezTo>
                    <a:pt x="19879" y="26448"/>
                    <a:pt x="20001" y="26175"/>
                    <a:pt x="20092" y="25901"/>
                  </a:cubicBezTo>
                  <a:cubicBezTo>
                    <a:pt x="20559" y="26164"/>
                    <a:pt x="21006" y="26264"/>
                    <a:pt x="21417" y="26264"/>
                  </a:cubicBezTo>
                  <a:cubicBezTo>
                    <a:pt x="22718" y="26264"/>
                    <a:pt x="23648" y="25263"/>
                    <a:pt x="23648" y="25263"/>
                  </a:cubicBezTo>
                  <a:cubicBezTo>
                    <a:pt x="23108" y="24864"/>
                    <a:pt x="22563" y="24721"/>
                    <a:pt x="22055" y="24721"/>
                  </a:cubicBezTo>
                  <a:cubicBezTo>
                    <a:pt x="21364" y="24721"/>
                    <a:pt x="20743" y="24987"/>
                    <a:pt x="20305" y="25232"/>
                  </a:cubicBezTo>
                  <a:lnTo>
                    <a:pt x="20518" y="24533"/>
                  </a:lnTo>
                  <a:cubicBezTo>
                    <a:pt x="20578" y="24351"/>
                    <a:pt x="20639" y="24169"/>
                    <a:pt x="20700" y="23986"/>
                  </a:cubicBezTo>
                  <a:lnTo>
                    <a:pt x="20821" y="23439"/>
                  </a:lnTo>
                  <a:cubicBezTo>
                    <a:pt x="20913" y="23135"/>
                    <a:pt x="20973" y="22831"/>
                    <a:pt x="21034" y="22527"/>
                  </a:cubicBezTo>
                  <a:cubicBezTo>
                    <a:pt x="21309" y="22600"/>
                    <a:pt x="21567" y="22631"/>
                    <a:pt x="21807" y="22631"/>
                  </a:cubicBezTo>
                  <a:cubicBezTo>
                    <a:pt x="23583" y="22631"/>
                    <a:pt x="24408" y="20886"/>
                    <a:pt x="24408" y="20886"/>
                  </a:cubicBezTo>
                  <a:cubicBezTo>
                    <a:pt x="24096" y="20784"/>
                    <a:pt x="23802" y="20740"/>
                    <a:pt x="23527" y="20740"/>
                  </a:cubicBezTo>
                  <a:cubicBezTo>
                    <a:pt x="22406" y="20740"/>
                    <a:pt x="21595" y="21468"/>
                    <a:pt x="21156" y="21980"/>
                  </a:cubicBezTo>
                  <a:cubicBezTo>
                    <a:pt x="21247" y="21311"/>
                    <a:pt x="21369" y="20673"/>
                    <a:pt x="21429" y="20035"/>
                  </a:cubicBezTo>
                  <a:cubicBezTo>
                    <a:pt x="21460" y="19822"/>
                    <a:pt x="21460" y="19640"/>
                    <a:pt x="21490" y="19427"/>
                  </a:cubicBezTo>
                  <a:cubicBezTo>
                    <a:pt x="23770" y="19396"/>
                    <a:pt x="24195" y="17026"/>
                    <a:pt x="24195" y="17026"/>
                  </a:cubicBezTo>
                  <a:cubicBezTo>
                    <a:pt x="24125" y="17021"/>
                    <a:pt x="24056" y="17019"/>
                    <a:pt x="23989" y="17019"/>
                  </a:cubicBezTo>
                  <a:cubicBezTo>
                    <a:pt x="22744" y="17019"/>
                    <a:pt x="21983" y="17793"/>
                    <a:pt x="21551" y="18485"/>
                  </a:cubicBezTo>
                  <a:cubicBezTo>
                    <a:pt x="21581" y="17664"/>
                    <a:pt x="21581" y="16843"/>
                    <a:pt x="21551" y="16053"/>
                  </a:cubicBezTo>
                  <a:cubicBezTo>
                    <a:pt x="24013" y="15901"/>
                    <a:pt x="24195" y="13317"/>
                    <a:pt x="24195" y="13317"/>
                  </a:cubicBezTo>
                  <a:lnTo>
                    <a:pt x="24195" y="13317"/>
                  </a:lnTo>
                  <a:cubicBezTo>
                    <a:pt x="22493" y="13409"/>
                    <a:pt x="21794" y="14776"/>
                    <a:pt x="21521" y="15567"/>
                  </a:cubicBezTo>
                  <a:cubicBezTo>
                    <a:pt x="21490" y="15202"/>
                    <a:pt x="21460" y="14837"/>
                    <a:pt x="21429" y="14503"/>
                  </a:cubicBezTo>
                  <a:cubicBezTo>
                    <a:pt x="21399" y="14138"/>
                    <a:pt x="21338" y="13804"/>
                    <a:pt x="21308" y="13439"/>
                  </a:cubicBezTo>
                  <a:cubicBezTo>
                    <a:pt x="21277" y="13348"/>
                    <a:pt x="21247" y="13226"/>
                    <a:pt x="21247" y="13105"/>
                  </a:cubicBezTo>
                  <a:cubicBezTo>
                    <a:pt x="23587" y="12041"/>
                    <a:pt x="22736" y="9518"/>
                    <a:pt x="22736" y="9518"/>
                  </a:cubicBezTo>
                  <a:lnTo>
                    <a:pt x="22736" y="9518"/>
                  </a:lnTo>
                  <a:cubicBezTo>
                    <a:pt x="21338" y="10156"/>
                    <a:pt x="21095" y="11494"/>
                    <a:pt x="21095" y="12345"/>
                  </a:cubicBezTo>
                  <a:cubicBezTo>
                    <a:pt x="21034" y="12041"/>
                    <a:pt x="20973" y="11737"/>
                    <a:pt x="20913" y="11433"/>
                  </a:cubicBezTo>
                  <a:cubicBezTo>
                    <a:pt x="20852" y="11129"/>
                    <a:pt x="20761" y="10795"/>
                    <a:pt x="20669" y="10491"/>
                  </a:cubicBezTo>
                  <a:cubicBezTo>
                    <a:pt x="20578" y="10187"/>
                    <a:pt x="20487" y="9883"/>
                    <a:pt x="20426" y="9579"/>
                  </a:cubicBezTo>
                  <a:cubicBezTo>
                    <a:pt x="20366" y="9427"/>
                    <a:pt x="20305" y="9275"/>
                    <a:pt x="20274" y="9123"/>
                  </a:cubicBezTo>
                  <a:cubicBezTo>
                    <a:pt x="22463" y="7755"/>
                    <a:pt x="21278" y="5324"/>
                    <a:pt x="21277" y="5323"/>
                  </a:cubicBezTo>
                  <a:lnTo>
                    <a:pt x="21277" y="5323"/>
                  </a:lnTo>
                  <a:cubicBezTo>
                    <a:pt x="19879" y="6205"/>
                    <a:pt x="19910" y="7694"/>
                    <a:pt x="20062" y="8515"/>
                  </a:cubicBezTo>
                  <a:cubicBezTo>
                    <a:pt x="19970" y="8302"/>
                    <a:pt x="19910" y="8089"/>
                    <a:pt x="19818" y="7877"/>
                  </a:cubicBezTo>
                  <a:cubicBezTo>
                    <a:pt x="19697" y="7603"/>
                    <a:pt x="19606" y="7329"/>
                    <a:pt x="19484" y="7086"/>
                  </a:cubicBezTo>
                  <a:cubicBezTo>
                    <a:pt x="19393" y="6813"/>
                    <a:pt x="19271" y="6570"/>
                    <a:pt x="19150" y="6326"/>
                  </a:cubicBezTo>
                  <a:cubicBezTo>
                    <a:pt x="19059" y="6144"/>
                    <a:pt x="18967" y="5962"/>
                    <a:pt x="18876" y="5779"/>
                  </a:cubicBezTo>
                  <a:cubicBezTo>
                    <a:pt x="20669" y="3986"/>
                    <a:pt x="19059" y="1858"/>
                    <a:pt x="19059" y="1858"/>
                  </a:cubicBezTo>
                  <a:lnTo>
                    <a:pt x="19059" y="1858"/>
                  </a:lnTo>
                  <a:cubicBezTo>
                    <a:pt x="18116" y="2800"/>
                    <a:pt x="18147" y="3895"/>
                    <a:pt x="18329" y="4715"/>
                  </a:cubicBezTo>
                  <a:cubicBezTo>
                    <a:pt x="18177" y="4411"/>
                    <a:pt x="17995" y="4107"/>
                    <a:pt x="17843" y="3834"/>
                  </a:cubicBezTo>
                  <a:cubicBezTo>
                    <a:pt x="17630" y="3500"/>
                    <a:pt x="17417" y="3196"/>
                    <a:pt x="17235" y="2892"/>
                  </a:cubicBezTo>
                  <a:cubicBezTo>
                    <a:pt x="17204" y="2831"/>
                    <a:pt x="17174" y="2800"/>
                    <a:pt x="17144" y="2740"/>
                  </a:cubicBezTo>
                  <a:lnTo>
                    <a:pt x="17144" y="2709"/>
                  </a:lnTo>
                  <a:lnTo>
                    <a:pt x="17113" y="2740"/>
                  </a:lnTo>
                  <a:cubicBezTo>
                    <a:pt x="17083" y="2649"/>
                    <a:pt x="17052" y="2588"/>
                    <a:pt x="16992" y="2527"/>
                  </a:cubicBezTo>
                  <a:lnTo>
                    <a:pt x="17052" y="2527"/>
                  </a:lnTo>
                  <a:cubicBezTo>
                    <a:pt x="17052" y="2527"/>
                    <a:pt x="16297" y="0"/>
                    <a:pt x="13992" y="0"/>
                  </a:cubicBezTo>
                  <a:close/>
                </a:path>
              </a:pathLst>
            </a:custGeom>
            <a:solidFill>
              <a:srgbClr val="C0AD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8" name="Google Shape;1358;p50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9" name="Google Shape;1359;p50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0" name="Google Shape;1360;p50"/>
          <p:cNvSpPr txBox="1"/>
          <p:nvPr/>
        </p:nvSpPr>
        <p:spPr>
          <a:xfrm>
            <a:off x="1068100" y="1919049"/>
            <a:ext cx="7047300" cy="125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EFEFEF"/>
                </a:solidFill>
              </a:rPr>
              <a:t>Merriweather</a:t>
            </a:r>
            <a:endParaRPr sz="1100" b="1">
              <a:solidFill>
                <a:srgbClr val="EFEFEF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FFFFFF"/>
                </a:solidFill>
              </a:rPr>
              <a:t>(</a:t>
            </a:r>
            <a:r>
              <a:rPr lang="en" sz="1100">
                <a:solidFill>
                  <a:schemeClr val="lt1"/>
                </a:solidFill>
                <a:uFill>
                  <a:noFill/>
                </a:uFill>
                <a:hlinkClick r:id="rId3"/>
              </a:rPr>
              <a:t>https://fonts.google.com/specimen/Merriweather</a:t>
            </a:r>
            <a:r>
              <a:rPr lang="en" sz="1100">
                <a:solidFill>
                  <a:srgbClr val="FFFFFF"/>
                </a:solidFill>
              </a:rPr>
              <a:t>)</a:t>
            </a:r>
            <a:endParaRPr sz="1100">
              <a:solidFill>
                <a:srgbClr val="FFFFFF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435D74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FFFFFF"/>
                </a:solidFill>
              </a:rPr>
              <a:t>Lato Regular</a:t>
            </a:r>
            <a:endParaRPr sz="1100" b="1">
              <a:solidFill>
                <a:srgbClr val="FFFFFF"/>
              </a:solidFill>
            </a:endParaRPr>
          </a:p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FFFFFF"/>
                </a:solidFill>
              </a:rPr>
              <a:t>(</a:t>
            </a:r>
            <a:r>
              <a:rPr lang="en" sz="1100">
                <a:solidFill>
                  <a:srgbClr val="FFFFFF"/>
                </a:solidFill>
                <a:uFill>
                  <a:noFill/>
                </a:uFill>
                <a:hlinkClick r:id="rId4"/>
              </a:rPr>
              <a:t>https://fonts.google.com/specimen/Lato</a:t>
            </a:r>
            <a:r>
              <a:rPr lang="en" sz="1100">
                <a:solidFill>
                  <a:srgbClr val="FFFFFF"/>
                </a:solidFill>
              </a:rPr>
              <a:t>)</a:t>
            </a:r>
            <a:endParaRPr sz="1100" b="1">
              <a:solidFill>
                <a:srgbClr val="FFFFFF"/>
              </a:solidFill>
            </a:endParaRPr>
          </a:p>
        </p:txBody>
      </p:sp>
      <p:sp>
        <p:nvSpPr>
          <p:cNvPr id="1361" name="Google Shape;1361;p50"/>
          <p:cNvSpPr/>
          <p:nvPr/>
        </p:nvSpPr>
        <p:spPr>
          <a:xfrm>
            <a:off x="3114457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C0AD7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2" name="Google Shape;1362;p50"/>
          <p:cNvSpPr/>
          <p:nvPr/>
        </p:nvSpPr>
        <p:spPr>
          <a:xfrm>
            <a:off x="4176277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DFA09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3" name="Google Shape;1363;p50"/>
          <p:cNvSpPr/>
          <p:nvPr/>
        </p:nvSpPr>
        <p:spPr>
          <a:xfrm>
            <a:off x="2052613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EEEEEE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" name="Google Shape;1364;p50"/>
          <p:cNvSpPr txBox="1"/>
          <p:nvPr/>
        </p:nvSpPr>
        <p:spPr>
          <a:xfrm>
            <a:off x="3114463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#c0ad7cff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1365" name="Google Shape;1365;p50"/>
          <p:cNvSpPr txBox="1"/>
          <p:nvPr/>
        </p:nvSpPr>
        <p:spPr>
          <a:xfrm>
            <a:off x="4176288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#dfa094ff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1366" name="Google Shape;1366;p50"/>
          <p:cNvSpPr txBox="1"/>
          <p:nvPr/>
        </p:nvSpPr>
        <p:spPr>
          <a:xfrm>
            <a:off x="2052613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0E2A47"/>
                </a:solidFill>
              </a:rPr>
              <a:t>#eeeeeeff</a:t>
            </a:r>
            <a:endParaRPr sz="1000">
              <a:solidFill>
                <a:srgbClr val="0E2A47"/>
              </a:solidFill>
            </a:endParaRPr>
          </a:p>
        </p:txBody>
      </p:sp>
      <p:sp>
        <p:nvSpPr>
          <p:cNvPr id="1367" name="Google Shape;1367;p50"/>
          <p:cNvSpPr/>
          <p:nvPr/>
        </p:nvSpPr>
        <p:spPr>
          <a:xfrm>
            <a:off x="5238132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5D4A7E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8" name="Google Shape;1368;p50"/>
          <p:cNvSpPr/>
          <p:nvPr/>
        </p:nvSpPr>
        <p:spPr>
          <a:xfrm>
            <a:off x="6299952" y="3498875"/>
            <a:ext cx="791400" cy="754200"/>
          </a:xfrm>
          <a:prstGeom prst="roundRect">
            <a:avLst>
              <a:gd name="adj" fmla="val 16667"/>
            </a:avLst>
          </a:prstGeom>
          <a:solidFill>
            <a:srgbClr val="32325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9" name="Google Shape;1369;p50"/>
          <p:cNvSpPr txBox="1"/>
          <p:nvPr/>
        </p:nvSpPr>
        <p:spPr>
          <a:xfrm>
            <a:off x="5238138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#5d4a7eff</a:t>
            </a:r>
            <a:endParaRPr sz="1000">
              <a:solidFill>
                <a:srgbClr val="FFFFFF"/>
              </a:solidFill>
            </a:endParaRPr>
          </a:p>
        </p:txBody>
      </p:sp>
      <p:sp>
        <p:nvSpPr>
          <p:cNvPr id="1370" name="Google Shape;1370;p50"/>
          <p:cNvSpPr txBox="1"/>
          <p:nvPr/>
        </p:nvSpPr>
        <p:spPr>
          <a:xfrm>
            <a:off x="6299963" y="3655925"/>
            <a:ext cx="7914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FFFFFF"/>
                </a:solidFill>
              </a:rPr>
              <a:t>#32325cff</a:t>
            </a:r>
            <a:endParaRPr sz="10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p31"/>
          <p:cNvSpPr txBox="1">
            <a:spLocks noGrp="1"/>
          </p:cNvSpPr>
          <p:nvPr>
            <p:ph type="title"/>
          </p:nvPr>
        </p:nvSpPr>
        <p:spPr>
          <a:xfrm>
            <a:off x="615900" y="410303"/>
            <a:ext cx="7912200" cy="82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258" name="Google Shape;258;p31"/>
          <p:cNvSpPr txBox="1">
            <a:spLocks noGrp="1"/>
          </p:cNvSpPr>
          <p:nvPr>
            <p:ph type="subTitle" idx="1"/>
          </p:nvPr>
        </p:nvSpPr>
        <p:spPr>
          <a:xfrm>
            <a:off x="6087274" y="3660213"/>
            <a:ext cx="2173500" cy="35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259" name="Google Shape;259;p31"/>
          <p:cNvSpPr txBox="1">
            <a:spLocks noGrp="1"/>
          </p:cNvSpPr>
          <p:nvPr>
            <p:ph type="title" idx="2"/>
          </p:nvPr>
        </p:nvSpPr>
        <p:spPr>
          <a:xfrm>
            <a:off x="1253023" y="2040175"/>
            <a:ext cx="1417500" cy="104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60" name="Google Shape;260;p31"/>
          <p:cNvSpPr txBox="1">
            <a:spLocks noGrp="1"/>
          </p:cNvSpPr>
          <p:nvPr>
            <p:ph type="title" idx="3"/>
          </p:nvPr>
        </p:nvSpPr>
        <p:spPr>
          <a:xfrm>
            <a:off x="3786075" y="2044825"/>
            <a:ext cx="1562100" cy="103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261" name="Google Shape;261;p31"/>
          <p:cNvSpPr txBox="1">
            <a:spLocks noGrp="1"/>
          </p:cNvSpPr>
          <p:nvPr>
            <p:ph type="title" idx="4"/>
          </p:nvPr>
        </p:nvSpPr>
        <p:spPr>
          <a:xfrm>
            <a:off x="6349975" y="2044825"/>
            <a:ext cx="1651200" cy="103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262" name="Google Shape;262;p31"/>
          <p:cNvSpPr txBox="1">
            <a:spLocks noGrp="1"/>
          </p:cNvSpPr>
          <p:nvPr>
            <p:ph type="subTitle" idx="5"/>
          </p:nvPr>
        </p:nvSpPr>
        <p:spPr>
          <a:xfrm>
            <a:off x="806175" y="3230400"/>
            <a:ext cx="2304300" cy="45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263" name="Google Shape;263;p31"/>
          <p:cNvSpPr txBox="1">
            <a:spLocks noGrp="1"/>
          </p:cNvSpPr>
          <p:nvPr>
            <p:ph type="subTitle" idx="6"/>
          </p:nvPr>
        </p:nvSpPr>
        <p:spPr>
          <a:xfrm>
            <a:off x="3419675" y="3230400"/>
            <a:ext cx="2304300" cy="45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AWARDS</a:t>
            </a:r>
            <a:endParaRPr/>
          </a:p>
        </p:txBody>
      </p:sp>
      <p:sp>
        <p:nvSpPr>
          <p:cNvPr id="264" name="Google Shape;264;p31"/>
          <p:cNvSpPr txBox="1">
            <a:spLocks noGrp="1"/>
          </p:cNvSpPr>
          <p:nvPr>
            <p:ph type="subTitle" idx="7"/>
          </p:nvPr>
        </p:nvSpPr>
        <p:spPr>
          <a:xfrm>
            <a:off x="875024" y="3660213"/>
            <a:ext cx="2173500" cy="35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265" name="Google Shape;265;p31"/>
          <p:cNvSpPr txBox="1">
            <a:spLocks noGrp="1"/>
          </p:cNvSpPr>
          <p:nvPr>
            <p:ph type="subTitle" idx="8"/>
          </p:nvPr>
        </p:nvSpPr>
        <p:spPr>
          <a:xfrm>
            <a:off x="3481151" y="3660213"/>
            <a:ext cx="2173500" cy="35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section</a:t>
            </a:r>
            <a:endParaRPr/>
          </a:p>
        </p:txBody>
      </p:sp>
      <p:sp>
        <p:nvSpPr>
          <p:cNvPr id="266" name="Google Shape;266;p31"/>
          <p:cNvSpPr txBox="1">
            <a:spLocks noGrp="1"/>
          </p:cNvSpPr>
          <p:nvPr>
            <p:ph type="subTitle" idx="9"/>
          </p:nvPr>
        </p:nvSpPr>
        <p:spPr>
          <a:xfrm>
            <a:off x="6023425" y="3230400"/>
            <a:ext cx="2304300" cy="45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DIPLOMAS</a:t>
            </a:r>
            <a:endParaRPr/>
          </a:p>
        </p:txBody>
      </p:sp>
      <p:cxnSp>
        <p:nvCxnSpPr>
          <p:cNvPr id="267" name="Google Shape;267;p31"/>
          <p:cNvCxnSpPr/>
          <p:nvPr/>
        </p:nvCxnSpPr>
        <p:spPr>
          <a:xfrm>
            <a:off x="1180725" y="3162175"/>
            <a:ext cx="1562100" cy="0"/>
          </a:xfrm>
          <a:prstGeom prst="straightConnector1">
            <a:avLst/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8" name="Google Shape;268;p31"/>
          <p:cNvCxnSpPr/>
          <p:nvPr/>
        </p:nvCxnSpPr>
        <p:spPr>
          <a:xfrm>
            <a:off x="3786850" y="3162175"/>
            <a:ext cx="1562100" cy="0"/>
          </a:xfrm>
          <a:prstGeom prst="straightConnector1">
            <a:avLst/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9" name="Google Shape;269;p31"/>
          <p:cNvCxnSpPr/>
          <p:nvPr/>
        </p:nvCxnSpPr>
        <p:spPr>
          <a:xfrm>
            <a:off x="6389649" y="3162175"/>
            <a:ext cx="1562100" cy="0"/>
          </a:xfrm>
          <a:prstGeom prst="straightConnector1">
            <a:avLst/>
          </a:prstGeom>
          <a:noFill/>
          <a:ln w="38100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" name="Google Shape;1389;p5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0" name="Google Shape;1390;p52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91" name="Google Shape;1391;p52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1392" name="Google Shape;1392;p52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2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" name="Google Shape;1394;p52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1395" name="Google Shape;1395;p52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2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2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2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" name="Google Shape;1399;p52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1400" name="Google Shape;1400;p52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2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" name="Google Shape;1402;p52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1403" name="Google Shape;1403;p52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2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2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" name="Google Shape;1406;p52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1407" name="Google Shape;1407;p52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2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" name="Google Shape;1409;p52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1410" name="Google Shape;1410;p52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2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2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2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" name="Google Shape;1414;p52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1415" name="Google Shape;1415;p52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2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2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2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" name="Google Shape;1419;p52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1420" name="Google Shape;1420;p52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2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2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2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2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" name="Google Shape;1425;p52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1426" name="Google Shape;1426;p52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2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2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2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" name="Google Shape;1430;p52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1431" name="Google Shape;1431;p52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2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2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" name="Google Shape;1434;p52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1435" name="Google Shape;1435;p52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2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2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2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2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2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" name="Google Shape;1441;p52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1442" name="Google Shape;1442;p52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2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2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2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2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2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2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9" name="Google Shape;1449;p52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0" name="Google Shape;1450;p52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1" name="Google Shape;1451;p52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2" name="Google Shape;1452;p52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3" name="Google Shape;1453;p52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1454" name="Google Shape;1454;p52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2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6" name="Google Shape;1456;p52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1457" name="Google Shape;1457;p52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2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9" name="Google Shape;1459;p52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1460" name="Google Shape;1460;p52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2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" name="Google Shape;1462;p52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1463" name="Google Shape;1463;p52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2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" name="Google Shape;1465;p52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1466" name="Google Shape;1466;p52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2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52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1469" name="Google Shape;1469;p52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2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" name="Google Shape;1471;p52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1472" name="Google Shape;1472;p52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2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" name="Google Shape;1474;p52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1475" name="Google Shape;1475;p52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2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2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" name="Google Shape;1478;p52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1479" name="Google Shape;1479;p52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2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2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" name="Google Shape;1482;p52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1483" name="Google Shape;1483;p52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2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2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" name="Google Shape;1486;p52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1487" name="Google Shape;1487;p52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2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2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" name="Google Shape;1490;p52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1491" name="Google Shape;1491;p52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2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3" name="Google Shape;1493;p52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4" name="Google Shape;1494;p52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5" name="Google Shape;1495;p52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52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7" name="Google Shape;1497;p52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" name="Google Shape;1498;p52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99" name="Google Shape;1499;p52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1500" name="Google Shape;1500;p52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2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" name="Google Shape;1502;p52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1503" name="Google Shape;1503;p52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2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5" name="Google Shape;1505;p52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1506" name="Google Shape;1506;p52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2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8" name="Google Shape;1508;p52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9" name="Google Shape;1509;p52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0" name="Google Shape;1510;p52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1" name="Google Shape;1511;p52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1512" name="Google Shape;1512;p52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2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2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2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2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2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2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2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2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" name="Google Shape;1521;p52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1522" name="Google Shape;1522;p52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2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" name="Google Shape;1524;p52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1525" name="Google Shape;1525;p52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2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2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2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2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2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2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2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2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2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2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2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2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2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2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2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2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2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2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2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" name="Google Shape;1545;p52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1546" name="Google Shape;1546;p52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2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2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2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2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2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2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2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2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2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2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2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2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2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2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2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2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2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2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2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2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2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2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2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2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2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2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2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2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2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2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2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2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2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2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2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2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2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2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2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2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2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2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2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2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2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2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2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2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2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2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2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2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2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2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2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2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2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2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2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2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2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2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2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2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2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2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2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2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2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2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2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2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2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2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2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2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2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" name="Google Shape;1624;p52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1625" name="Google Shape;1625;p52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2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2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2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9" name="Google Shape;1629;p52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1630" name="Google Shape;1630;p52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2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2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" name="Google Shape;1633;p52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1634" name="Google Shape;1634;p52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2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2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" name="Google Shape;1637;p52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1638" name="Google Shape;1638;p52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2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" name="Google Shape;1640;p52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1641" name="Google Shape;1641;p52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2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2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2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2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6" name="Google Shape;1646;p52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47" name="Google Shape;1647;p52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1648" name="Google Shape;1648;p52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2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52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52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" name="Google Shape;1652;p52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1653" name="Google Shape;1653;p52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52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" name="Google Shape;1655;p52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1656" name="Google Shape;1656;p52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52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8" name="Google Shape;1658;p52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59" name="Google Shape;1659;p52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1660" name="Google Shape;1660;p52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52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1662;p52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1663" name="Google Shape;1663;p52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52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" name="Google Shape;1665;p52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1666" name="Google Shape;1666;p5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" name="Google Shape;1668;p52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1669" name="Google Shape;1669;p5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" name="Google Shape;1671;p52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1672" name="Google Shape;1672;p52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2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2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2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2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2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2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2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" name="Google Shape;1680;p52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1681" name="Google Shape;1681;p52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2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2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2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2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52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52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52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52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52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" name="Google Shape;1691;p52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1692" name="Google Shape;1692;p52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52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52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52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52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52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52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52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52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52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52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52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52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52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52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52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52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52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52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52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52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3" name="Google Shape;1713;p52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1714" name="Google Shape;1714;p52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52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52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52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52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52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20" name="Google Shape;1720;p52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1" name="Google Shape;1721;p52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2" name="Google Shape;1722;p52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3" name="Google Shape;1723;p52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8" name="Google Shape;1728;p53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1729" name="Google Shape;1729;p53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730" name="Google Shape;1730;p53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31" name="Google Shape;1731;p53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2" name="Google Shape;1732;p53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733" name="Google Shape;1733;p53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734" name="Google Shape;1734;p53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735" name="Google Shape;1735;p53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1736" name="Google Shape;1736;p53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53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53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53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1740" name="Google Shape;1740;p53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41" name="Google Shape;1741;p53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742" name="Google Shape;1742;p53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43" name="Google Shape;1743;p53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4" name="Google Shape;1744;p53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745" name="Google Shape;1745;p53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46" name="Google Shape;1746;p53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53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53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53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53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1" name="Google Shape;1751;p53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752" name="Google Shape;1752;p53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53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754" name="Google Shape;1754;p53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755" name="Google Shape;1755;p53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53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57" name="Google Shape;1757;p53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758" name="Google Shape;1758;p53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759" name="Google Shape;1759;p53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53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761" name="Google Shape;1761;p53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762" name="Google Shape;1762;p53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63" name="Google Shape;1763;p53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4" name="Google Shape;1764;p53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765" name="Google Shape;1765;p53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1766" name="Google Shape;1766;p53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767" name="Google Shape;1767;p53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53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69" name="Google Shape;1769;p53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770" name="Google Shape;1770;p53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71" name="Google Shape;1771;p53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772" name="Google Shape;1772;p53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773" name="Google Shape;1773;p53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74" name="Google Shape;1774;p53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5" name="Google Shape;1775;p53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776" name="Google Shape;1776;p53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1777" name="Google Shape;1777;p53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78" name="Google Shape;1778;p53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3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3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781" name="Google Shape;1781;p53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782" name="Google Shape;1782;p53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53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53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53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53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53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53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53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53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53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53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53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53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53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53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53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798" name="Google Shape;1798;p53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53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53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3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3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3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3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3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3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53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53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53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53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53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53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3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3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3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3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3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818" name="Google Shape;1818;p53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819" name="Google Shape;1819;p53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20" name="Google Shape;1820;p53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821" name="Google Shape;1821;p53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53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23" name="Google Shape;1823;p53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24" name="Google Shape;1824;p53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825" name="Google Shape;1825;p53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53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53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53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29" name="Google Shape;1829;p53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3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3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3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3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3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3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36" name="Google Shape;1836;p53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837" name="Google Shape;1837;p53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53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53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53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41" name="Google Shape;1841;p53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53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53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53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53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53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53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53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53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53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53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3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3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3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3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3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3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3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53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53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53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53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53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53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3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3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3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3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3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70" name="Google Shape;1870;p53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871" name="Google Shape;1871;p53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53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3" name="Google Shape;1873;p53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74" name="Google Shape;1874;p53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875" name="Google Shape;1875;p53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876" name="Google Shape;1876;p53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7" name="Google Shape;1877;p53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878" name="Google Shape;1878;p53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53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80" name="Google Shape;1880;p53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3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3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3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3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3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3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3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88" name="Google Shape;1888;p53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89" name="Google Shape;1889;p53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53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53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53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93" name="Google Shape;1893;p53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53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3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3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3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3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3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3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01" name="Google Shape;1901;p53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902" name="Google Shape;1902;p53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53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53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53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06" name="Google Shape;1906;p53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3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3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3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3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3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3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3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3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3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3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3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3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53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53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53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53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923" name="Google Shape;1923;p53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3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3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3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3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3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3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3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53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3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3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3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935" name="Google Shape;1935;p53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3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3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3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3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3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53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3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3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3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3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3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53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8" name="Google Shape;1948;p53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949" name="Google Shape;1949;p53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53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51" name="Google Shape;1951;p53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3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3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3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3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3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3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3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3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960" name="Google Shape;1960;p53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3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3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3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3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3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3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3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3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3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970" name="Google Shape;1970;p53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3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3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3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3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3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976" name="Google Shape;1976;p53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3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3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3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3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3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3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3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3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3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6" name="Google Shape;1986;p53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1987" name="Google Shape;1987;p53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3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3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3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3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3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3" name="Google Shape;1993;p53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1994" name="Google Shape;1994;p53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3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3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3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3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3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3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3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3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3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3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3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3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3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3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3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3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3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3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3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3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3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3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3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3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3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3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3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3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3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3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3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3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3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3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3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3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3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3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3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3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3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3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3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3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3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3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3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3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3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3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3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3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3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3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3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3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3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53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53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53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53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3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3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3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3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3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3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3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3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3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3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3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3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3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3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53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53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53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53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53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3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3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3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3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3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3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3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3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3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3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3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3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3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3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3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3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3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3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3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53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53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53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3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3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3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3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3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3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3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3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3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3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3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3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3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3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3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3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3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3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3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3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53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53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53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3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3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3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3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3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3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3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3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3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3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3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3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3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3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3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3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3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3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3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3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3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3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3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3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3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3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3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3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53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3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3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3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53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53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3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3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3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53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53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53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3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3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3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3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3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3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53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53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53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53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53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53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3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3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3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3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3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3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3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3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3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3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3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3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3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3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3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3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3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3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3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3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3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3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3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3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3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3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3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3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3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3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3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3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3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3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3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3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53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53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53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3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3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3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3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3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3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3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3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53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53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3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3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3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3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3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3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3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3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3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3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3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3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3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3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3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3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3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3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3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3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3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3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3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3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3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3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3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3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3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3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3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3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53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3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3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3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3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3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3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3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3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3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3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3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53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3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3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3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3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3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3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3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3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3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3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3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3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53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53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53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53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3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3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3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3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3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3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3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3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53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3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3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3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3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3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3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3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3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3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53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3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3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3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3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3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53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3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3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3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3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3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3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3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3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3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53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53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53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53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53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53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53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53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53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53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53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53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53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3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53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53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53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53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53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53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53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53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53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53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53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53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53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53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53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53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53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53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53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3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3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3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3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3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3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3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3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3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3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3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3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53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53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3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3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3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3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3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3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3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3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3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3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3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3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3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53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53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53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53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53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53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53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53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53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53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3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3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3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53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53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3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53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53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3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3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53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53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53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53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53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53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53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53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3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3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3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3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3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3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3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3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3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3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3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3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3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3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3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3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3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3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3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3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3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3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3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3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3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3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3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3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3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3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3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3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3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3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3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3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3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3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3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3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3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3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3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3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3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3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3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3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3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3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3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3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3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3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3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3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3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3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3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3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3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3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3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3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53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53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3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3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3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3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3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3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3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3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3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3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3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3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3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3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3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3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3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3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3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3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3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3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3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3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3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3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3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53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53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3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3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3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3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3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3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3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3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3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3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3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3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3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3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3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3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3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3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3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3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3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3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3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3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3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3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3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3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3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3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3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3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3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3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3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3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3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3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3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3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3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3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3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3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3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3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3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3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3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53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53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3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3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3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3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3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3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3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3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3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3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3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3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3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3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3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3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3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3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3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3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3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3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3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3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3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3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53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53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3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3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3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3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3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3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3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3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3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3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3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3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3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3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3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53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53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53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53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53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53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53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53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53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53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53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53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53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53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53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53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53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53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53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53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53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53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53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53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53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53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53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53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53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53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53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53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53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53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53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53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53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53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53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53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53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53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3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3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3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3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3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3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53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3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3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3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3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3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3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3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3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3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3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3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3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3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3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3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3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3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3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3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3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3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3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3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3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3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3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3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3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3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3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3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3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3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3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3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3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3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3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3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3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3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3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3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3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3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3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3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3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3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3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3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3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3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3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3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3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3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3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3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3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3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3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3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3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3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3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3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3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3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3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3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3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3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3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3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3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3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3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3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3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3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3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3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3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3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3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3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3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3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3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3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3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3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3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3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3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3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3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3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3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3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3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3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3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3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3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3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3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3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3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3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3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3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3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3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3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3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3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3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3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3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3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3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3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3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3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3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3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3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3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3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3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3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3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3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3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3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3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3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3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3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3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3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3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3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3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3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3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3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3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3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3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3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3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3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3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3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3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3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3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3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3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3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3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3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3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3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3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3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3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3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3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3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3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3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3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3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3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3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3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3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3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3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3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3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3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3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3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3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3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3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3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3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3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3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3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3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3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3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3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3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3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3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3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3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3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3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3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3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3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3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3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3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3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3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3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3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3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3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3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3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3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3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3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3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3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3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3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3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3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3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3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3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3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3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3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3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3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3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3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3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3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3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3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3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3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3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3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3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3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3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3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3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3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3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3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3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3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3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3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3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3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3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3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3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3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3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3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3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3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3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3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3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3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3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3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3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3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3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3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3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3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3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3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3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3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3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3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3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3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3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3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3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3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3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3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3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3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3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3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3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3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3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3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3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3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3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3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3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3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3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3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3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3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3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3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3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3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3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3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3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3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3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3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3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3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3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3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3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3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3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3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3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3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3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3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3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3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3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3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3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3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3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3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3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3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3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3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3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3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3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3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3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3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3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3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3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3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3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3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3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3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3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3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3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3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3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3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3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3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3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3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3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3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3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3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3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3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3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3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3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3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3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3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3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3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3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3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3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3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3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3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3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3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3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3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3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3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3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3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3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3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3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3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3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3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3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3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3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3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3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3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3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3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3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3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3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3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3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3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3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3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3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3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3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3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3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3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3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3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3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3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3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3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3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3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3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3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3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3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3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3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3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3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3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3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3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3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3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3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3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3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3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3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3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3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3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3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3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3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3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3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3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3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3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3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3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3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3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3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3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3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3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3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3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3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3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3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3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3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3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3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3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3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3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3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3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3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3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3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3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3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3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3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3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3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3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3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3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3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3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3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3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3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3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3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3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3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3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3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3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3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3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3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3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3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3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3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3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3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3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3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3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3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3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3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3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3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3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3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3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3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3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3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3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3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3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3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3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3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3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3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3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3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3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3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3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3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3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3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3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3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3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3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3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3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3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3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3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3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3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3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3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3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3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3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3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3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3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3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3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3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3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3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3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3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3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3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3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3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3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3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3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3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3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3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3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3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3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3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3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3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3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3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3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3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3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3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3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3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3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3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3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3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3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3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3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3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3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3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3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3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3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3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3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3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3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3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3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3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53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53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53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53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53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53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53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53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53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53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53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53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53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53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53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53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53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53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53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53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53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53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53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53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53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53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53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53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53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53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53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53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53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53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53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53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53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53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53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53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53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53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53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53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53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53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53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53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53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53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53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53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53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53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53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53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53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53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53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53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53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53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53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53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53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53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53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53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53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53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53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53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53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53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53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53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53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53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53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53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53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53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53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53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53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53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53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53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53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53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53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53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53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53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53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53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53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53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53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53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53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53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53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53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53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53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53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53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53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53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53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53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53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53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53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53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53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53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53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3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3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3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3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3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3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3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3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3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3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3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3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3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3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3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3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3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3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3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3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3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3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3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3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3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3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53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53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3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3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3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3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3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3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3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3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3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3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3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3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3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3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3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3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3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3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3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3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3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3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3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3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3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53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53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53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53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53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53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53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53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53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53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53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53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53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53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53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53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53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53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53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53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53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53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53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53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53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53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53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53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53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53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53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53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53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53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53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53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53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53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53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53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53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53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53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53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53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53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53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53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53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53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53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53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53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53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53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53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53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53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53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53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53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53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53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53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53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53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53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53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53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53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53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53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53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53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53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53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53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53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53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53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53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53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53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53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53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53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53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53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53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53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53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53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53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53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53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53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53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53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53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53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53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53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53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53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53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53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53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53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53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53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53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53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53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53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53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53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53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53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53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53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53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53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53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53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53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53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53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53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53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53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53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53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6" name="Google Shape;3566;p53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3567" name="Google Shape;3567;p53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53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53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53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53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53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53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53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53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53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53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53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53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53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53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53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53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53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53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53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53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53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53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53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53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53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53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53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53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53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53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53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53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53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53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53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53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53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53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53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53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53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53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53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53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53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53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53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53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53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53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8" name="Google Shape;3618;p53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3619" name="Google Shape;3619;p53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53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1" name="Google Shape;3621;p53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3622" name="Google Shape;3622;p53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53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4" name="Google Shape;3624;p53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3625" name="Google Shape;3625;p53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53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7" name="Google Shape;3627;p53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3628" name="Google Shape;3628;p53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53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0" name="Google Shape;3630;p53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3631" name="Google Shape;3631;p53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53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33" name="Google Shape;3633;p53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34" name="Google Shape;3634;p53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3635" name="Google Shape;3635;p53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53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53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8" name="Google Shape;3638;p53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3639" name="Google Shape;3639;p53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53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53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42" name="Google Shape;3642;p53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43" name="Google Shape;3643;p53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3644" name="Google Shape;3644;p53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45" name="Google Shape;3645;p53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3646" name="Google Shape;3646;p53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53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53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53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53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53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53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53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53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53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56" name="Google Shape;3656;p53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3657" name="Google Shape;3657;p53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58" name="Google Shape;3658;p53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3659" name="Google Shape;3659;p53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53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53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53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53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64" name="Google Shape;3664;p53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53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53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67" name="Google Shape;3667;p53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68" name="Google Shape;3668;p53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3669" name="Google Shape;3669;p53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70" name="Google Shape;3670;p53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3671" name="Google Shape;3671;p53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53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53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53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53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53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53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53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53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53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53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53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53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84" name="Google Shape;3684;p53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3685" name="Google Shape;3685;p53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53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7" name="Google Shape;3687;p53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8" name="Google Shape;3688;p53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89" name="Google Shape;3689;p53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3690" name="Google Shape;3690;p53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91" name="Google Shape;3691;p53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3692" name="Google Shape;3692;p53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53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53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53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53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53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53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699" name="Google Shape;3699;p53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3700" name="Google Shape;3700;p53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3701" name="Google Shape;3701;p53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702" name="Google Shape;3702;p53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3703" name="Google Shape;3703;p53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53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05" name="Google Shape;3705;p53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3706" name="Google Shape;3706;p53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53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08" name="Google Shape;3708;p53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3709" name="Google Shape;3709;p53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3710" name="Google Shape;3710;p53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53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12" name="Google Shape;3712;p53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3713" name="Google Shape;3713;p53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53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15" name="Google Shape;3715;p53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3716" name="Google Shape;3716;p53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53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18" name="Google Shape;3718;p53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3719" name="Google Shape;3719;p53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53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21" name="Google Shape;3721;p53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3722" name="Google Shape;3722;p53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53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24" name="Google Shape;3724;p53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3725" name="Google Shape;3725;p53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3726" name="Google Shape;3726;p53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53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53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53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53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53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32" name="Google Shape;3732;p53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3733" name="Google Shape;3733;p53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53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35" name="Google Shape;3735;p53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3736" name="Google Shape;3736;p53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53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38" name="Google Shape;3738;p53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3739" name="Google Shape;3739;p53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53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41" name="Google Shape;3741;p53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3742" name="Google Shape;3742;p53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3" name="Google Shape;3743;p53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44" name="Google Shape;3744;p53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3745" name="Google Shape;3745;p53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53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47" name="Google Shape;3747;p53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3748" name="Google Shape;3748;p53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53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50" name="Google Shape;3750;p53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3751" name="Google Shape;3751;p53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53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53" name="Google Shape;3753;p53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3754" name="Google Shape;3754;p53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3755" name="Google Shape;3755;p53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53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53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58" name="Google Shape;3758;p53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3759" name="Google Shape;3759;p53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53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1" name="Google Shape;3761;p53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3762" name="Google Shape;3762;p53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53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4" name="Google Shape;3764;p53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3765" name="Google Shape;3765;p53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53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67" name="Google Shape;3767;p53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3768" name="Google Shape;3768;p53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53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70" name="Google Shape;3770;p53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3771" name="Google Shape;3771;p53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3772" name="Google Shape;3772;p53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53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53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53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76" name="Google Shape;3776;p53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3777" name="Google Shape;3777;p53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53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79" name="Google Shape;3779;p53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3780" name="Google Shape;3780;p53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53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2" name="Google Shape;3782;p53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3783" name="Google Shape;3783;p53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53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5" name="Google Shape;3785;p53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3786" name="Google Shape;3786;p53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53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8" name="Google Shape;3788;p53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3789" name="Google Shape;3789;p53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53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1" name="Google Shape;3791;p53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3792" name="Google Shape;3792;p53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53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794" name="Google Shape;3794;p53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3795" name="Google Shape;3795;p53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796" name="Google Shape;3796;p53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3797" name="Google Shape;3797;p53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53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99" name="Google Shape;3799;p53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3800" name="Google Shape;3800;p53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53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802" name="Google Shape;3802;p53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3803" name="Google Shape;3803;p53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3804" name="Google Shape;3804;p53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53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53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53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53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53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0" name="Google Shape;3810;p53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3811" name="Google Shape;3811;p53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53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3" name="Google Shape;3813;p53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3814" name="Google Shape;3814;p53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5" name="Google Shape;3815;p53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6" name="Google Shape;3816;p53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3817" name="Google Shape;3817;p53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8" name="Google Shape;3818;p53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19" name="Google Shape;3819;p53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3820" name="Google Shape;3820;p53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1" name="Google Shape;3821;p53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2" name="Google Shape;3822;p53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3823" name="Google Shape;3823;p53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4" name="Google Shape;3824;p53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5" name="Google Shape;3825;p53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3826" name="Google Shape;3826;p53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53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28" name="Google Shape;3828;p53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3829" name="Google Shape;3829;p53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53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1" name="Google Shape;3831;p53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3832" name="Google Shape;3832;p53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3" name="Google Shape;3833;p53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34" name="Google Shape;3834;p53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3835" name="Google Shape;3835;p53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6" name="Google Shape;3836;p53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837" name="Google Shape;3837;p53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3838" name="Google Shape;3838;p53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3839" name="Google Shape;3839;p53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53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1" name="Google Shape;3841;p53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2" name="Google Shape;3842;p53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53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4" name="Google Shape;3844;p53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5" name="Google Shape;3845;p53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6" name="Google Shape;3846;p53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7" name="Google Shape;3847;p53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8" name="Google Shape;3848;p53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9" name="Google Shape;3849;p53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0" name="Google Shape;3850;p53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1" name="Google Shape;3851;p53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53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3" name="Google Shape;3853;p53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4" name="Google Shape;3854;p53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5" name="Google Shape;3855;p53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56" name="Google Shape;3856;p53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3857" name="Google Shape;3857;p53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8" name="Google Shape;3858;p53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59" name="Google Shape;3859;p53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3860" name="Google Shape;3860;p53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1" name="Google Shape;3861;p53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2" name="Google Shape;3862;p53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3863" name="Google Shape;3863;p53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53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5" name="Google Shape;3865;p53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3866" name="Google Shape;3866;p53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7" name="Google Shape;3867;p53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8" name="Google Shape;3868;p53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3869" name="Google Shape;3869;p53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53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1" name="Google Shape;3871;p53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3872" name="Google Shape;3872;p53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53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4" name="Google Shape;3874;p53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3875" name="Google Shape;3875;p53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6" name="Google Shape;3876;p53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77" name="Google Shape;3877;p53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3878" name="Google Shape;3878;p53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9" name="Google Shape;3879;p53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80" name="Google Shape;3880;p53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3881" name="Google Shape;3881;p53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2" name="Google Shape;3882;p53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83" name="Google Shape;3883;p53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3884" name="Google Shape;3884;p53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5" name="Google Shape;3885;p53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86" name="Google Shape;3886;p53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3887" name="Google Shape;3887;p53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8" name="Google Shape;3888;p53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89" name="Google Shape;3889;p53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3890" name="Google Shape;3890;p53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1" name="Google Shape;3891;p53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92" name="Google Shape;3892;p53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3893" name="Google Shape;3893;p53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4" name="Google Shape;3894;p53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895" name="Google Shape;3895;p53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3896" name="Google Shape;3896;p53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97" name="Google Shape;3897;p53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3898" name="Google Shape;3898;p53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9" name="Google Shape;3899;p53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900" name="Google Shape;3900;p53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3901" name="Google Shape;3901;p53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902" name="Google Shape;3902;p53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3903" name="Google Shape;3903;p53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3904" name="Google Shape;3904;p53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05" name="Google Shape;3905;p53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06" name="Google Shape;3906;p53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07" name="Google Shape;3907;p53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08" name="Google Shape;3908;p53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09" name="Google Shape;3909;p53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10" name="Google Shape;3910;p53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3911" name="Google Shape;3911;p53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3912" name="Google Shape;3912;p53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3913" name="Google Shape;3913;p53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14" name="Google Shape;3914;p53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15" name="Google Shape;3915;p53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16" name="Google Shape;3916;p53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17" name="Google Shape;3917;p53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18" name="Google Shape;3918;p53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19" name="Google Shape;3919;p53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20" name="Google Shape;3920;p53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21" name="Google Shape;3921;p53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22" name="Google Shape;3922;p53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23" name="Google Shape;3923;p53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24" name="Google Shape;3924;p53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25" name="Google Shape;3925;p53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3926" name="Google Shape;3926;p53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3927" name="Google Shape;3927;p53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3928" name="Google Shape;3928;p53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29" name="Google Shape;3929;p53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0" name="Google Shape;3930;p53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1" name="Google Shape;3931;p53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2" name="Google Shape;3932;p53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3" name="Google Shape;3933;p53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4" name="Google Shape;3934;p53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5" name="Google Shape;3935;p53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6" name="Google Shape;3936;p53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7" name="Google Shape;3937;p53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8" name="Google Shape;3938;p53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39" name="Google Shape;3939;p53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0" name="Google Shape;3940;p53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1" name="Google Shape;3941;p53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2" name="Google Shape;3942;p53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3" name="Google Shape;3943;p53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4" name="Google Shape;3944;p53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5" name="Google Shape;3945;p53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6" name="Google Shape;3946;p53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7" name="Google Shape;3947;p53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8" name="Google Shape;3948;p53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49" name="Google Shape;3949;p53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50" name="Google Shape;3950;p53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3951" name="Google Shape;3951;p53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3952" name="Google Shape;3952;p53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3953" name="Google Shape;3953;p53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3954" name="Google Shape;3954;p53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3955" name="Google Shape;3955;p53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956" name="Google Shape;3956;p53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957" name="Google Shape;3957;p53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958" name="Google Shape;3958;p53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959" name="Google Shape;3959;p53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960" name="Google Shape;3960;p53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961" name="Google Shape;3961;p53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3962" name="Google Shape;3962;p53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3963" name="Google Shape;3963;p53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64" name="Google Shape;3964;p53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65" name="Google Shape;3965;p53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66" name="Google Shape;3966;p53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67" name="Google Shape;3967;p53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68" name="Google Shape;3968;p5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69" name="Google Shape;3969;p53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70" name="Google Shape;3970;p53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71" name="Google Shape;3971;p53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72" name="Google Shape;3972;p53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73" name="Google Shape;3973;p53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74" name="Google Shape;3974;p53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3975" name="Google Shape;3975;p53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3976" name="Google Shape;3976;p53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3977" name="Google Shape;3977;p53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978" name="Google Shape;3978;p53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979" name="Google Shape;3979;p53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980" name="Google Shape;3980;p53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981" name="Google Shape;3981;p53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982" name="Google Shape;3982;p53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3983" name="Google Shape;3983;p53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3984" name="Google Shape;3984;p53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3985" name="Google Shape;3985;p53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986" name="Google Shape;3986;p53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987" name="Google Shape;3987;p53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988" name="Google Shape;3988;p53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3989" name="Google Shape;3989;p53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3990" name="Google Shape;3990;p53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3991" name="Google Shape;3991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3992" name="Google Shape;3992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3993" name="Google Shape;3993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3994" name="Google Shape;3994;p53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3995" name="Google Shape;3995;p53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996" name="Google Shape;3996;p53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3997" name="Google Shape;3997;p53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3998" name="Google Shape;3998;p53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3999" name="Google Shape;3999;p53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4000" name="Google Shape;4000;p53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1" name="Google Shape;4001;p53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02" name="Google Shape;4002;p53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4003" name="Google Shape;4003;p53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4" name="Google Shape;4004;p53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05" name="Google Shape;4005;p53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4006" name="Google Shape;4006;p53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7" name="Google Shape;4007;p53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08" name="Google Shape;4008;p53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4009" name="Google Shape;4009;p53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0" name="Google Shape;4010;p53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11" name="Google Shape;4011;p53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4012" name="Google Shape;4012;p53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3" name="Google Shape;4013;p53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14" name="Google Shape;4014;p53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4015" name="Google Shape;4015;p53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6" name="Google Shape;4016;p53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17" name="Google Shape;4017;p53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4018" name="Google Shape;4018;p53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9" name="Google Shape;4019;p53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20" name="Google Shape;4020;p53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4021" name="Google Shape;4021;p53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2" name="Google Shape;4022;p53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23" name="Google Shape;4023;p53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4024" name="Google Shape;4024;p53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5" name="Google Shape;4025;p53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26" name="Google Shape;4026;p53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4027" name="Google Shape;4027;p53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8" name="Google Shape;4028;p53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29" name="Google Shape;4029;p53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4030" name="Google Shape;4030;p53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1" name="Google Shape;4031;p53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32" name="Google Shape;4032;p53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4033" name="Google Shape;4033;p53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4" name="Google Shape;4034;p53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35" name="Google Shape;4035;p53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4036" name="Google Shape;4036;p53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7" name="Google Shape;4037;p53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38" name="Google Shape;4038;p53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4039" name="Google Shape;4039;p53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0" name="Google Shape;4040;p53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41" name="Google Shape;4041;p53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4042" name="Google Shape;4042;p53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3" name="Google Shape;4043;p53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44" name="Google Shape;4044;p53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4045" name="Google Shape;4045;p53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6" name="Google Shape;4046;p53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47" name="Google Shape;4047;p53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4048" name="Google Shape;4048;p53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9" name="Google Shape;4049;p53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50" name="Google Shape;4050;p53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4051" name="Google Shape;4051;p53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2" name="Google Shape;4052;p53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53" name="Google Shape;4053;p53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4054" name="Google Shape;4054;p53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5" name="Google Shape;4055;p53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56" name="Google Shape;4056;p53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4057" name="Google Shape;4057;p53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8" name="Google Shape;4058;p53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59" name="Google Shape;4059;p53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4060" name="Google Shape;4060;p53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1" name="Google Shape;4061;p53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62" name="Google Shape;4062;p53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4063" name="Google Shape;4063;p53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4" name="Google Shape;4064;p53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65" name="Google Shape;4065;p53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4066" name="Google Shape;4066;p53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7" name="Google Shape;4067;p53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68" name="Google Shape;4068;p53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4069" name="Google Shape;4069;p53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0" name="Google Shape;4070;p53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1" name="Google Shape;4071;p53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4072" name="Google Shape;4072;p53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3" name="Google Shape;4073;p53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4" name="Google Shape;4074;p53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4075" name="Google Shape;4075;p53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6" name="Google Shape;4076;p53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77" name="Google Shape;4077;p53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4078" name="Google Shape;4078;p53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9" name="Google Shape;4079;p53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0" name="Google Shape;4080;p53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4081" name="Google Shape;4081;p53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2" name="Google Shape;4082;p53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3" name="Google Shape;4083;p53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4084" name="Google Shape;4084;p53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5" name="Google Shape;4085;p53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6" name="Google Shape;4086;p53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4087" name="Google Shape;4087;p53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" name="Google Shape;4088;p53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89" name="Google Shape;4089;p53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4090" name="Google Shape;4090;p53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1" name="Google Shape;4091;p53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92" name="Google Shape;4092;p53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4093" name="Google Shape;4093;p53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4" name="Google Shape;4094;p53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95" name="Google Shape;4095;p53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4096" name="Google Shape;4096;p53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7" name="Google Shape;4097;p53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98" name="Google Shape;4098;p53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4099" name="Google Shape;4099;p53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0" name="Google Shape;4100;p53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01" name="Google Shape;4101;p53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4102" name="Google Shape;4102;p53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3" name="Google Shape;4103;p53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04" name="Google Shape;4104;p53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4105" name="Google Shape;4105;p53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6" name="Google Shape;4106;p53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07" name="Google Shape;4107;p53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4108" name="Google Shape;4108;p53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9" name="Google Shape;4109;p53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0" name="Google Shape;4110;p53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4111" name="Google Shape;4111;p53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2" name="Google Shape;4112;p53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3" name="Google Shape;4113;p53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4114" name="Google Shape;4114;p53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5" name="Google Shape;4115;p53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6" name="Google Shape;4116;p53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4117" name="Google Shape;4117;p53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8" name="Google Shape;4118;p53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9" name="Google Shape;4119;p53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4120" name="Google Shape;4120;p53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1" name="Google Shape;4121;p53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2" name="Google Shape;4122;p53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4123" name="Google Shape;4123;p53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4" name="Google Shape;4124;p53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5" name="Google Shape;4125;p53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4126" name="Google Shape;4126;p53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7" name="Google Shape;4127;p53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28" name="Google Shape;4128;p53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4129" name="Google Shape;4129;p53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0" name="Google Shape;4130;p53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1" name="Google Shape;4131;p53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4132" name="Google Shape;4132;p53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3" name="Google Shape;4133;p53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4" name="Google Shape;4134;p53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4135" name="Google Shape;4135;p53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6" name="Google Shape;4136;p53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37" name="Google Shape;4137;p53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4138" name="Google Shape;4138;p53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9" name="Google Shape;4139;p53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0" name="Google Shape;4140;p53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4141" name="Google Shape;4141;p53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2" name="Google Shape;4142;p53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3" name="Google Shape;4143;p53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4144" name="Google Shape;4144;p53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5" name="Google Shape;4145;p53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6" name="Google Shape;4146;p53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4147" name="Google Shape;4147;p53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8" name="Google Shape;4148;p53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49" name="Google Shape;4149;p53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4150" name="Google Shape;4150;p53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1" name="Google Shape;4151;p53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2" name="Google Shape;4152;p53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4153" name="Google Shape;4153;p53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4" name="Google Shape;4154;p53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5" name="Google Shape;4155;p53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4156" name="Google Shape;4156;p53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7" name="Google Shape;4157;p53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58" name="Google Shape;4158;p53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4159" name="Google Shape;4159;p53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0" name="Google Shape;4160;p53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1" name="Google Shape;4161;p53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4162" name="Google Shape;4162;p53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3" name="Google Shape;4163;p53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4" name="Google Shape;4164;p53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4165" name="Google Shape;4165;p53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6" name="Google Shape;4166;p53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67" name="Google Shape;4167;p53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4168" name="Google Shape;4168;p53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9" name="Google Shape;4169;p53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0" name="Google Shape;4170;p53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4171" name="Google Shape;4171;p53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2" name="Google Shape;4172;p53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3" name="Google Shape;4173;p53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4174" name="Google Shape;4174;p53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5" name="Google Shape;4175;p53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6" name="Google Shape;4176;p53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4177" name="Google Shape;4177;p53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8" name="Google Shape;4178;p53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79" name="Google Shape;4179;p53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4180" name="Google Shape;4180;p53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1" name="Google Shape;4181;p53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2" name="Google Shape;4182;p53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4183" name="Google Shape;4183;p53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4" name="Google Shape;4184;p53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185" name="Google Shape;4185;p53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6" name="Google Shape;4186;p53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87" name="Google Shape;4187;p53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4188" name="Google Shape;4188;p53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9" name="Google Shape;4189;p53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0" name="Google Shape;4190;p53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4191" name="Google Shape;4191;p53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2" name="Google Shape;4192;p53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193" name="Google Shape;4193;p53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4" name="Google Shape;4194;p53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195" name="Google Shape;4195;p53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4196" name="Google Shape;4196;p53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7" name="Google Shape;4197;p53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98" name="Google Shape;4198;p53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4199" name="Google Shape;4199;p53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0" name="Google Shape;4200;p53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1" name="Google Shape;4201;p53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4202" name="Google Shape;4202;p53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3" name="Google Shape;4203;p53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4" name="Google Shape;4204;p53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4205" name="Google Shape;4205;p53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6" name="Google Shape;4206;p53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7" name="Google Shape;4207;p53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4208" name="Google Shape;4208;p53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9" name="Google Shape;4209;p53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0" name="Google Shape;4210;p53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4211" name="Google Shape;4211;p53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2" name="Google Shape;4212;p53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3" name="Google Shape;4213;p53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4214" name="Google Shape;4214;p53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5" name="Google Shape;4215;p53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6" name="Google Shape;4216;p53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4217" name="Google Shape;4217;p53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8" name="Google Shape;4218;p53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19" name="Google Shape;4219;p53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4220" name="Google Shape;4220;p53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1" name="Google Shape;4221;p53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22" name="Google Shape;4222;p53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4223" name="Google Shape;4223;p53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4" name="Google Shape;4224;p53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25" name="Google Shape;4225;p53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4226" name="Google Shape;4226;p53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7" name="Google Shape;4227;p53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28" name="Google Shape;4228;p53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4229" name="Google Shape;4229;p53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0" name="Google Shape;4230;p53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231" name="Google Shape;4231;p53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2" name="Google Shape;4232;p53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233" name="Google Shape;4233;p53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4234" name="Google Shape;4234;p53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5" name="Google Shape;4235;p53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36" name="Google Shape;4236;p53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4237" name="Google Shape;4237;p53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8" name="Google Shape;4238;p53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39" name="Google Shape;4239;p53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4240" name="Google Shape;4240;p53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1" name="Google Shape;4241;p53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42" name="Google Shape;4242;p53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4243" name="Google Shape;4243;p53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4" name="Google Shape;4244;p53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45" name="Google Shape;4245;p53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4246" name="Google Shape;4246;p53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7" name="Google Shape;4247;p53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48" name="Google Shape;4248;p53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4249" name="Google Shape;4249;p53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0" name="Google Shape;4250;p53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51" name="Google Shape;4251;p53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4252" name="Google Shape;4252;p53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3" name="Google Shape;4253;p53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54" name="Google Shape;4254;p53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4255" name="Google Shape;4255;p53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6" name="Google Shape;4256;p53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57" name="Google Shape;4257;p53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4258" name="Google Shape;4258;p53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9" name="Google Shape;4259;p53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60" name="Google Shape;4260;p53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4261" name="Google Shape;4261;p53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2" name="Google Shape;4262;p53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63" name="Google Shape;4263;p53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4264" name="Google Shape;4264;p53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5" name="Google Shape;4265;p53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66" name="Google Shape;4266;p53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4267" name="Google Shape;4267;p53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8" name="Google Shape;4268;p53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69" name="Google Shape;4269;p53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4270" name="Google Shape;4270;p53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1" name="Google Shape;4271;p53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72" name="Google Shape;4272;p53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4273" name="Google Shape;4273;p53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4" name="Google Shape;4274;p53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75" name="Google Shape;4275;p53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4276" name="Google Shape;4276;p53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7" name="Google Shape;4277;p53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78" name="Google Shape;4278;p53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4279" name="Google Shape;4279;p53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0" name="Google Shape;4280;p53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1" name="Google Shape;4281;p53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4282" name="Google Shape;4282;p53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3" name="Google Shape;4283;p53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4" name="Google Shape;4284;p53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4285" name="Google Shape;4285;p53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6" name="Google Shape;4286;p53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7" name="Google Shape;4287;p53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4288" name="Google Shape;4288;p53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9" name="Google Shape;4289;p53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0" name="Google Shape;4290;p53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4291" name="Google Shape;4291;p53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2" name="Google Shape;4292;p53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3" name="Google Shape;4293;p53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4294" name="Google Shape;4294;p53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5" name="Google Shape;4295;p53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6" name="Google Shape;4296;p53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4297" name="Google Shape;4297;p53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8" name="Google Shape;4298;p53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99" name="Google Shape;4299;p53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4300" name="Google Shape;4300;p53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1" name="Google Shape;4301;p53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02" name="Google Shape;4302;p53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4303" name="Google Shape;4303;p53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4" name="Google Shape;4304;p53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305" name="Google Shape;4305;p53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6" name="Google Shape;4306;p53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307" name="Google Shape;4307;p53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4308" name="Google Shape;4308;p53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9" name="Google Shape;4309;p53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10" name="Google Shape;4310;p53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4311" name="Google Shape;4311;p53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2" name="Google Shape;4312;p53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13" name="Google Shape;4313;p53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4314" name="Google Shape;4314;p53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5" name="Google Shape;4315;p53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316" name="Google Shape;4316;p53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4317" name="Google Shape;4317;p53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4318" name="Google Shape;4318;p53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9" name="Google Shape;4319;p53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0" name="Google Shape;4320;p53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1" name="Google Shape;4321;p53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2" name="Google Shape;4322;p53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3" name="Google Shape;4323;p53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4" name="Google Shape;4324;p53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5" name="Google Shape;4325;p53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6" name="Google Shape;4326;p53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7" name="Google Shape;4327;p53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8" name="Google Shape;4328;p53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9" name="Google Shape;4329;p53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0" name="Google Shape;4330;p53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1" name="Google Shape;4331;p53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2" name="Google Shape;4332;p53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3" name="Google Shape;4333;p53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4" name="Google Shape;4334;p53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5" name="Google Shape;4335;p53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6" name="Google Shape;4336;p53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7" name="Google Shape;4337;p53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8" name="Google Shape;4338;p53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9" name="Google Shape;4339;p53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0" name="Google Shape;4340;p53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1" name="Google Shape;4341;p53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2" name="Google Shape;4342;p53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3" name="Google Shape;4343;p53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4" name="Google Shape;4344;p53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5" name="Google Shape;4345;p53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6" name="Google Shape;4346;p53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7" name="Google Shape;4347;p53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8" name="Google Shape;4348;p53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9" name="Google Shape;4349;p53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0" name="Google Shape;4350;p53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1" name="Google Shape;4351;p53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2" name="Google Shape;4352;p53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3" name="Google Shape;4353;p53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4" name="Google Shape;4354;p53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5" name="Google Shape;4355;p53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6" name="Google Shape;4356;p53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7" name="Google Shape;4357;p53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8" name="Google Shape;4358;p53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9" name="Google Shape;4359;p53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53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53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53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53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53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53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53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53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53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53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53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53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53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53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74" name="Google Shape;4374;p53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4375" name="Google Shape;4375;p53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53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77" name="Google Shape;4377;p53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4378" name="Google Shape;4378;p53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9" name="Google Shape;4379;p53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80" name="Google Shape;4380;p53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4381" name="Google Shape;4381;p53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53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83" name="Google Shape;4383;p53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4384" name="Google Shape;4384;p53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5" name="Google Shape;4385;p53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86" name="Google Shape;4386;p53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4387" name="Google Shape;4387;p53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8" name="Google Shape;4388;p53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89" name="Google Shape;4389;p53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4390" name="Google Shape;4390;p53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1" name="Google Shape;4391;p53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92" name="Google Shape;4392;p53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4393" name="Google Shape;4393;p53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4" name="Google Shape;4394;p53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95" name="Google Shape;4395;p53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4396" name="Google Shape;4396;p53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7" name="Google Shape;4397;p53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98" name="Google Shape;4398;p53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4399" name="Google Shape;4399;p53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0" name="Google Shape;4400;p53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01" name="Google Shape;4401;p53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4402" name="Google Shape;4402;p53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3" name="Google Shape;4403;p53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04" name="Google Shape;4404;p53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4405" name="Google Shape;4405;p53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6" name="Google Shape;4406;p53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407" name="Google Shape;4407;p53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53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409" name="Google Shape;4409;p53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4410" name="Google Shape;4410;p53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1" name="Google Shape;4411;p53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12" name="Google Shape;4412;p53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4413" name="Google Shape;4413;p53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4" name="Google Shape;4414;p53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15" name="Google Shape;4415;p53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4416" name="Google Shape;4416;p53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7" name="Google Shape;4417;p53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18" name="Google Shape;4418;p53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4419" name="Google Shape;4419;p53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0" name="Google Shape;4420;p53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1" name="Google Shape;4421;p53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4422" name="Google Shape;4422;p53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3" name="Google Shape;4423;p53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4" name="Google Shape;4424;p53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4425" name="Google Shape;4425;p53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6" name="Google Shape;4426;p53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27" name="Google Shape;4427;p53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4428" name="Google Shape;4428;p53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9" name="Google Shape;4429;p53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0" name="Google Shape;4430;p53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4431" name="Google Shape;4431;p53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2" name="Google Shape;4432;p53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3" name="Google Shape;4433;p53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4434" name="Google Shape;4434;p53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5" name="Google Shape;4435;p53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6" name="Google Shape;4436;p53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4437" name="Google Shape;4437;p53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8" name="Google Shape;4438;p53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39" name="Google Shape;4439;p53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4440" name="Google Shape;4440;p53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1" name="Google Shape;4441;p53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42" name="Google Shape;4442;p53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4443" name="Google Shape;4443;p53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4" name="Google Shape;4444;p53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45" name="Google Shape;4445;p53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4446" name="Google Shape;4446;p53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7" name="Google Shape;4447;p53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48" name="Google Shape;4448;p53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4449" name="Google Shape;4449;p53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0" name="Google Shape;4450;p53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51" name="Google Shape;4451;p53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4452" name="Google Shape;4452;p53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3" name="Google Shape;4453;p53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54" name="Google Shape;4454;p53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4455" name="Google Shape;4455;p53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6" name="Google Shape;4456;p53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57" name="Google Shape;4457;p53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4458" name="Google Shape;4458;p53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9" name="Google Shape;4459;p53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0" name="Google Shape;4460;p53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4461" name="Google Shape;4461;p53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2" name="Google Shape;4462;p53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3" name="Google Shape;4463;p53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4464" name="Google Shape;4464;p53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5" name="Google Shape;4465;p53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6" name="Google Shape;4466;p53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4467" name="Google Shape;4467;p53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8" name="Google Shape;4468;p53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9" name="Google Shape;4469;p53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4470" name="Google Shape;4470;p53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53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2" name="Google Shape;4472;p53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4473" name="Google Shape;4473;p53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4" name="Google Shape;4474;p53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5" name="Google Shape;4475;p53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4476" name="Google Shape;4476;p53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53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8" name="Google Shape;4478;p53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4479" name="Google Shape;4479;p53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53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1" name="Google Shape;4481;p53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4482" name="Google Shape;4482;p53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53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4" name="Google Shape;4484;p53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4485" name="Google Shape;4485;p53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53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7" name="Google Shape;4487;p53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4488" name="Google Shape;4488;p53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53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0" name="Google Shape;4490;p53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4491" name="Google Shape;4491;p53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53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3" name="Google Shape;4493;p53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4494" name="Google Shape;4494;p53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53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6" name="Google Shape;4496;p53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4497" name="Google Shape;4497;p53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53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99" name="Google Shape;4499;p53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4500" name="Google Shape;4500;p53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1" name="Google Shape;4501;p53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2" name="Google Shape;4502;p53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4503" name="Google Shape;4503;p53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4" name="Google Shape;4504;p53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5" name="Google Shape;4505;p53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4506" name="Google Shape;4506;p53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7" name="Google Shape;4507;p53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8" name="Google Shape;4508;p53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4509" name="Google Shape;4509;p53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0" name="Google Shape;4510;p53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5" name="Google Shape;4515;p54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4516" name="Google Shape;4516;p54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4517" name="Google Shape;4517;p54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18" name="Google Shape;4518;p54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519" name="Google Shape;4519;p5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20" name="Google Shape;4520;p5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21" name="Google Shape;4521;p54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4522" name="Google Shape;4522;p54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23" name="Google Shape;4523;p54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4524" name="Google Shape;4524;p54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25" name="Google Shape;4525;p54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26" name="Google Shape;4526;p54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4527" name="Google Shape;4527;p54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28" name="Google Shape;4528;p54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529" name="Google Shape;4529;p5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30" name="Google Shape;4530;p5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31" name="Google Shape;4531;p54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4532" name="Google Shape;4532;p54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33" name="Google Shape;4533;p54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4534" name="Google Shape;4534;p54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4535" name="Google Shape;4535;p54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536" name="Google Shape;4536;p54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4537" name="Google Shape;4537;p54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538" name="Google Shape;4538;p54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4539" name="Google Shape;4539;p54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0" name="Google Shape;4540;p54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1" name="Google Shape;4541;p54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2" name="Google Shape;4542;p54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3" name="Google Shape;4543;p54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4" name="Google Shape;4544;p54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45" name="Google Shape;4545;p54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546" name="Google Shape;4546;p54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547" name="Google Shape;4547;p54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4548" name="Google Shape;4548;p54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549" name="Google Shape;4549;p54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0" name="Google Shape;4550;p54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4551" name="Google Shape;4551;p54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4552" name="Google Shape;4552;p54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53" name="Google Shape;4553;p54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554" name="Google Shape;4554;p54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4555" name="Google Shape;4555;p54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4556" name="Google Shape;4556;p54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4557" name="Google Shape;4557;p54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4558" name="Google Shape;4558;p54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4559" name="Google Shape;4559;p54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4560" name="Google Shape;4560;p54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4561" name="Google Shape;4561;p54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4562" name="Google Shape;4562;p54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563" name="Google Shape;4563;p54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64" name="Google Shape;4564;p54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5" name="Google Shape;4565;p54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4566" name="Google Shape;4566;p54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4567" name="Google Shape;4567;p54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568" name="Google Shape;4568;p54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69" name="Google Shape;4569;p54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0" name="Google Shape;4570;p54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4571" name="Google Shape;4571;p54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4572" name="Google Shape;4572;p54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573" name="Google Shape;4573;p54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74" name="Google Shape;4574;p54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5" name="Google Shape;4575;p54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4576" name="Google Shape;4576;p54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4577" name="Google Shape;4577;p54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4578" name="Google Shape;4578;p54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579" name="Google Shape;4579;p54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80" name="Google Shape;4580;p54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4581" name="Google Shape;4581;p54"/>
            <p:cNvCxnSpPr>
              <a:stCxn id="4582" idx="6"/>
              <a:endCxn id="4583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4584" name="Google Shape;4584;p54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4585" name="Google Shape;4585;p54"/>
              <p:cNvCxnSpPr>
                <a:stCxn id="4586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82" name="Google Shape;4582;p54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6" name="Google Shape;4586;p54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7" name="Google Shape;4587;p54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4588" name="Google Shape;4588;p54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89" name="Google Shape;4589;p54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0" name="Google Shape;4590;p54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1" name="Google Shape;4591;p54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4592" name="Google Shape;4592;p54"/>
              <p:cNvCxnSpPr>
                <a:stCxn id="4593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94" name="Google Shape;4594;p54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3" name="Google Shape;4593;p54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5" name="Google Shape;4595;p54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4596" name="Google Shape;4596;p54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583" name="Google Shape;4583;p54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7" name="Google Shape;4597;p54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598" name="Google Shape;4598;p54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4599" name="Google Shape;4599;p54"/>
            <p:cNvCxnSpPr>
              <a:stCxn id="4600" idx="4"/>
              <a:endCxn id="4601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2" name="Google Shape;4602;p54"/>
            <p:cNvCxnSpPr>
              <a:stCxn id="4601" idx="0"/>
              <a:endCxn id="4603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4" name="Google Shape;4604;p54"/>
            <p:cNvCxnSpPr>
              <a:stCxn id="4603" idx="4"/>
              <a:endCxn id="4605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6" name="Google Shape;4606;p54"/>
            <p:cNvCxnSpPr>
              <a:stCxn id="4605" idx="0"/>
              <a:endCxn id="4607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607" name="Google Shape;4607;p54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3" name="Google Shape;4603;p54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0" name="Google Shape;4600;p54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5" name="Google Shape;4605;p54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01" name="Google Shape;4601;p54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608" name="Google Shape;4608;p54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4609" name="Google Shape;4609;p54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54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54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54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54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14" name="Google Shape;4614;p54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4615" name="Google Shape;4615;p54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4616" name="Google Shape;4616;p54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54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54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19" name="Google Shape;4619;p54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4620" name="Google Shape;4620;p54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1" name="Google Shape;4621;p54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2" name="Google Shape;4622;p54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3" name="Google Shape;4623;p54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4624" name="Google Shape;4624;p54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5" name="Google Shape;4625;p54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6" name="Google Shape;4626;p54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27" name="Google Shape;4627;p54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4628" name="Google Shape;4628;p54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9" name="Google Shape;4629;p54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0" name="Google Shape;4630;p54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631" name="Google Shape;4631;p54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4632" name="Google Shape;4632;p54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4633" name="Google Shape;4633;p54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54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54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54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54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38" name="Google Shape;4638;p54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54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54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54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54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3" name="Google Shape;4643;p54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4644" name="Google Shape;4644;p54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54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54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54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54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54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54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54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54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54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54" name="Google Shape;4654;p54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4655" name="Google Shape;4655;p54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54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54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54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54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54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54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54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54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54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54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54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54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54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54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54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1" name="Google Shape;4671;p54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4672" name="Google Shape;4672;p54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54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54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54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54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54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8" name="Google Shape;4678;p54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4679" name="Google Shape;4679;p54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54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54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682" name="Google Shape;4682;p54"/>
            <p:cNvCxnSpPr>
              <a:stCxn id="4679" idx="6"/>
              <a:endCxn id="4680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3" name="Google Shape;4683;p54"/>
            <p:cNvCxnSpPr>
              <a:stCxn id="4680" idx="4"/>
              <a:endCxn id="468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5" name="Google Shape;4685;p54"/>
            <p:cNvCxnSpPr>
              <a:stCxn id="4684" idx="6"/>
              <a:endCxn id="4681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6" name="Google Shape;4686;p54"/>
            <p:cNvCxnSpPr>
              <a:stCxn id="4681" idx="4"/>
              <a:endCxn id="468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684" name="Google Shape;4684;p54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54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54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689" name="Google Shape;4689;p54"/>
            <p:cNvCxnSpPr>
              <a:endCxn id="468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690" name="Google Shape;4690;p54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4691" name="Google Shape;4691;p54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54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54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54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54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96" name="Google Shape;4696;p54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4697" name="Google Shape;4697;p54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8" name="Google Shape;4698;p54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9" name="Google Shape;4699;p54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0" name="Google Shape;4700;p54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1" name="Google Shape;4701;p54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702" name="Google Shape;4702;p54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703" name="Google Shape;4703;p54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704" name="Google Shape;4704;p54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54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54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54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54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54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10" name="Google Shape;4710;p54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4711" name="Google Shape;4711;p54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12" name="Google Shape;4712;p54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13" name="Google Shape;4713;p54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14" name="Google Shape;4714;p54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15" name="Google Shape;4715;p54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16" name="Google Shape;4716;p54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4717" name="Google Shape;4717;p54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4718" name="Google Shape;4718;p54"/>
            <p:cNvCxnSpPr>
              <a:stCxn id="4711" idx="2"/>
              <a:endCxn id="4712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19" name="Google Shape;4719;p54"/>
            <p:cNvCxnSpPr>
              <a:stCxn id="4713" idx="0"/>
              <a:endCxn id="4711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20" name="Google Shape;4720;p54"/>
            <p:cNvCxnSpPr>
              <a:stCxn id="4713" idx="2"/>
              <a:endCxn id="4715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21" name="Google Shape;4721;p54"/>
            <p:cNvCxnSpPr>
              <a:stCxn id="4714" idx="0"/>
              <a:endCxn id="4713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22" name="Google Shape;4722;p54"/>
            <p:cNvCxnSpPr>
              <a:stCxn id="4712" idx="2"/>
              <a:endCxn id="4717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4723" name="Google Shape;4723;p54"/>
            <p:cNvCxnSpPr>
              <a:stCxn id="4716" idx="0"/>
              <a:endCxn id="4712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4724" name="Google Shape;4724;p54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4725" name="Google Shape;4725;p54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54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54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54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54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30" name="Google Shape;4730;p54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4731" name="Google Shape;4731;p54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2" name="Google Shape;4732;p54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3" name="Google Shape;4733;p54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4" name="Google Shape;4734;p54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5" name="Google Shape;4735;p54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36" name="Google Shape;4736;p54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4737" name="Google Shape;4737;p54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4738" name="Google Shape;4738;p54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39" name="Google Shape;4739;p54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0" name="Google Shape;4740;p54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4741" name="Google Shape;4741;p54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42" name="Google Shape;4742;p54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3" name="Google Shape;4743;p54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4744" name="Google Shape;4744;p54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45" name="Google Shape;4745;p54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46" name="Google Shape;4746;p54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4747" name="Google Shape;4747;p54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4748" name="Google Shape;4748;p54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49" name="Google Shape;4749;p54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4750" name="Google Shape;4750;p54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4751" name="Google Shape;4751;p54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4752" name="Google Shape;4752;p54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3" name="Google Shape;4753;p54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754" name="Google Shape;4754;p54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55" name="Google Shape;4755;p54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4756" name="Google Shape;4756;p54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4757" name="Google Shape;4757;p54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8" name="Google Shape;4758;p54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759" name="Google Shape;4759;p54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60" name="Google Shape;4760;p54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61" name="Google Shape;4761;p54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4762" name="Google Shape;4762;p54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4763" name="Google Shape;4763;p54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4764" name="Google Shape;4764;p54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65" name="Google Shape;4765;p54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4766" name="Google Shape;4766;p54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4767" name="Google Shape;4767;p54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768" name="Google Shape;4768;p54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4769" name="Google Shape;4769;p54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70" name="Google Shape;4770;p54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4771" name="Google Shape;4771;p54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2" name="Google Shape;4772;p54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773" name="Google Shape;4773;p54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4774" name="Google Shape;4774;p54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4775" name="Google Shape;4775;p54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76" name="Google Shape;4776;p54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4777" name="Google Shape;4777;p54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8" name="Google Shape;4778;p54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9" name="Google Shape;4779;p54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0" name="Google Shape;4780;p54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1" name="Google Shape;4781;p54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82" name="Google Shape;4782;p54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4783" name="Google Shape;4783;p54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4784" name="Google Shape;4784;p54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785" name="Google Shape;4785;p54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4786" name="Google Shape;4786;p54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7" name="Google Shape;4787;p54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8" name="Google Shape;4788;p54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9" name="Google Shape;4789;p54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0" name="Google Shape;4790;p54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1" name="Google Shape;4791;p54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2" name="Google Shape;4792;p54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793" name="Google Shape;4793;p54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4794" name="Google Shape;4794;p54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795" name="Google Shape;4795;p54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4796" name="Google Shape;4796;p54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4797" name="Google Shape;4797;p54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4798" name="Google Shape;4798;p54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4799" name="Google Shape;4799;p54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0" name="Google Shape;4800;p54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1" name="Google Shape;4801;p54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2" name="Google Shape;4802;p54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3" name="Google Shape;4803;p54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4" name="Google Shape;4804;p54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5" name="Google Shape;4805;p54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806" name="Google Shape;4806;p54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4807" name="Google Shape;4807;p54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08" name="Google Shape;4808;p54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4809" name="Google Shape;4809;p54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4810" name="Google Shape;4810;p54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4811" name="Google Shape;4811;p54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54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54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54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54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54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54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54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54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54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54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54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54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54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54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54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54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54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54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54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1" name="Google Shape;4831;p54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4832" name="Google Shape;4832;p54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4833" name="Google Shape;4833;p54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4834" name="Google Shape;4834;p54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5" name="Google Shape;4835;p54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36" name="Google Shape;4836;p54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4837" name="Google Shape;4837;p54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838" name="Google Shape;4838;p54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4839" name="Google Shape;4839;p54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40" name="Google Shape;4840;p54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4841" name="Google Shape;4841;p54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4842" name="Google Shape;4842;p54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4843" name="Google Shape;4843;p54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44" name="Google Shape;4844;p54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45" name="Google Shape;4845;p54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4846" name="Google Shape;4846;p54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47" name="Google Shape;4847;p54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48" name="Google Shape;4848;p54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4849" name="Google Shape;4849;p54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4850" name="Google Shape;4850;p54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51" name="Google Shape;4851;p54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52" name="Google Shape;4852;p54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4853" name="Google Shape;4853;p54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4" name="Google Shape;4854;p54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4855" name="Google Shape;4855;p54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56" name="Google Shape;4856;p54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4857" name="Google Shape;4857;p54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4858" name="Google Shape;4858;p54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9" name="Google Shape;4859;p54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60" name="Google Shape;4860;p54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61" name="Google Shape;4861;p54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4862" name="Google Shape;4862;p54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63" name="Google Shape;4863;p54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864" name="Google Shape;4864;p54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4865" name="Google Shape;4865;p54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4866" name="Google Shape;4866;p54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67" name="Google Shape;4867;p54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68" name="Google Shape;4868;p54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4869" name="Google Shape;4869;p54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70" name="Google Shape;4870;p54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71" name="Google Shape;4871;p54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872" name="Google Shape;4872;p54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4873" name="Google Shape;4873;p54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4874" name="Google Shape;4874;p54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75" name="Google Shape;4875;p54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76" name="Google Shape;4876;p54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4877" name="Google Shape;4877;p54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4878" name="Google Shape;4878;p54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4879" name="Google Shape;4879;p54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4880" name="Google Shape;4880;p54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4881" name="Google Shape;4881;p54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4882" name="Google Shape;4882;p54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4883" name="Google Shape;4883;p54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4" name="Google Shape;4884;p54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85" name="Google Shape;4885;p54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4886" name="Google Shape;4886;p54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4887" name="Google Shape;4887;p54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4888" name="Google Shape;4888;p54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4889" name="Google Shape;4889;p54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4890" name="Google Shape;4890;p54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4891" name="Google Shape;4891;p54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2" name="Google Shape;4892;p54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93" name="Google Shape;4893;p54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4894" name="Google Shape;4894;p54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5" name="Google Shape;4895;p54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4896" name="Google Shape;4896;p54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4897" name="Google Shape;4897;p54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54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54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54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54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54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54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54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54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54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54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54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54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54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54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54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54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54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54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54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54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54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54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54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54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54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54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54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54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54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54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54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54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4" name="Google Shape;4934;p55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4935" name="Google Shape;4935;p55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36" name="Google Shape;4936;p55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37" name="Google Shape;4937;p55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38" name="Google Shape;4938;p55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39" name="Google Shape;4939;p55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40" name="Google Shape;4940;p55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41" name="Google Shape;4941;p55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42" name="Google Shape;4942;p55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43" name="Google Shape;4943;p55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44" name="Google Shape;4944;p55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45" name="Google Shape;4945;p55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46" name="Google Shape;4946;p55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47" name="Google Shape;4947;p55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4948" name="Google Shape;4948;p55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4949" name="Google Shape;4949;p55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4950" name="Google Shape;4950;p55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51" name="Google Shape;4951;p55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52" name="Google Shape;4952;p55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53" name="Google Shape;4953;p55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54" name="Google Shape;4954;p55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55" name="Google Shape;4955;p55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56" name="Google Shape;4956;p55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57" name="Google Shape;4957;p55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58" name="Google Shape;4958;p55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59" name="Google Shape;4959;p55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60" name="Google Shape;4960;p55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4961" name="Google Shape;4961;p55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4962" name="Google Shape;4962;p55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{A120DD80-5324-4E42-B7B3-EEEDC2EA16E0}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963" name="Google Shape;4963;p55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4964" name="Google Shape;4964;p55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65" name="Google Shape;4965;p55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66" name="Google Shape;4966;p55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4967" name="Google Shape;4967;p55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968" name="Google Shape;4968;p55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969" name="Google Shape;4969;p55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970" name="Google Shape;4970;p55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971" name="Google Shape;4971;p55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55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55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55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55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55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55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978" name="Google Shape;4978;p55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979" name="Google Shape;4979;p55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4980" name="Google Shape;4980;p55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81" name="Google Shape;4981;p55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4982" name="Google Shape;4982;p55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55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55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55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55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55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55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55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55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55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55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55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55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55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55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55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55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55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55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55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55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55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55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55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55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55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55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55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55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55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55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55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5014" name="Google Shape;5014;p55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{A120DD80-5324-4E42-B7B3-EEEDC2EA16E0}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015" name="Google Shape;5015;p55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{A120DD80-5324-4E42-B7B3-EEEDC2EA16E0}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016" name="Google Shape;5016;p55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5017" name="Google Shape;5017;p55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55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9" name="Google Shape;5019;p55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5020" name="Google Shape;5020;p55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55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2" name="Google Shape;5022;p55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5023" name="Google Shape;5023;p55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5024" name="Google Shape;5024;p55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55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55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55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55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55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30" name="Google Shape;5030;p55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5031" name="Google Shape;5031;p55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55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55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55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55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55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37" name="Google Shape;5037;p55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5038" name="Google Shape;5038;p55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55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55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55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55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55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44" name="Google Shape;5044;p55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5045" name="Google Shape;5045;p55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55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55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55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55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55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51" name="Google Shape;5051;p55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5052" name="Google Shape;5052;p55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55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55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55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55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55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5058" name="Google Shape;5058;p55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{A120DD80-5324-4E42-B7B3-EEEDC2EA16E0}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5059" name="Google Shape;5059;p55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5060" name="Google Shape;5060;p55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5061" name="Google Shape;5061;p55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062" name="Google Shape;5062;p55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063" name="Google Shape;5063;p55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5064" name="Google Shape;5064;p55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065" name="Google Shape;5065;p55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066" name="Google Shape;5066;p55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067" name="Google Shape;5067;p55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5068" name="Google Shape;5068;p55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5069" name="Google Shape;5069;p55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5070" name="Google Shape;5070;p55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5071" name="Google Shape;5071;p55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2" name="Google Shape;5072;p55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3" name="Google Shape;5073;p55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5074" name="Google Shape;5074;p55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5" name="Google Shape;5075;p55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6" name="Google Shape;5076;p55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5077" name="Google Shape;5077;p55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8" name="Google Shape;5078;p55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79" name="Google Shape;5079;p55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5080" name="Google Shape;5080;p55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55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2" name="Google Shape;5082;p55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5083" name="Google Shape;5083;p55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4" name="Google Shape;5084;p55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5" name="Google Shape;5085;p55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5086" name="Google Shape;5086;p55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7" name="Google Shape;5087;p55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88" name="Google Shape;5088;p55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5089" name="Google Shape;5089;p55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0" name="Google Shape;5090;p55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1" name="Google Shape;5091;p55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5092" name="Google Shape;5092;p55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3" name="Google Shape;5093;p55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4" name="Google Shape;5094;p55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5095" name="Google Shape;5095;p55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55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7" name="Google Shape;5097;p55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5098" name="Google Shape;5098;p55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9" name="Google Shape;5099;p55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4" name="Google Shape;5104;p56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5105" name="Google Shape;5105;p56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5106" name="Google Shape;5106;p56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56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08" name="Google Shape;5108;p56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5109" name="Google Shape;5109;p56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56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11" name="Google Shape;5111;p56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5112" name="Google Shape;5112;p56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56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14" name="Google Shape;5114;p56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5115" name="Google Shape;5115;p56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56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117" name="Google Shape;5117;p56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8" name="Google Shape;5118;p56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5119" name="Google Shape;5119;p56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56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56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56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56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56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56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56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56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56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56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56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56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56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56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56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56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56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56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56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56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56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56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56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56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56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56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56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56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56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56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56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51" name="Google Shape;5151;p56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5152" name="Google Shape;5152;p56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53" name="Google Shape;5153;p56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5154" name="Google Shape;5154;p56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55" name="Google Shape;5155;p56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56" name="Google Shape;5156;p56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5157" name="Google Shape;5157;p56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58" name="Google Shape;5158;p56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59" name="Google Shape;5159;p56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5160" name="Google Shape;5160;p56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61" name="Google Shape;5161;p56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2" name="Google Shape;5162;p56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5163" name="Google Shape;5163;p56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64" name="Google Shape;5164;p56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65" name="Google Shape;5165;p56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5166" name="Google Shape;5166;p56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5167" name="Google Shape;5167;p56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68" name="Google Shape;5168;p56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5169" name="Google Shape;5169;p56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5170" name="Google Shape;5170;p56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56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72" name="Google Shape;5172;p56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5173" name="Google Shape;5173;p56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56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75" name="Google Shape;5175;p56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5176" name="Google Shape;5176;p56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56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78" name="Google Shape;5178;p56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5179" name="Google Shape;5179;p56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56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81" name="Google Shape;5181;p56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5182" name="Google Shape;5182;p56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83" name="Google Shape;5183;p56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5184" name="Google Shape;5184;p56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56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6" name="Google Shape;5186;p56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5187" name="Google Shape;5187;p56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56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89" name="Google Shape;5189;p56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5190" name="Google Shape;5190;p56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56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92" name="Google Shape;5192;p56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5193" name="Google Shape;5193;p56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56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95" name="Google Shape;5195;p56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5196" name="Google Shape;5196;p56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56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56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56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56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56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2" name="Google Shape;5202;p56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5203" name="Google Shape;5203;p56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5204" name="Google Shape;5204;p56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56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6" name="Google Shape;5206;p56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5207" name="Google Shape;5207;p56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56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09" name="Google Shape;5209;p56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5210" name="Google Shape;5210;p56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56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2" name="Google Shape;5212;p56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5213" name="Google Shape;5213;p56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56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15" name="Google Shape;5215;p56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5216" name="Google Shape;5216;p56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5217" name="Google Shape;5217;p56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56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9" name="Google Shape;5219;p56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5220" name="Google Shape;5220;p56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56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2" name="Google Shape;5222;p56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5223" name="Google Shape;5223;p56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56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5" name="Google Shape;5225;p56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5226" name="Google Shape;5226;p56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56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28" name="Google Shape;5228;p56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5229" name="Google Shape;5229;p56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6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6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6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33" name="Google Shape;5233;p56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5234" name="Google Shape;5234;p56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6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6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6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6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6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40" name="Google Shape;5240;p56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5241" name="Google Shape;5241;p56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56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56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56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56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56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247" name="Google Shape;5247;p56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5248" name="Google Shape;5248;p56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5249" name="Google Shape;5249;p56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0" name="Google Shape;5250;p56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1" name="Google Shape;5251;p56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2" name="Google Shape;5252;p56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3" name="Google Shape;5253;p56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4" name="Google Shape;5254;p56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5" name="Google Shape;5255;p56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6" name="Google Shape;5256;p56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7" name="Google Shape;5257;p56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8" name="Google Shape;5258;p56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9" name="Google Shape;5259;p56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0" name="Google Shape;5260;p56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1" name="Google Shape;5261;p56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2" name="Google Shape;5262;p56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3" name="Google Shape;5263;p56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4" name="Google Shape;5264;p56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5" name="Google Shape;5265;p56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6" name="Google Shape;5266;p56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7" name="Google Shape;5267;p56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268" name="Google Shape;5268;p56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9" name="Google Shape;5269;p56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0" name="Google Shape;5270;p56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1" name="Google Shape;5271;p56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2" name="Google Shape;5272;p56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3" name="Google Shape;5273;p56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274" name="Google Shape;5274;p56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5275" name="Google Shape;5275;p56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6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6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6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79" name="Google Shape;5279;p56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5280" name="Google Shape;5280;p56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6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6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6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6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6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6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6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6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6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6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6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92" name="Google Shape;5292;p56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5293" name="Google Shape;5293;p56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5294" name="Google Shape;5294;p56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295" name="Google Shape;5295;p56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296" name="Google Shape;5296;p56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5297" name="Google Shape;5297;p56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298" name="Google Shape;5298;p56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299" name="Google Shape;5299;p56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5300" name="Google Shape;5300;p56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301" name="Google Shape;5301;p56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5302" name="Google Shape;5302;p56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5303" name="Google Shape;5303;p56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5304" name="Google Shape;5304;p56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5305" name="Google Shape;5305;p56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5306" name="Google Shape;5306;p56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56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56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09" name="Google Shape;5309;p56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5310" name="Google Shape;5310;p56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56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2" name="Google Shape;5312;p56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5313" name="Google Shape;5313;p56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56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5" name="Google Shape;5315;p56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5316" name="Google Shape;5316;p56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56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56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56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56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56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22" name="Google Shape;5322;p56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5323" name="Google Shape;5323;p56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56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25" name="Google Shape;5325;p56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26" name="Google Shape;5326;p56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5327" name="Google Shape;5327;p56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28" name="Google Shape;5328;p56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29" name="Google Shape;5329;p56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30" name="Google Shape;5330;p56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31" name="Google Shape;5331;p56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32" name="Google Shape;5332;p56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5333" name="Google Shape;5333;p56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5334" name="Google Shape;5334;p56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335" name="Google Shape;5335;p56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56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7" name="Google Shape;5337;p56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8" name="Google Shape;5338;p56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39" name="Google Shape;5339;p56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5340" name="Google Shape;5340;p56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1" name="Google Shape;5341;p56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56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3" name="Google Shape;5343;p56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344" name="Google Shape;5344;p56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45" name="Google Shape;5345;p56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346" name="Google Shape;5346;p56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5347" name="Google Shape;5347;p56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56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56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56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51" name="Google Shape;5351;p56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5352" name="Google Shape;5352;p56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5353" name="Google Shape;5353;p56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54" name="Google Shape;5354;p56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55" name="Google Shape;5355;p56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5356" name="Google Shape;5356;p56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57" name="Google Shape;5357;p56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58" name="Google Shape;5358;p56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5359" name="Google Shape;5359;p56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60" name="Google Shape;5360;p56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61" name="Google Shape;5361;p56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5362" name="Google Shape;5362;p56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63" name="Google Shape;5363;p56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364" name="Google Shape;5364;p56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5365" name="Google Shape;5365;p56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5366" name="Google Shape;5366;p56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367" name="Google Shape;5367;p56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5368" name="Google Shape;5368;p56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56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56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6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6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3" name="Google Shape;5373;p56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5374" name="Google Shape;5374;p56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6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6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77" name="Google Shape;5377;p56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5378" name="Google Shape;5378;p56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5379" name="Google Shape;5379;p56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5380" name="Google Shape;5380;p56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1" name="Google Shape;5381;p56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2" name="Google Shape;5382;p56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5383" name="Google Shape;5383;p56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56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85" name="Google Shape;5385;p56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5386" name="Google Shape;5386;p56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56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388" name="Google Shape;5388;p56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5389" name="Google Shape;5389;p56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56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56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56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56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56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56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56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56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56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399" name="Google Shape;5399;p56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5400" name="Google Shape;5400;p56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5401" name="Google Shape;5401;p56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56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56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56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56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56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407" name="Google Shape;5407;p56"/>
              <p:cNvCxnSpPr>
                <a:stCxn id="5405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08" name="Google Shape;5408;p56"/>
              <p:cNvCxnSpPr>
                <a:stCxn id="5402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09" name="Google Shape;5409;p56"/>
              <p:cNvCxnSpPr>
                <a:stCxn id="5403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10" name="Google Shape;5410;p56"/>
              <p:cNvCxnSpPr>
                <a:stCxn id="5406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411" name="Google Shape;5411;p56"/>
              <p:cNvCxnSpPr>
                <a:stCxn id="5404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412" name="Google Shape;5412;p56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5413" name="Google Shape;5413;p56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56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56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16" name="Google Shape;5416;p56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5417" name="Google Shape;5417;p56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5418" name="Google Shape;5418;p56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56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0" name="Google Shape;5420;p56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5421" name="Google Shape;5421;p56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56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3" name="Google Shape;5423;p56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5424" name="Google Shape;5424;p56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56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26" name="Google Shape;5426;p56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5427" name="Google Shape;5427;p56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56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29" name="Google Shape;5429;p56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5430" name="Google Shape;5430;p56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56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2" name="Google Shape;5432;p56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5433" name="Google Shape;5433;p56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56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56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56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56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56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56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56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56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2" name="Google Shape;5442;p56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5443" name="Google Shape;5443;p56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5444" name="Google Shape;5444;p56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56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46" name="Google Shape;5446;p56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5447" name="Google Shape;5447;p56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5448" name="Google Shape;5448;p56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5449" name="Google Shape;5449;p56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50" name="Google Shape;5450;p56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451" name="Google Shape;5451;p56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5452" name="Google Shape;5452;p56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53" name="Google Shape;5453;p56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454" name="Google Shape;5454;p56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5455" name="Google Shape;5455;p56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56" name="Google Shape;5456;p56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457" name="Google Shape;5457;p56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5458" name="Google Shape;5458;p56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59" name="Google Shape;5459;p56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5460" name="Google Shape;5460;p56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5461" name="Google Shape;5461;p56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2" name="Google Shape;5462;p56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5463" name="Google Shape;5463;p56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5464" name="Google Shape;5464;p56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465" name="Google Shape;5465;p56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5466" name="Google Shape;5466;p56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7" name="Google Shape;5467;p56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8" name="Google Shape;5468;p56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9" name="Google Shape;5469;p56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70" name="Google Shape;5470;p56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5471" name="Google Shape;5471;p56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56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56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56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56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6" name="Google Shape;5476;p56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5477" name="Google Shape;5477;p56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5478" name="Google Shape;5478;p56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9" name="Google Shape;5479;p56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80" name="Google Shape;5480;p56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5481" name="Google Shape;5481;p56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2" name="Google Shape;5482;p56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83" name="Google Shape;5483;p56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5484" name="Google Shape;5484;p56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5" name="Google Shape;5485;p56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86" name="Google Shape;5486;p56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5487" name="Google Shape;5487;p56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8" name="Google Shape;5488;p56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89" name="Google Shape;5489;p56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5490" name="Google Shape;5490;p56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91" name="Google Shape;5491;p56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5492" name="Google Shape;5492;p56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56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56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495" name="Google Shape;5495;p56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5496" name="Google Shape;5496;p56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56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56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56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56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56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56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56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56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9" name="Google Shape;5509;p57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5510" name="Google Shape;5510;p57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5511" name="Google Shape;5511;p57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57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57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57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57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57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57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57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57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57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21" name="Google Shape;5521;p57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5522" name="Google Shape;5522;p57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57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57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57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57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57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57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57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57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57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32" name="Google Shape;5532;p57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5533" name="Google Shape;5533;p57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57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57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57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57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57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57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57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57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57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43" name="Google Shape;5543;p57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5544" name="Google Shape;5544;p57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57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57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57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57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57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57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57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57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57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54" name="Google Shape;5554;p57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5555" name="Google Shape;5555;p57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57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57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57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57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57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57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57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57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57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65" name="Google Shape;5565;p57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566" name="Google Shape;5566;p57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57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57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57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57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57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57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57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57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57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76" name="Google Shape;5576;p57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577" name="Google Shape;5577;p57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57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57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57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57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57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57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57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57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57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7" name="Google Shape;5587;p57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5588" name="Google Shape;5588;p57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57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57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57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57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57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57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57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57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57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98" name="Google Shape;5598;p57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5599" name="Google Shape;5599;p57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57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57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57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57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57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57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57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57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57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9" name="Google Shape;5609;p57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5610" name="Google Shape;5610;p57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57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57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57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57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57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57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57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57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57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20" name="Google Shape;5620;p57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5621" name="Google Shape;5621;p57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5622" name="Google Shape;5622;p57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57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57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57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57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7" name="Google Shape;5627;p57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5628" name="Google Shape;5628;p57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57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57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57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57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3" name="Google Shape;5633;p57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5634" name="Google Shape;5634;p57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57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57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57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57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9" name="Google Shape;5639;p57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5640" name="Google Shape;5640;p57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57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57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57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57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45" name="Google Shape;5645;p57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5646" name="Google Shape;5646;p57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57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57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7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57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57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57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57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57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57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57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57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57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57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57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57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57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57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4" name="Google Shape;5664;p57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5665" name="Google Shape;5665;p57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57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67" name="Google Shape;5667;p57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5668" name="Google Shape;5668;p57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57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0" name="Google Shape;5670;p57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5671" name="Google Shape;5671;p57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57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57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57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57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57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57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57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9" name="Google Shape;5679;p57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5680" name="Google Shape;5680;p57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57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57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57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57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85" name="Google Shape;5685;p57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5686" name="Google Shape;5686;p57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57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57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57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57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1" name="Google Shape;5691;p57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5692" name="Google Shape;5692;p57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5693" name="Google Shape;5693;p5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4" name="Google Shape;5694;p57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5695" name="Google Shape;5695;p57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5696" name="Google Shape;5696;p57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697" name="Google Shape;5697;p57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5698" name="Google Shape;5698;p57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5699" name="Google Shape;5699;p57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5700" name="Google Shape;5700;p5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5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2" name="Google Shape;5702;p57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5703" name="Google Shape;5703;p5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5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5" name="Google Shape;5705;p57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5706" name="Google Shape;5706;p5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5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8" name="Google Shape;5708;p57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5709" name="Google Shape;5709;p57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57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11" name="Google Shape;5711;p57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5712" name="Google Shape;5712;p57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57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714" name="Google Shape;5714;p57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5715" name="Google Shape;5715;p57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5716" name="Google Shape;5716;p57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5717" name="Google Shape;5717;p57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18" name="Google Shape;5718;p57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719" name="Google Shape;5719;p57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5720" name="Google Shape;5720;p57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5721" name="Google Shape;5721;p57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57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57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57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57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57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7" name="Google Shape;5727;p57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5728" name="Google Shape;5728;p57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57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57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57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57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57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734" name="Google Shape;5734;p57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5" name="Google Shape;5735;p57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5736" name="Google Shape;5736;p57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5737" name="Google Shape;5737;p57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738" name="Google Shape;5738;p57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39" name="Google Shape;5739;p57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5740" name="Google Shape;5740;p57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741" name="Google Shape;5741;p57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42" name="Google Shape;5742;p57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5743" name="Google Shape;5743;p57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744" name="Google Shape;5744;p57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45" name="Google Shape;5745;p57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5746" name="Google Shape;5746;p57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5747" name="Google Shape;5747;p57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748" name="Google Shape;5748;p57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5749" name="Google Shape;5749;p57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57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57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57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53" name="Google Shape;5753;p57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5754" name="Google Shape;5754;p57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5755" name="Google Shape;5755;p57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756" name="Google Shape;5756;p57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5757" name="Google Shape;5757;p57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5758" name="Google Shape;5758;p57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5759" name="Google Shape;5759;p57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0" name="Google Shape;5760;p57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1" name="Google Shape;5761;p57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2" name="Google Shape;5762;p57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3" name="Google Shape;5763;p57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4" name="Google Shape;5764;p57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5" name="Google Shape;5765;p57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66" name="Google Shape;5766;p57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5767" name="Google Shape;5767;p57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8" name="Google Shape;5768;p57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9" name="Google Shape;5769;p57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0" name="Google Shape;5770;p57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1" name="Google Shape;5771;p57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2" name="Google Shape;5772;p57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3" name="Google Shape;5773;p57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74" name="Google Shape;5774;p57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775" name="Google Shape;5775;p57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6" name="Google Shape;5776;p57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7" name="Google Shape;5777;p57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8" name="Google Shape;5778;p57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9" name="Google Shape;5779;p57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0" name="Google Shape;5780;p57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1" name="Google Shape;5781;p57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2" name="Google Shape;5782;p57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783" name="Google Shape;5783;p57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4" name="Google Shape;5784;p57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5" name="Google Shape;5785;p57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6" name="Google Shape;5786;p57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7" name="Google Shape;5787;p57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8" name="Google Shape;5788;p57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9" name="Google Shape;5789;p57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0" name="Google Shape;5790;p57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5791" name="Google Shape;5791;p57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2" name="Google Shape;5792;p57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3" name="Google Shape;5793;p57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4" name="Google Shape;5794;p57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5" name="Google Shape;5795;p57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6" name="Google Shape;5796;p57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7" name="Google Shape;5797;p57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8" name="Google Shape;5798;p57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5799" name="Google Shape;5799;p57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0" name="Google Shape;5800;p57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1" name="Google Shape;5801;p57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2" name="Google Shape;5802;p57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3" name="Google Shape;5803;p57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4" name="Google Shape;5804;p57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5" name="Google Shape;5805;p57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06" name="Google Shape;5806;p57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5807" name="Google Shape;5807;p57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8" name="Google Shape;5808;p57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9" name="Google Shape;5809;p57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0" name="Google Shape;5810;p57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1" name="Google Shape;5811;p57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2" name="Google Shape;5812;p57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3" name="Google Shape;5813;p57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814" name="Google Shape;5814;p57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5815" name="Google Shape;5815;p57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57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57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57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57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57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57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57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57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57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25" name="Google Shape;5825;p57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5826" name="Google Shape;5826;p57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57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57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57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5830" name="Google Shape;5830;p57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831" name="Google Shape;5831;p57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832" name="Google Shape;5832;p57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5833" name="Google Shape;5833;p57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5834" name="Google Shape;5834;p57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35" name="Google Shape;5835;p57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5836" name="Google Shape;5836;p57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5837" name="Google Shape;5837;p57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38" name="Google Shape;5838;p57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5839" name="Google Shape;5839;p57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40" name="Google Shape;5840;p57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41" name="Google Shape;5841;p57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5842" name="Google Shape;5842;p57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43" name="Google Shape;5843;p57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5844" name="Google Shape;5844;p57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45" name="Google Shape;5845;p57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46" name="Google Shape;5846;p57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5847" name="Google Shape;5847;p57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48" name="Google Shape;5848;p57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5849" name="Google Shape;5849;p57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50" name="Google Shape;5850;p57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51" name="Google Shape;5851;p57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5852" name="Google Shape;5852;p57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53" name="Google Shape;5853;p57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5854" name="Google Shape;5854;p57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55" name="Google Shape;5855;p57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5856" name="Google Shape;5856;p57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5857" name="Google Shape;5857;p57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5858" name="Google Shape;5858;p57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5859" name="Google Shape;5859;p57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0" name="Google Shape;5860;p57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1" name="Google Shape;5861;p57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5862" name="Google Shape;5862;p57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63" name="Google Shape;5863;p57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64" name="Google Shape;5864;p57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5865" name="Google Shape;5865;p57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5866" name="Google Shape;5866;p57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7" name="Google Shape;5867;p57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8" name="Google Shape;5868;p57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5869" name="Google Shape;5869;p57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70" name="Google Shape;5870;p57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71" name="Google Shape;5871;p57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5872" name="Google Shape;5872;p57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5873" name="Google Shape;5873;p57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4" name="Google Shape;5874;p57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75" name="Google Shape;5875;p57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5876" name="Google Shape;5876;p57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77" name="Google Shape;5877;p57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5878" name="Google Shape;5878;p57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5879" name="Google Shape;5879;p57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5880" name="Google Shape;5880;p57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5881" name="Google Shape;5881;p57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5882" name="Google Shape;5882;p57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5883" name="Google Shape;5883;p57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57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9" name="Google Shape;5889;p5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90" name="Google Shape;5890;p58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891" name="Google Shape;5891;p58"/>
          <p:cNvGrpSpPr/>
          <p:nvPr/>
        </p:nvGrpSpPr>
        <p:grpSpPr>
          <a:xfrm>
            <a:off x="829359" y="2307635"/>
            <a:ext cx="339235" cy="298186"/>
            <a:chOff x="898875" y="244725"/>
            <a:chExt cx="481800" cy="423500"/>
          </a:xfrm>
        </p:grpSpPr>
        <p:sp>
          <p:nvSpPr>
            <p:cNvPr id="5892" name="Google Shape;5892;p58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3" name="Google Shape;5893;p58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4" name="Google Shape;5894;p58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5" name="Google Shape;5895;p58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6" name="Google Shape;5896;p58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7" name="Google Shape;5897;p58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98" name="Google Shape;5898;p58"/>
          <p:cNvGrpSpPr/>
          <p:nvPr/>
        </p:nvGrpSpPr>
        <p:grpSpPr>
          <a:xfrm>
            <a:off x="1267741" y="2287103"/>
            <a:ext cx="298169" cy="339253"/>
            <a:chOff x="1529350" y="258825"/>
            <a:chExt cx="423475" cy="481825"/>
          </a:xfrm>
        </p:grpSpPr>
        <p:sp>
          <p:nvSpPr>
            <p:cNvPr id="5899" name="Google Shape;5899;p58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0" name="Google Shape;5900;p58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01" name="Google Shape;5901;p58"/>
          <p:cNvGrpSpPr/>
          <p:nvPr/>
        </p:nvGrpSpPr>
        <p:grpSpPr>
          <a:xfrm>
            <a:off x="1660716" y="2367273"/>
            <a:ext cx="340890" cy="178912"/>
            <a:chOff x="2084325" y="363300"/>
            <a:chExt cx="484150" cy="254100"/>
          </a:xfrm>
        </p:grpSpPr>
        <p:sp>
          <p:nvSpPr>
            <p:cNvPr id="5902" name="Google Shape;5902;p58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3" name="Google Shape;5903;p58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04" name="Google Shape;5904;p58"/>
          <p:cNvGrpSpPr/>
          <p:nvPr/>
        </p:nvGrpSpPr>
        <p:grpSpPr>
          <a:xfrm>
            <a:off x="2110011" y="2287102"/>
            <a:ext cx="298169" cy="339253"/>
            <a:chOff x="2707500" y="249400"/>
            <a:chExt cx="423475" cy="481825"/>
          </a:xfrm>
        </p:grpSpPr>
        <p:sp>
          <p:nvSpPr>
            <p:cNvPr id="5905" name="Google Shape;5905;p58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6" name="Google Shape;5906;p58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07" name="Google Shape;5907;p58"/>
          <p:cNvGrpSpPr/>
          <p:nvPr/>
        </p:nvGrpSpPr>
        <p:grpSpPr>
          <a:xfrm>
            <a:off x="2523626" y="2287428"/>
            <a:ext cx="305386" cy="338602"/>
            <a:chOff x="3300325" y="249875"/>
            <a:chExt cx="433725" cy="480900"/>
          </a:xfrm>
        </p:grpSpPr>
        <p:sp>
          <p:nvSpPr>
            <p:cNvPr id="5908" name="Google Shape;5908;p58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9" name="Google Shape;5909;p58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0" name="Google Shape;5910;p58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1" name="Google Shape;5911;p58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2" name="Google Shape;5912;p58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3" name="Google Shape;5913;p58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14" name="Google Shape;5914;p58"/>
          <p:cNvGrpSpPr/>
          <p:nvPr/>
        </p:nvGrpSpPr>
        <p:grpSpPr>
          <a:xfrm>
            <a:off x="2912712" y="2287349"/>
            <a:ext cx="352349" cy="338760"/>
            <a:chOff x="3854700" y="249750"/>
            <a:chExt cx="500425" cy="481125"/>
          </a:xfrm>
        </p:grpSpPr>
        <p:sp>
          <p:nvSpPr>
            <p:cNvPr id="5915" name="Google Shape;5915;p58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6" name="Google Shape;5916;p58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7" name="Google Shape;5917;p58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8" name="Google Shape;5918;p58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9" name="Google Shape;5919;p58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0" name="Google Shape;5920;p58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1" name="Google Shape;5921;p58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2" name="Google Shape;5922;p58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23" name="Google Shape;5923;p58"/>
          <p:cNvGrpSpPr/>
          <p:nvPr/>
        </p:nvGrpSpPr>
        <p:grpSpPr>
          <a:xfrm>
            <a:off x="3330701" y="2287349"/>
            <a:ext cx="352349" cy="338760"/>
            <a:chOff x="4447550" y="249750"/>
            <a:chExt cx="500425" cy="481125"/>
          </a:xfrm>
        </p:grpSpPr>
        <p:sp>
          <p:nvSpPr>
            <p:cNvPr id="5924" name="Google Shape;5924;p58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5" name="Google Shape;5925;p58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26" name="Google Shape;5926;p58"/>
          <p:cNvGrpSpPr/>
          <p:nvPr/>
        </p:nvGrpSpPr>
        <p:grpSpPr>
          <a:xfrm>
            <a:off x="3759902" y="2287102"/>
            <a:ext cx="339253" cy="339253"/>
            <a:chOff x="5049725" y="249400"/>
            <a:chExt cx="481825" cy="481825"/>
          </a:xfrm>
        </p:grpSpPr>
        <p:sp>
          <p:nvSpPr>
            <p:cNvPr id="5927" name="Google Shape;5927;p58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8" name="Google Shape;5928;p58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29" name="Google Shape;5929;p58"/>
          <p:cNvGrpSpPr/>
          <p:nvPr/>
        </p:nvGrpSpPr>
        <p:grpSpPr>
          <a:xfrm>
            <a:off x="4173843" y="2287102"/>
            <a:ext cx="339253" cy="339253"/>
            <a:chOff x="5660400" y="238125"/>
            <a:chExt cx="481825" cy="481825"/>
          </a:xfrm>
        </p:grpSpPr>
        <p:sp>
          <p:nvSpPr>
            <p:cNvPr id="5930" name="Google Shape;5930;p58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1" name="Google Shape;5931;p58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32" name="Google Shape;5932;p58"/>
          <p:cNvGrpSpPr/>
          <p:nvPr/>
        </p:nvGrpSpPr>
        <p:grpSpPr>
          <a:xfrm>
            <a:off x="4590529" y="2287102"/>
            <a:ext cx="339253" cy="339253"/>
            <a:chOff x="6235400" y="249400"/>
            <a:chExt cx="481825" cy="481825"/>
          </a:xfrm>
        </p:grpSpPr>
        <p:sp>
          <p:nvSpPr>
            <p:cNvPr id="5933" name="Google Shape;5933;p58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4" name="Google Shape;5934;p58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5" name="Google Shape;5935;p58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6" name="Google Shape;5936;p58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7" name="Google Shape;5937;p58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38" name="Google Shape;5938;p58"/>
          <p:cNvGrpSpPr/>
          <p:nvPr/>
        </p:nvGrpSpPr>
        <p:grpSpPr>
          <a:xfrm>
            <a:off x="828875" y="2731810"/>
            <a:ext cx="340204" cy="298116"/>
            <a:chOff x="899850" y="871450"/>
            <a:chExt cx="483175" cy="423400"/>
          </a:xfrm>
        </p:grpSpPr>
        <p:sp>
          <p:nvSpPr>
            <p:cNvPr id="5939" name="Google Shape;5939;p58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0" name="Google Shape;5940;p58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1" name="Google Shape;5941;p58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2" name="Google Shape;5942;p58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943" name="Google Shape;5943;p58"/>
          <p:cNvSpPr/>
          <p:nvPr/>
        </p:nvSpPr>
        <p:spPr>
          <a:xfrm>
            <a:off x="1265674" y="2711214"/>
            <a:ext cx="302200" cy="339253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944" name="Google Shape;5944;p58"/>
          <p:cNvGrpSpPr/>
          <p:nvPr/>
        </p:nvGrpSpPr>
        <p:grpSpPr>
          <a:xfrm>
            <a:off x="1660875" y="2711232"/>
            <a:ext cx="340573" cy="339271"/>
            <a:chOff x="2085450" y="842250"/>
            <a:chExt cx="483700" cy="481850"/>
          </a:xfrm>
        </p:grpSpPr>
        <p:sp>
          <p:nvSpPr>
            <p:cNvPr id="5945" name="Google Shape;5945;p58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6" name="Google Shape;5946;p58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7" name="Google Shape;5947;p58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48" name="Google Shape;5948;p58"/>
          <p:cNvGrpSpPr/>
          <p:nvPr/>
        </p:nvGrpSpPr>
        <p:grpSpPr>
          <a:xfrm>
            <a:off x="2089443" y="2711241"/>
            <a:ext cx="339306" cy="339253"/>
            <a:chOff x="2685825" y="840375"/>
            <a:chExt cx="481900" cy="481825"/>
          </a:xfrm>
        </p:grpSpPr>
        <p:sp>
          <p:nvSpPr>
            <p:cNvPr id="5949" name="Google Shape;5949;p58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0" name="Google Shape;5950;p58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51" name="Google Shape;5951;p58"/>
          <p:cNvGrpSpPr/>
          <p:nvPr/>
        </p:nvGrpSpPr>
        <p:grpSpPr>
          <a:xfrm>
            <a:off x="2501104" y="2710924"/>
            <a:ext cx="350431" cy="339887"/>
            <a:chOff x="3270675" y="841800"/>
            <a:chExt cx="497700" cy="482725"/>
          </a:xfrm>
        </p:grpSpPr>
        <p:sp>
          <p:nvSpPr>
            <p:cNvPr id="5952" name="Google Shape;5952;p58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3" name="Google Shape;5953;p58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4" name="Google Shape;5954;p58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955" name="Google Shape;5955;p58"/>
          <p:cNvSpPr/>
          <p:nvPr/>
        </p:nvSpPr>
        <p:spPr>
          <a:xfrm>
            <a:off x="2919129" y="2721811"/>
            <a:ext cx="339253" cy="318060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956" name="Google Shape;5956;p58"/>
          <p:cNvGrpSpPr/>
          <p:nvPr/>
        </p:nvGrpSpPr>
        <p:grpSpPr>
          <a:xfrm>
            <a:off x="3337249" y="2731783"/>
            <a:ext cx="339253" cy="298169"/>
            <a:chOff x="4467200" y="877100"/>
            <a:chExt cx="481825" cy="423475"/>
          </a:xfrm>
        </p:grpSpPr>
        <p:sp>
          <p:nvSpPr>
            <p:cNvPr id="5957" name="Google Shape;5957;p58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8" name="Google Shape;5958;p58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9" name="Google Shape;5959;p58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0" name="Google Shape;5960;p58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61" name="Google Shape;5961;p58"/>
          <p:cNvGrpSpPr/>
          <p:nvPr/>
        </p:nvGrpSpPr>
        <p:grpSpPr>
          <a:xfrm>
            <a:off x="3752140" y="2711232"/>
            <a:ext cx="354778" cy="339271"/>
            <a:chOff x="5045500" y="842250"/>
            <a:chExt cx="503875" cy="481850"/>
          </a:xfrm>
        </p:grpSpPr>
        <p:sp>
          <p:nvSpPr>
            <p:cNvPr id="5962" name="Google Shape;5962;p58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3" name="Google Shape;5963;p58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64" name="Google Shape;5964;p58"/>
          <p:cNvGrpSpPr/>
          <p:nvPr/>
        </p:nvGrpSpPr>
        <p:grpSpPr>
          <a:xfrm>
            <a:off x="4174987" y="2737451"/>
            <a:ext cx="336965" cy="286833"/>
            <a:chOff x="5645200" y="879425"/>
            <a:chExt cx="478575" cy="407375"/>
          </a:xfrm>
        </p:grpSpPr>
        <p:sp>
          <p:nvSpPr>
            <p:cNvPr id="5965" name="Google Shape;5965;p58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6" name="Google Shape;5966;p58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7" name="Google Shape;5967;p58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8" name="Google Shape;5968;p58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9" name="Google Shape;5969;p58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0" name="Google Shape;5970;p58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71" name="Google Shape;5971;p58"/>
          <p:cNvGrpSpPr/>
          <p:nvPr/>
        </p:nvGrpSpPr>
        <p:grpSpPr>
          <a:xfrm>
            <a:off x="4611062" y="2711241"/>
            <a:ext cx="298186" cy="339253"/>
            <a:chOff x="6264525" y="842250"/>
            <a:chExt cx="423500" cy="481825"/>
          </a:xfrm>
        </p:grpSpPr>
        <p:sp>
          <p:nvSpPr>
            <p:cNvPr id="5972" name="Google Shape;5972;p58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3" name="Google Shape;5973;p58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4" name="Google Shape;5974;p58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5" name="Google Shape;5975;p58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6" name="Google Shape;5976;p58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7" name="Google Shape;5977;p58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8" name="Google Shape;5978;p58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79" name="Google Shape;5979;p58"/>
          <p:cNvGrpSpPr/>
          <p:nvPr/>
        </p:nvGrpSpPr>
        <p:grpSpPr>
          <a:xfrm>
            <a:off x="829350" y="3125895"/>
            <a:ext cx="339253" cy="339253"/>
            <a:chOff x="900750" y="1436075"/>
            <a:chExt cx="481825" cy="481825"/>
          </a:xfrm>
        </p:grpSpPr>
        <p:sp>
          <p:nvSpPr>
            <p:cNvPr id="5980" name="Google Shape;5980;p58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1" name="Google Shape;5981;p58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2" name="Google Shape;5982;p58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3" name="Google Shape;5983;p58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84" name="Google Shape;5984;p58"/>
          <p:cNvGrpSpPr/>
          <p:nvPr/>
        </p:nvGrpSpPr>
        <p:grpSpPr>
          <a:xfrm>
            <a:off x="1247198" y="3186183"/>
            <a:ext cx="339253" cy="218676"/>
            <a:chOff x="1492675" y="1520750"/>
            <a:chExt cx="481825" cy="310575"/>
          </a:xfrm>
        </p:grpSpPr>
        <p:sp>
          <p:nvSpPr>
            <p:cNvPr id="5985" name="Google Shape;5985;p58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6" name="Google Shape;5986;p58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87" name="Google Shape;5987;p58"/>
          <p:cNvGrpSpPr/>
          <p:nvPr/>
        </p:nvGrpSpPr>
        <p:grpSpPr>
          <a:xfrm>
            <a:off x="1654995" y="3125877"/>
            <a:ext cx="352332" cy="339288"/>
            <a:chOff x="2071000" y="1435025"/>
            <a:chExt cx="500400" cy="481875"/>
          </a:xfrm>
        </p:grpSpPr>
        <p:sp>
          <p:nvSpPr>
            <p:cNvPr id="5988" name="Google Shape;5988;p58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9" name="Google Shape;5989;p58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0" name="Google Shape;5990;p58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91" name="Google Shape;5991;p58"/>
          <p:cNvGrpSpPr/>
          <p:nvPr/>
        </p:nvGrpSpPr>
        <p:grpSpPr>
          <a:xfrm>
            <a:off x="2083159" y="3146709"/>
            <a:ext cx="351874" cy="297623"/>
            <a:chOff x="2678350" y="1464650"/>
            <a:chExt cx="499750" cy="422700"/>
          </a:xfrm>
        </p:grpSpPr>
        <p:sp>
          <p:nvSpPr>
            <p:cNvPr id="5992" name="Google Shape;5992;p58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3" name="Google Shape;5993;p58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4" name="Google Shape;5994;p58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95" name="Google Shape;5995;p58"/>
          <p:cNvGrpSpPr/>
          <p:nvPr/>
        </p:nvGrpSpPr>
        <p:grpSpPr>
          <a:xfrm>
            <a:off x="2506692" y="3125895"/>
            <a:ext cx="339253" cy="339253"/>
            <a:chOff x="3271200" y="1435075"/>
            <a:chExt cx="481825" cy="481825"/>
          </a:xfrm>
        </p:grpSpPr>
        <p:sp>
          <p:nvSpPr>
            <p:cNvPr id="5996" name="Google Shape;5996;p58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7" name="Google Shape;5997;p58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98" name="Google Shape;5998;p58"/>
          <p:cNvGrpSpPr/>
          <p:nvPr/>
        </p:nvGrpSpPr>
        <p:grpSpPr>
          <a:xfrm>
            <a:off x="2917165" y="3125877"/>
            <a:ext cx="343442" cy="339288"/>
            <a:chOff x="3858100" y="1435075"/>
            <a:chExt cx="487775" cy="481875"/>
          </a:xfrm>
        </p:grpSpPr>
        <p:sp>
          <p:nvSpPr>
            <p:cNvPr id="5999" name="Google Shape;5999;p58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0" name="Google Shape;6000;p58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1" name="Google Shape;6001;p58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2" name="Google Shape;6002;p58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3" name="Google Shape;6003;p58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04" name="Google Shape;6004;p58"/>
          <p:cNvGrpSpPr/>
          <p:nvPr/>
        </p:nvGrpSpPr>
        <p:grpSpPr>
          <a:xfrm>
            <a:off x="3337249" y="3125895"/>
            <a:ext cx="339253" cy="339253"/>
            <a:chOff x="4456875" y="1435075"/>
            <a:chExt cx="481825" cy="481825"/>
          </a:xfrm>
        </p:grpSpPr>
        <p:sp>
          <p:nvSpPr>
            <p:cNvPr id="6005" name="Google Shape;6005;p58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6" name="Google Shape;6006;p58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7" name="Google Shape;6007;p58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8" name="Google Shape;6008;p58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9" name="Google Shape;6009;p58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0" name="Google Shape;6010;p58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1" name="Google Shape;6011;p58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2" name="Google Shape;6012;p58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3" name="Google Shape;6013;p58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4" name="Google Shape;6014;p58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5" name="Google Shape;6015;p58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6" name="Google Shape;6016;p58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7" name="Google Shape;6017;p58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8" name="Google Shape;6018;p58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9" name="Google Shape;6019;p58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0" name="Google Shape;6020;p58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1" name="Google Shape;6021;p58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2" name="Google Shape;6022;p58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3" name="Google Shape;6023;p58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24" name="Google Shape;6024;p58"/>
          <p:cNvGrpSpPr/>
          <p:nvPr/>
        </p:nvGrpSpPr>
        <p:grpSpPr>
          <a:xfrm>
            <a:off x="3758239" y="3125886"/>
            <a:ext cx="342580" cy="339271"/>
            <a:chOff x="5049725" y="1435050"/>
            <a:chExt cx="486550" cy="481850"/>
          </a:xfrm>
        </p:grpSpPr>
        <p:sp>
          <p:nvSpPr>
            <p:cNvPr id="6025" name="Google Shape;6025;p58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6" name="Google Shape;6026;p58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7" name="Google Shape;6027;p58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8" name="Google Shape;6028;p58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29" name="Google Shape;6029;p58"/>
          <p:cNvGrpSpPr/>
          <p:nvPr/>
        </p:nvGrpSpPr>
        <p:grpSpPr>
          <a:xfrm>
            <a:off x="4173790" y="3125895"/>
            <a:ext cx="339359" cy="339253"/>
            <a:chOff x="5642475" y="1435075"/>
            <a:chExt cx="481975" cy="481825"/>
          </a:xfrm>
        </p:grpSpPr>
        <p:sp>
          <p:nvSpPr>
            <p:cNvPr id="6030" name="Google Shape;6030;p58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1" name="Google Shape;6031;p58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2" name="Google Shape;6032;p58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33" name="Google Shape;6033;p58"/>
          <p:cNvGrpSpPr/>
          <p:nvPr/>
        </p:nvGrpSpPr>
        <p:grpSpPr>
          <a:xfrm>
            <a:off x="4588276" y="3125886"/>
            <a:ext cx="343759" cy="339271"/>
            <a:chOff x="6232000" y="1435050"/>
            <a:chExt cx="488225" cy="481850"/>
          </a:xfrm>
        </p:grpSpPr>
        <p:sp>
          <p:nvSpPr>
            <p:cNvPr id="6034" name="Google Shape;6034;p58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5" name="Google Shape;6035;p58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6" name="Google Shape;6036;p58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7" name="Google Shape;6037;p58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8" name="Google Shape;6038;p58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39" name="Google Shape;6039;p58"/>
          <p:cNvGrpSpPr/>
          <p:nvPr/>
        </p:nvGrpSpPr>
        <p:grpSpPr>
          <a:xfrm>
            <a:off x="849012" y="3539545"/>
            <a:ext cx="299929" cy="337792"/>
            <a:chOff x="924450" y="2028975"/>
            <a:chExt cx="425975" cy="479750"/>
          </a:xfrm>
        </p:grpSpPr>
        <p:sp>
          <p:nvSpPr>
            <p:cNvPr id="6040" name="Google Shape;6040;p58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1" name="Google Shape;6041;p58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2" name="Google Shape;6042;p58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43" name="Google Shape;6043;p58"/>
          <p:cNvGrpSpPr/>
          <p:nvPr/>
        </p:nvGrpSpPr>
        <p:grpSpPr>
          <a:xfrm>
            <a:off x="1661509" y="3559347"/>
            <a:ext cx="339306" cy="298186"/>
            <a:chOff x="2085450" y="2057100"/>
            <a:chExt cx="481900" cy="423500"/>
          </a:xfrm>
        </p:grpSpPr>
        <p:sp>
          <p:nvSpPr>
            <p:cNvPr id="6044" name="Google Shape;6044;p58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5" name="Google Shape;6045;p58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6" name="Google Shape;6046;p58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47" name="Google Shape;6047;p58"/>
          <p:cNvGrpSpPr/>
          <p:nvPr/>
        </p:nvGrpSpPr>
        <p:grpSpPr>
          <a:xfrm>
            <a:off x="2089442" y="3582592"/>
            <a:ext cx="339306" cy="251698"/>
            <a:chOff x="2678275" y="2090100"/>
            <a:chExt cx="481900" cy="357475"/>
          </a:xfrm>
        </p:grpSpPr>
        <p:sp>
          <p:nvSpPr>
            <p:cNvPr id="6048" name="Google Shape;6048;p58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9" name="Google Shape;6049;p58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0" name="Google Shape;6050;p58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1" name="Google Shape;6051;p58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2" name="Google Shape;6052;p58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53" name="Google Shape;6053;p58"/>
          <p:cNvGrpSpPr/>
          <p:nvPr/>
        </p:nvGrpSpPr>
        <p:grpSpPr>
          <a:xfrm>
            <a:off x="2566646" y="3594790"/>
            <a:ext cx="219345" cy="227301"/>
            <a:chOff x="3357325" y="2093500"/>
            <a:chExt cx="311525" cy="322825"/>
          </a:xfrm>
        </p:grpSpPr>
        <p:sp>
          <p:nvSpPr>
            <p:cNvPr id="6054" name="Google Shape;6054;p58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5" name="Google Shape;6055;p58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6" name="Google Shape;6056;p58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57" name="Google Shape;6057;p58"/>
          <p:cNvSpPr/>
          <p:nvPr/>
        </p:nvSpPr>
        <p:spPr>
          <a:xfrm>
            <a:off x="2921919" y="3550464"/>
            <a:ext cx="333673" cy="315824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58" name="Google Shape;6058;p58"/>
          <p:cNvGrpSpPr/>
          <p:nvPr/>
        </p:nvGrpSpPr>
        <p:grpSpPr>
          <a:xfrm>
            <a:off x="3360836" y="3538814"/>
            <a:ext cx="292078" cy="339253"/>
            <a:chOff x="4492800" y="2027925"/>
            <a:chExt cx="414825" cy="481825"/>
          </a:xfrm>
        </p:grpSpPr>
        <p:sp>
          <p:nvSpPr>
            <p:cNvPr id="6059" name="Google Shape;6059;p58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0" name="Google Shape;6060;p58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61" name="Google Shape;6061;p58"/>
          <p:cNvGrpSpPr/>
          <p:nvPr/>
        </p:nvGrpSpPr>
        <p:grpSpPr>
          <a:xfrm>
            <a:off x="3759928" y="3538805"/>
            <a:ext cx="339200" cy="339271"/>
            <a:chOff x="5049725" y="2027900"/>
            <a:chExt cx="481750" cy="481850"/>
          </a:xfrm>
        </p:grpSpPr>
        <p:sp>
          <p:nvSpPr>
            <p:cNvPr id="6062" name="Google Shape;6062;p58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3" name="Google Shape;6063;p58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4" name="Google Shape;6064;p58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5" name="Google Shape;6065;p58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6" name="Google Shape;6066;p58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7" name="Google Shape;6067;p58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8" name="Google Shape;6068;p58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9" name="Google Shape;6069;p58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70" name="Google Shape;6070;p58"/>
          <p:cNvGrpSpPr/>
          <p:nvPr/>
        </p:nvGrpSpPr>
        <p:grpSpPr>
          <a:xfrm>
            <a:off x="4233524" y="3538893"/>
            <a:ext cx="219890" cy="339095"/>
            <a:chOff x="5726350" y="2028150"/>
            <a:chExt cx="312300" cy="481600"/>
          </a:xfrm>
        </p:grpSpPr>
        <p:sp>
          <p:nvSpPr>
            <p:cNvPr id="6071" name="Google Shape;6071;p58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2" name="Google Shape;6072;p58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3" name="Google Shape;6073;p58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74" name="Google Shape;6074;p58"/>
          <p:cNvGrpSpPr/>
          <p:nvPr/>
        </p:nvGrpSpPr>
        <p:grpSpPr>
          <a:xfrm>
            <a:off x="4593715" y="3542000"/>
            <a:ext cx="332881" cy="332881"/>
            <a:chOff x="6239925" y="2032450"/>
            <a:chExt cx="472775" cy="472775"/>
          </a:xfrm>
        </p:grpSpPr>
        <p:sp>
          <p:nvSpPr>
            <p:cNvPr id="6075" name="Google Shape;6075;p58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6" name="Google Shape;6076;p58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77" name="Google Shape;6077;p58"/>
          <p:cNvGrpSpPr/>
          <p:nvPr/>
        </p:nvGrpSpPr>
        <p:grpSpPr>
          <a:xfrm>
            <a:off x="5042807" y="2364092"/>
            <a:ext cx="334641" cy="185425"/>
            <a:chOff x="903075" y="2730000"/>
            <a:chExt cx="475275" cy="263350"/>
          </a:xfrm>
        </p:grpSpPr>
        <p:sp>
          <p:nvSpPr>
            <p:cNvPr id="6078" name="Google Shape;6078;p58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9" name="Google Shape;6079;p58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0" name="Google Shape;6080;p58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81" name="Google Shape;6081;p58"/>
          <p:cNvGrpSpPr/>
          <p:nvPr/>
        </p:nvGrpSpPr>
        <p:grpSpPr>
          <a:xfrm>
            <a:off x="1247198" y="3538814"/>
            <a:ext cx="339253" cy="339253"/>
            <a:chOff x="1492675" y="2027925"/>
            <a:chExt cx="481825" cy="481825"/>
          </a:xfrm>
        </p:grpSpPr>
        <p:sp>
          <p:nvSpPr>
            <p:cNvPr id="6082" name="Google Shape;6082;p58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3" name="Google Shape;6083;p58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4" name="Google Shape;6084;p58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5" name="Google Shape;6085;p58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6" name="Google Shape;6086;p58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87" name="Google Shape;6087;p58"/>
          <p:cNvGrpSpPr/>
          <p:nvPr/>
        </p:nvGrpSpPr>
        <p:grpSpPr>
          <a:xfrm>
            <a:off x="5473575" y="2287178"/>
            <a:ext cx="339253" cy="339253"/>
            <a:chOff x="1492675" y="2620775"/>
            <a:chExt cx="481825" cy="481825"/>
          </a:xfrm>
        </p:grpSpPr>
        <p:sp>
          <p:nvSpPr>
            <p:cNvPr id="6088" name="Google Shape;6088;p58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9" name="Google Shape;6089;p58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90" name="Google Shape;6090;p58"/>
          <p:cNvSpPr/>
          <p:nvPr/>
        </p:nvSpPr>
        <p:spPr>
          <a:xfrm>
            <a:off x="5873522" y="2287094"/>
            <a:ext cx="352508" cy="339253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91" name="Google Shape;6091;p58"/>
          <p:cNvGrpSpPr/>
          <p:nvPr/>
        </p:nvGrpSpPr>
        <p:grpSpPr>
          <a:xfrm>
            <a:off x="6297328" y="2303161"/>
            <a:ext cx="333585" cy="307287"/>
            <a:chOff x="2682350" y="2643425"/>
            <a:chExt cx="473775" cy="436425"/>
          </a:xfrm>
        </p:grpSpPr>
        <p:sp>
          <p:nvSpPr>
            <p:cNvPr id="6092" name="Google Shape;6092;p58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3" name="Google Shape;6093;p58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4" name="Google Shape;6094;p58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5" name="Google Shape;6095;p58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6" name="Google Shape;6096;p58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7" name="Google Shape;6097;p58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8" name="Google Shape;6098;p58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99" name="Google Shape;6099;p58"/>
          <p:cNvGrpSpPr/>
          <p:nvPr/>
        </p:nvGrpSpPr>
        <p:grpSpPr>
          <a:xfrm>
            <a:off x="6762818" y="2287178"/>
            <a:ext cx="238531" cy="339253"/>
            <a:chOff x="3342725" y="2620775"/>
            <a:chExt cx="338775" cy="481825"/>
          </a:xfrm>
        </p:grpSpPr>
        <p:sp>
          <p:nvSpPr>
            <p:cNvPr id="6100" name="Google Shape;6100;p58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1" name="Google Shape;6101;p58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2" name="Google Shape;6102;p58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03" name="Google Shape;6103;p58"/>
          <p:cNvGrpSpPr/>
          <p:nvPr/>
        </p:nvGrpSpPr>
        <p:grpSpPr>
          <a:xfrm>
            <a:off x="7156568" y="2287178"/>
            <a:ext cx="278296" cy="339253"/>
            <a:chOff x="3907325" y="2620775"/>
            <a:chExt cx="395250" cy="481825"/>
          </a:xfrm>
        </p:grpSpPr>
        <p:sp>
          <p:nvSpPr>
            <p:cNvPr id="6104" name="Google Shape;6104;p58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5" name="Google Shape;6105;p58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6" name="Google Shape;6106;p58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7" name="Google Shape;6107;p58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08" name="Google Shape;6108;p58"/>
          <p:cNvGrpSpPr/>
          <p:nvPr/>
        </p:nvGrpSpPr>
        <p:grpSpPr>
          <a:xfrm>
            <a:off x="7549755" y="2297783"/>
            <a:ext cx="339253" cy="318042"/>
            <a:chOff x="4456875" y="2635825"/>
            <a:chExt cx="481825" cy="451700"/>
          </a:xfrm>
        </p:grpSpPr>
        <p:sp>
          <p:nvSpPr>
            <p:cNvPr id="6109" name="Google Shape;6109;p58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0" name="Google Shape;6110;p58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1" name="Google Shape;6111;p58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2" name="Google Shape;6112;p58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3" name="Google Shape;6113;p58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4" name="Google Shape;6114;p58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15" name="Google Shape;6115;p58"/>
          <p:cNvGrpSpPr/>
          <p:nvPr/>
        </p:nvGrpSpPr>
        <p:grpSpPr>
          <a:xfrm>
            <a:off x="7974679" y="2297783"/>
            <a:ext cx="339253" cy="318042"/>
            <a:chOff x="5049725" y="2635825"/>
            <a:chExt cx="481825" cy="451700"/>
          </a:xfrm>
        </p:grpSpPr>
        <p:sp>
          <p:nvSpPr>
            <p:cNvPr id="6116" name="Google Shape;6116;p58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7" name="Google Shape;6117;p58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8" name="Google Shape;6118;p58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19" name="Google Shape;6119;p58"/>
          <p:cNvGrpSpPr/>
          <p:nvPr/>
        </p:nvGrpSpPr>
        <p:grpSpPr>
          <a:xfrm>
            <a:off x="2375386" y="3952243"/>
            <a:ext cx="338566" cy="338373"/>
            <a:chOff x="5643000" y="2621375"/>
            <a:chExt cx="480850" cy="480575"/>
          </a:xfrm>
        </p:grpSpPr>
        <p:sp>
          <p:nvSpPr>
            <p:cNvPr id="6120" name="Google Shape;6120;p58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1" name="Google Shape;6121;p58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2" name="Google Shape;6122;p58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3" name="Google Shape;6123;p58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4" name="Google Shape;6124;p58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5" name="Google Shape;6125;p58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6" name="Google Shape;6126;p58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27" name="Google Shape;6127;p58"/>
          <p:cNvGrpSpPr/>
          <p:nvPr/>
        </p:nvGrpSpPr>
        <p:grpSpPr>
          <a:xfrm>
            <a:off x="4192782" y="3951803"/>
            <a:ext cx="339359" cy="339253"/>
            <a:chOff x="6235250" y="2620775"/>
            <a:chExt cx="481975" cy="481825"/>
          </a:xfrm>
        </p:grpSpPr>
        <p:sp>
          <p:nvSpPr>
            <p:cNvPr id="6128" name="Google Shape;6128;p58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9" name="Google Shape;6129;p58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0" name="Google Shape;6130;p58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1" name="Google Shape;6131;p58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2" name="Google Shape;6132;p58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33" name="Google Shape;6133;p58"/>
          <p:cNvSpPr/>
          <p:nvPr/>
        </p:nvSpPr>
        <p:spPr>
          <a:xfrm>
            <a:off x="5037584" y="2720693"/>
            <a:ext cx="345027" cy="320295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34" name="Google Shape;6134;p58"/>
          <p:cNvGrpSpPr/>
          <p:nvPr/>
        </p:nvGrpSpPr>
        <p:grpSpPr>
          <a:xfrm>
            <a:off x="5472652" y="2711317"/>
            <a:ext cx="341101" cy="339253"/>
            <a:chOff x="1535000" y="3223325"/>
            <a:chExt cx="484450" cy="481825"/>
          </a:xfrm>
        </p:grpSpPr>
        <p:sp>
          <p:nvSpPr>
            <p:cNvPr id="6135" name="Google Shape;6135;p58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6" name="Google Shape;6136;p58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7" name="Google Shape;6137;p58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38" name="Google Shape;6138;p58"/>
          <p:cNvGrpSpPr/>
          <p:nvPr/>
        </p:nvGrpSpPr>
        <p:grpSpPr>
          <a:xfrm>
            <a:off x="5880219" y="2746618"/>
            <a:ext cx="339253" cy="268649"/>
            <a:chOff x="2085525" y="3263750"/>
            <a:chExt cx="481825" cy="381550"/>
          </a:xfrm>
        </p:grpSpPr>
        <p:sp>
          <p:nvSpPr>
            <p:cNvPr id="6139" name="Google Shape;6139;p58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0" name="Google Shape;6140;p58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41" name="Google Shape;6141;p58"/>
          <p:cNvSpPr/>
          <p:nvPr/>
        </p:nvSpPr>
        <p:spPr>
          <a:xfrm>
            <a:off x="6294404" y="2778690"/>
            <a:ext cx="339253" cy="204295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42" name="Google Shape;6142;p58"/>
          <p:cNvGrpSpPr/>
          <p:nvPr/>
        </p:nvGrpSpPr>
        <p:grpSpPr>
          <a:xfrm>
            <a:off x="6711982" y="2711308"/>
            <a:ext cx="340204" cy="339271"/>
            <a:chOff x="3270450" y="3213625"/>
            <a:chExt cx="483175" cy="481850"/>
          </a:xfrm>
        </p:grpSpPr>
        <p:sp>
          <p:nvSpPr>
            <p:cNvPr id="6143" name="Google Shape;6143;p58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4" name="Google Shape;6144;p58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45" name="Google Shape;6145;p58"/>
          <p:cNvGrpSpPr/>
          <p:nvPr/>
        </p:nvGrpSpPr>
        <p:grpSpPr>
          <a:xfrm>
            <a:off x="7211250" y="2711317"/>
            <a:ext cx="168931" cy="339253"/>
            <a:chOff x="3984950" y="3213600"/>
            <a:chExt cx="239925" cy="481825"/>
          </a:xfrm>
        </p:grpSpPr>
        <p:sp>
          <p:nvSpPr>
            <p:cNvPr id="6146" name="Google Shape;6146;p58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7" name="Google Shape;6147;p58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48" name="Google Shape;6148;p58"/>
          <p:cNvSpPr/>
          <p:nvPr/>
        </p:nvSpPr>
        <p:spPr>
          <a:xfrm>
            <a:off x="7549578" y="2711214"/>
            <a:ext cx="339306" cy="339253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6149" name="Google Shape;6149;p58"/>
          <p:cNvSpPr/>
          <p:nvPr/>
        </p:nvSpPr>
        <p:spPr>
          <a:xfrm>
            <a:off x="7974508" y="2731069"/>
            <a:ext cx="339253" cy="299542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50" name="Google Shape;6150;p58"/>
          <p:cNvGrpSpPr/>
          <p:nvPr/>
        </p:nvGrpSpPr>
        <p:grpSpPr>
          <a:xfrm>
            <a:off x="1874281" y="3981487"/>
            <a:ext cx="355218" cy="279880"/>
            <a:chOff x="5629975" y="3255775"/>
            <a:chExt cx="504500" cy="397500"/>
          </a:xfrm>
        </p:grpSpPr>
        <p:sp>
          <p:nvSpPr>
            <p:cNvPr id="6151" name="Google Shape;6151;p58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2" name="Google Shape;6152;p58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3" name="Google Shape;6153;p58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4" name="Google Shape;6154;p58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5" name="Google Shape;6155;p58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56" name="Google Shape;6156;p58"/>
          <p:cNvGrpSpPr/>
          <p:nvPr/>
        </p:nvGrpSpPr>
        <p:grpSpPr>
          <a:xfrm>
            <a:off x="3755839" y="3981593"/>
            <a:ext cx="340256" cy="279669"/>
            <a:chOff x="6234950" y="3255925"/>
            <a:chExt cx="483250" cy="397200"/>
          </a:xfrm>
        </p:grpSpPr>
        <p:sp>
          <p:nvSpPr>
            <p:cNvPr id="6157" name="Google Shape;6157;p58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8" name="Google Shape;6158;p58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9" name="Google Shape;6159;p58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0" name="Google Shape;6160;p58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1" name="Google Shape;6161;p58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2" name="Google Shape;6162;p58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63" name="Google Shape;6163;p58"/>
          <p:cNvGrpSpPr/>
          <p:nvPr/>
        </p:nvGrpSpPr>
        <p:grpSpPr>
          <a:xfrm>
            <a:off x="5051107" y="3125970"/>
            <a:ext cx="318042" cy="339253"/>
            <a:chOff x="914900" y="3806450"/>
            <a:chExt cx="451700" cy="481825"/>
          </a:xfrm>
        </p:grpSpPr>
        <p:sp>
          <p:nvSpPr>
            <p:cNvPr id="6164" name="Google Shape;6164;p58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5" name="Google Shape;6165;p58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6" name="Google Shape;6166;p58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7" name="Google Shape;6167;p58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8" name="Google Shape;6168;p58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69" name="Google Shape;6169;p58"/>
          <p:cNvGrpSpPr/>
          <p:nvPr/>
        </p:nvGrpSpPr>
        <p:grpSpPr>
          <a:xfrm>
            <a:off x="5470028" y="3125785"/>
            <a:ext cx="346347" cy="339623"/>
            <a:chOff x="1490050" y="3805975"/>
            <a:chExt cx="491900" cy="482350"/>
          </a:xfrm>
        </p:grpSpPr>
        <p:sp>
          <p:nvSpPr>
            <p:cNvPr id="6170" name="Google Shape;6170;p58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1" name="Google Shape;6171;p58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2" name="Google Shape;6172;p58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3" name="Google Shape;6173;p58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74" name="Google Shape;6174;p58"/>
          <p:cNvGrpSpPr/>
          <p:nvPr/>
        </p:nvGrpSpPr>
        <p:grpSpPr>
          <a:xfrm>
            <a:off x="5893896" y="3125970"/>
            <a:ext cx="311899" cy="339253"/>
            <a:chOff x="2104275" y="3806450"/>
            <a:chExt cx="442975" cy="481825"/>
          </a:xfrm>
        </p:grpSpPr>
        <p:sp>
          <p:nvSpPr>
            <p:cNvPr id="6175" name="Google Shape;6175;p58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6" name="Google Shape;6176;p58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77" name="Google Shape;6177;p58"/>
          <p:cNvGrpSpPr/>
          <p:nvPr/>
        </p:nvGrpSpPr>
        <p:grpSpPr>
          <a:xfrm>
            <a:off x="6317413" y="3125970"/>
            <a:ext cx="293416" cy="339253"/>
            <a:chOff x="2710875" y="3806450"/>
            <a:chExt cx="416725" cy="481825"/>
          </a:xfrm>
        </p:grpSpPr>
        <p:sp>
          <p:nvSpPr>
            <p:cNvPr id="6178" name="Google Shape;6178;p58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79" name="Google Shape;6179;p58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80" name="Google Shape;6180;p58"/>
          <p:cNvGrpSpPr/>
          <p:nvPr/>
        </p:nvGrpSpPr>
        <p:grpSpPr>
          <a:xfrm>
            <a:off x="6712457" y="3166412"/>
            <a:ext cx="339253" cy="258369"/>
            <a:chOff x="3271200" y="3863875"/>
            <a:chExt cx="481825" cy="366950"/>
          </a:xfrm>
        </p:grpSpPr>
        <p:sp>
          <p:nvSpPr>
            <p:cNvPr id="6181" name="Google Shape;6181;p58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82" name="Google Shape;6182;p58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83" name="Google Shape;6183;p58"/>
          <p:cNvGrpSpPr/>
          <p:nvPr/>
        </p:nvGrpSpPr>
        <p:grpSpPr>
          <a:xfrm>
            <a:off x="7147952" y="3126199"/>
            <a:ext cx="295528" cy="338795"/>
            <a:chOff x="3895050" y="3806775"/>
            <a:chExt cx="419725" cy="481175"/>
          </a:xfrm>
        </p:grpSpPr>
        <p:sp>
          <p:nvSpPr>
            <p:cNvPr id="6184" name="Google Shape;6184;p58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85" name="Google Shape;6185;p58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86" name="Google Shape;6186;p58"/>
          <p:cNvGrpSpPr/>
          <p:nvPr/>
        </p:nvGrpSpPr>
        <p:grpSpPr>
          <a:xfrm>
            <a:off x="7551234" y="3125979"/>
            <a:ext cx="336296" cy="339235"/>
            <a:chOff x="4464775" y="3806475"/>
            <a:chExt cx="477625" cy="481800"/>
          </a:xfrm>
        </p:grpSpPr>
        <p:sp>
          <p:nvSpPr>
            <p:cNvPr id="6187" name="Google Shape;6187;p58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88" name="Google Shape;6188;p58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89" name="Google Shape;6189;p58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90" name="Google Shape;6190;p58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91" name="Google Shape;6191;p58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92" name="Google Shape;6192;p58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93" name="Google Shape;6193;p58"/>
          <p:cNvGrpSpPr/>
          <p:nvPr/>
        </p:nvGrpSpPr>
        <p:grpSpPr>
          <a:xfrm>
            <a:off x="7974679" y="3125970"/>
            <a:ext cx="339253" cy="339253"/>
            <a:chOff x="5049725" y="3806450"/>
            <a:chExt cx="481825" cy="481825"/>
          </a:xfrm>
        </p:grpSpPr>
        <p:sp>
          <p:nvSpPr>
            <p:cNvPr id="6194" name="Google Shape;6194;p58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95" name="Google Shape;6195;p58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96" name="Google Shape;6196;p58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97" name="Google Shape;6197;p58"/>
          <p:cNvGrpSpPr/>
          <p:nvPr/>
        </p:nvGrpSpPr>
        <p:grpSpPr>
          <a:xfrm>
            <a:off x="1461983" y="3951798"/>
            <a:ext cx="339253" cy="339253"/>
            <a:chOff x="5651375" y="3806450"/>
            <a:chExt cx="481825" cy="481825"/>
          </a:xfrm>
        </p:grpSpPr>
        <p:sp>
          <p:nvSpPr>
            <p:cNvPr id="6198" name="Google Shape;6198;p58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99" name="Google Shape;6199;p58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0" name="Google Shape;6200;p58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1" name="Google Shape;6201;p58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02" name="Google Shape;6202;p58"/>
          <p:cNvGrpSpPr/>
          <p:nvPr/>
        </p:nvGrpSpPr>
        <p:grpSpPr>
          <a:xfrm>
            <a:off x="3360663" y="3953787"/>
            <a:ext cx="298503" cy="335275"/>
            <a:chOff x="6264300" y="3809300"/>
            <a:chExt cx="423950" cy="476175"/>
          </a:xfrm>
        </p:grpSpPr>
        <p:sp>
          <p:nvSpPr>
            <p:cNvPr id="6203" name="Google Shape;6203;p58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4" name="Google Shape;6204;p58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5" name="Google Shape;6205;p58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06" name="Google Shape;6206;p58"/>
          <p:cNvGrpSpPr/>
          <p:nvPr/>
        </p:nvGrpSpPr>
        <p:grpSpPr>
          <a:xfrm>
            <a:off x="5039841" y="3538881"/>
            <a:ext cx="340573" cy="339271"/>
            <a:chOff x="898875" y="4399275"/>
            <a:chExt cx="483700" cy="481850"/>
          </a:xfrm>
        </p:grpSpPr>
        <p:sp>
          <p:nvSpPr>
            <p:cNvPr id="6207" name="Google Shape;6207;p58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8" name="Google Shape;6208;p58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09" name="Google Shape;6209;p58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0" name="Google Shape;6210;p58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1" name="Google Shape;6211;p58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2" name="Google Shape;6212;p58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3" name="Google Shape;6213;p58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4" name="Google Shape;6214;p58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15" name="Google Shape;6215;p58"/>
          <p:cNvGrpSpPr/>
          <p:nvPr/>
        </p:nvGrpSpPr>
        <p:grpSpPr>
          <a:xfrm>
            <a:off x="5473575" y="3554133"/>
            <a:ext cx="339253" cy="308765"/>
            <a:chOff x="1492675" y="4420975"/>
            <a:chExt cx="481825" cy="438525"/>
          </a:xfrm>
        </p:grpSpPr>
        <p:sp>
          <p:nvSpPr>
            <p:cNvPr id="6216" name="Google Shape;6216;p58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7" name="Google Shape;6217;p58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8" name="Google Shape;6218;p58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19" name="Google Shape;6219;p58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0" name="Google Shape;6220;p58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21" name="Google Shape;6221;p58"/>
          <p:cNvGrpSpPr/>
          <p:nvPr/>
        </p:nvGrpSpPr>
        <p:grpSpPr>
          <a:xfrm>
            <a:off x="5878556" y="3539558"/>
            <a:ext cx="342580" cy="337915"/>
            <a:chOff x="2084100" y="4400250"/>
            <a:chExt cx="486550" cy="479925"/>
          </a:xfrm>
        </p:grpSpPr>
        <p:sp>
          <p:nvSpPr>
            <p:cNvPr id="6222" name="Google Shape;6222;p58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3" name="Google Shape;6223;p58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4" name="Google Shape;6224;p58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5" name="Google Shape;6225;p58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6" name="Google Shape;6226;p58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27" name="Google Shape;6227;p58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28" name="Google Shape;6228;p58"/>
          <p:cNvGrpSpPr/>
          <p:nvPr/>
        </p:nvGrpSpPr>
        <p:grpSpPr>
          <a:xfrm>
            <a:off x="6315036" y="3538907"/>
            <a:ext cx="298169" cy="339218"/>
            <a:chOff x="2707950" y="4399325"/>
            <a:chExt cx="423475" cy="481775"/>
          </a:xfrm>
        </p:grpSpPr>
        <p:sp>
          <p:nvSpPr>
            <p:cNvPr id="6229" name="Google Shape;6229;p58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0" name="Google Shape;6230;p58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1" name="Google Shape;6231;p58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2" name="Google Shape;6232;p58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3" name="Google Shape;6233;p58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4" name="Google Shape;6234;p58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5" name="Google Shape;6235;p58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6" name="Google Shape;6236;p58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7" name="Google Shape;6237;p58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8" name="Google Shape;6238;p58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39" name="Google Shape;6239;p58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0" name="Google Shape;6240;p58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41" name="Google Shape;6241;p58"/>
          <p:cNvGrpSpPr/>
          <p:nvPr/>
        </p:nvGrpSpPr>
        <p:grpSpPr>
          <a:xfrm>
            <a:off x="6744555" y="3538881"/>
            <a:ext cx="275057" cy="339271"/>
            <a:chOff x="3330525" y="4399275"/>
            <a:chExt cx="390650" cy="481850"/>
          </a:xfrm>
        </p:grpSpPr>
        <p:sp>
          <p:nvSpPr>
            <p:cNvPr id="6242" name="Google Shape;6242;p58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3" name="Google Shape;6243;p58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4" name="Google Shape;6244;p58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5" name="Google Shape;6245;p58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6" name="Google Shape;6246;p58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7" name="Google Shape;6247;p58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48" name="Google Shape;6248;p58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49" name="Google Shape;6249;p58"/>
          <p:cNvGrpSpPr/>
          <p:nvPr/>
        </p:nvGrpSpPr>
        <p:grpSpPr>
          <a:xfrm>
            <a:off x="7169084" y="3538890"/>
            <a:ext cx="253265" cy="339253"/>
            <a:chOff x="3938800" y="4399275"/>
            <a:chExt cx="359700" cy="481825"/>
          </a:xfrm>
        </p:grpSpPr>
        <p:sp>
          <p:nvSpPr>
            <p:cNvPr id="6250" name="Google Shape;6250;p58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1" name="Google Shape;6251;p58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2" name="Google Shape;6252;p58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3" name="Google Shape;6253;p58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4" name="Google Shape;6254;p58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55" name="Google Shape;6255;p58"/>
          <p:cNvGrpSpPr/>
          <p:nvPr/>
        </p:nvGrpSpPr>
        <p:grpSpPr>
          <a:xfrm>
            <a:off x="7639862" y="3538890"/>
            <a:ext cx="159039" cy="339253"/>
            <a:chOff x="4584850" y="4399275"/>
            <a:chExt cx="225875" cy="481825"/>
          </a:xfrm>
        </p:grpSpPr>
        <p:sp>
          <p:nvSpPr>
            <p:cNvPr id="6256" name="Google Shape;6256;p58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57" name="Google Shape;6257;p58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258" name="Google Shape;6258;p58"/>
          <p:cNvSpPr/>
          <p:nvPr/>
        </p:nvSpPr>
        <p:spPr>
          <a:xfrm>
            <a:off x="7957998" y="3538820"/>
            <a:ext cx="372275" cy="33911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259" name="Google Shape;6259;p58"/>
          <p:cNvGrpSpPr/>
          <p:nvPr/>
        </p:nvGrpSpPr>
        <p:grpSpPr>
          <a:xfrm>
            <a:off x="1049680" y="3951795"/>
            <a:ext cx="339253" cy="339253"/>
            <a:chOff x="5642550" y="4399275"/>
            <a:chExt cx="481825" cy="481825"/>
          </a:xfrm>
        </p:grpSpPr>
        <p:sp>
          <p:nvSpPr>
            <p:cNvPr id="6260" name="Google Shape;6260;p58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1" name="Google Shape;6261;p58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62" name="Google Shape;6262;p58"/>
          <p:cNvGrpSpPr/>
          <p:nvPr/>
        </p:nvGrpSpPr>
        <p:grpSpPr>
          <a:xfrm>
            <a:off x="2859815" y="3963703"/>
            <a:ext cx="363316" cy="315437"/>
            <a:chOff x="6218300" y="4416175"/>
            <a:chExt cx="516000" cy="448000"/>
          </a:xfrm>
        </p:grpSpPr>
        <p:sp>
          <p:nvSpPr>
            <p:cNvPr id="6263" name="Google Shape;6263;p58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4" name="Google Shape;6264;p58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5" name="Google Shape;6265;p58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66" name="Google Shape;6266;p58"/>
          <p:cNvGrpSpPr/>
          <p:nvPr/>
        </p:nvGrpSpPr>
        <p:grpSpPr>
          <a:xfrm>
            <a:off x="5918879" y="3951792"/>
            <a:ext cx="339253" cy="339253"/>
            <a:chOff x="899850" y="4992125"/>
            <a:chExt cx="481825" cy="481825"/>
          </a:xfrm>
        </p:grpSpPr>
        <p:sp>
          <p:nvSpPr>
            <p:cNvPr id="6267" name="Google Shape;6267;p58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8" name="Google Shape;6268;p58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69" name="Google Shape;6269;p58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70" name="Google Shape;6270;p58"/>
          <p:cNvGrpSpPr/>
          <p:nvPr/>
        </p:nvGrpSpPr>
        <p:grpSpPr>
          <a:xfrm>
            <a:off x="5461708" y="3951792"/>
            <a:ext cx="339253" cy="339253"/>
            <a:chOff x="1492675" y="4992125"/>
            <a:chExt cx="481825" cy="481825"/>
          </a:xfrm>
        </p:grpSpPr>
        <p:sp>
          <p:nvSpPr>
            <p:cNvPr id="6271" name="Google Shape;6271;p58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2" name="Google Shape;6272;p58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73" name="Google Shape;6273;p58"/>
          <p:cNvGrpSpPr/>
          <p:nvPr/>
        </p:nvGrpSpPr>
        <p:grpSpPr>
          <a:xfrm>
            <a:off x="5004462" y="3951792"/>
            <a:ext cx="339253" cy="339253"/>
            <a:chOff x="2085525" y="4992125"/>
            <a:chExt cx="481825" cy="481825"/>
          </a:xfrm>
        </p:grpSpPr>
        <p:sp>
          <p:nvSpPr>
            <p:cNvPr id="6274" name="Google Shape;6274;p58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5" name="Google Shape;6275;p58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76" name="Google Shape;6276;p58"/>
          <p:cNvGrpSpPr/>
          <p:nvPr/>
        </p:nvGrpSpPr>
        <p:grpSpPr>
          <a:xfrm>
            <a:off x="6833221" y="3951792"/>
            <a:ext cx="339253" cy="339253"/>
            <a:chOff x="2678350" y="4992125"/>
            <a:chExt cx="481825" cy="481825"/>
          </a:xfrm>
        </p:grpSpPr>
        <p:sp>
          <p:nvSpPr>
            <p:cNvPr id="6277" name="Google Shape;6277;p58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8" name="Google Shape;6278;p58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79" name="Google Shape;6279;p58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80" name="Google Shape;6280;p58"/>
          <p:cNvGrpSpPr/>
          <p:nvPr/>
        </p:nvGrpSpPr>
        <p:grpSpPr>
          <a:xfrm>
            <a:off x="4628816" y="3951792"/>
            <a:ext cx="339253" cy="339253"/>
            <a:chOff x="3271200" y="4992125"/>
            <a:chExt cx="481825" cy="481825"/>
          </a:xfrm>
        </p:grpSpPr>
        <p:sp>
          <p:nvSpPr>
            <p:cNvPr id="6281" name="Google Shape;6281;p58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2" name="Google Shape;6282;p58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3" name="Google Shape;6283;p58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84" name="Google Shape;6284;p58"/>
          <p:cNvGrpSpPr/>
          <p:nvPr/>
        </p:nvGrpSpPr>
        <p:grpSpPr>
          <a:xfrm>
            <a:off x="7290263" y="3952822"/>
            <a:ext cx="339411" cy="337193"/>
            <a:chOff x="3863900" y="4993625"/>
            <a:chExt cx="482050" cy="478900"/>
          </a:xfrm>
        </p:grpSpPr>
        <p:sp>
          <p:nvSpPr>
            <p:cNvPr id="6285" name="Google Shape;6285;p58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6" name="Google Shape;6286;p58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7" name="Google Shape;6287;p58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88" name="Google Shape;6288;p58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89" name="Google Shape;6289;p58"/>
          <p:cNvGrpSpPr/>
          <p:nvPr/>
        </p:nvGrpSpPr>
        <p:grpSpPr>
          <a:xfrm>
            <a:off x="7747437" y="3952822"/>
            <a:ext cx="339411" cy="337193"/>
            <a:chOff x="4456725" y="4993625"/>
            <a:chExt cx="482050" cy="478900"/>
          </a:xfrm>
        </p:grpSpPr>
        <p:sp>
          <p:nvSpPr>
            <p:cNvPr id="6290" name="Google Shape;6290;p58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1" name="Google Shape;6291;p58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2" name="Google Shape;6292;p58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3" name="Google Shape;6293;p58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294" name="Google Shape;6294;p58"/>
          <p:cNvGrpSpPr/>
          <p:nvPr/>
        </p:nvGrpSpPr>
        <p:grpSpPr>
          <a:xfrm>
            <a:off x="6376030" y="3952813"/>
            <a:ext cx="339411" cy="337211"/>
            <a:chOff x="5049575" y="4993600"/>
            <a:chExt cx="482050" cy="478925"/>
          </a:xfrm>
        </p:grpSpPr>
        <p:sp>
          <p:nvSpPr>
            <p:cNvPr id="6295" name="Google Shape;6295;p58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6" name="Google Shape;6296;p58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7" name="Google Shape;6297;p58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298" name="Google Shape;6298;p58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3" name="Google Shape;6303;p59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04" name="Google Shape;6304;p59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05" name="Google Shape;6305;p59"/>
          <p:cNvGrpSpPr/>
          <p:nvPr/>
        </p:nvGrpSpPr>
        <p:grpSpPr>
          <a:xfrm>
            <a:off x="876361" y="1533504"/>
            <a:ext cx="322099" cy="370529"/>
            <a:chOff x="-42971725" y="3217825"/>
            <a:chExt cx="275675" cy="317125"/>
          </a:xfrm>
        </p:grpSpPr>
        <p:sp>
          <p:nvSpPr>
            <p:cNvPr id="6306" name="Google Shape;6306;p59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59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59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9" name="Google Shape;6309;p59"/>
          <p:cNvGrpSpPr/>
          <p:nvPr/>
        </p:nvGrpSpPr>
        <p:grpSpPr>
          <a:xfrm>
            <a:off x="848276" y="2002160"/>
            <a:ext cx="378270" cy="337551"/>
            <a:chOff x="-42996150" y="3612600"/>
            <a:chExt cx="323750" cy="288900"/>
          </a:xfrm>
        </p:grpSpPr>
        <p:sp>
          <p:nvSpPr>
            <p:cNvPr id="6310" name="Google Shape;6310;p59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59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59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3" name="Google Shape;6313;p59"/>
          <p:cNvGrpSpPr/>
          <p:nvPr/>
        </p:nvGrpSpPr>
        <p:grpSpPr>
          <a:xfrm>
            <a:off x="851036" y="2411530"/>
            <a:ext cx="372749" cy="370909"/>
            <a:chOff x="-42994575" y="3950300"/>
            <a:chExt cx="319025" cy="317450"/>
          </a:xfrm>
        </p:grpSpPr>
        <p:sp>
          <p:nvSpPr>
            <p:cNvPr id="6314" name="Google Shape;6314;p59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59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59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7" name="Google Shape;6317;p59"/>
          <p:cNvGrpSpPr/>
          <p:nvPr/>
        </p:nvGrpSpPr>
        <p:grpSpPr>
          <a:xfrm>
            <a:off x="3004431" y="1558362"/>
            <a:ext cx="371785" cy="370879"/>
            <a:chOff x="-41111350" y="3239100"/>
            <a:chExt cx="318200" cy="317425"/>
          </a:xfrm>
        </p:grpSpPr>
        <p:sp>
          <p:nvSpPr>
            <p:cNvPr id="6318" name="Google Shape;6318;p59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59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59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59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2" name="Google Shape;6322;p59"/>
          <p:cNvGrpSpPr/>
          <p:nvPr/>
        </p:nvGrpSpPr>
        <p:grpSpPr>
          <a:xfrm>
            <a:off x="3000751" y="1993894"/>
            <a:ext cx="379146" cy="370967"/>
            <a:chOff x="-41117650" y="3605525"/>
            <a:chExt cx="324500" cy="317500"/>
          </a:xfrm>
        </p:grpSpPr>
        <p:sp>
          <p:nvSpPr>
            <p:cNvPr id="6323" name="Google Shape;6323;p59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59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59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26" name="Google Shape;6326;p59"/>
          <p:cNvSpPr/>
          <p:nvPr/>
        </p:nvSpPr>
        <p:spPr>
          <a:xfrm>
            <a:off x="3006881" y="2443479"/>
            <a:ext cx="372720" cy="361678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27" name="Google Shape;6327;p59"/>
          <p:cNvGrpSpPr/>
          <p:nvPr/>
        </p:nvGrpSpPr>
        <p:grpSpPr>
          <a:xfrm>
            <a:off x="1827005" y="2885417"/>
            <a:ext cx="216271" cy="371814"/>
            <a:chOff x="-39205300" y="3220175"/>
            <a:chExt cx="185100" cy="318225"/>
          </a:xfrm>
        </p:grpSpPr>
        <p:sp>
          <p:nvSpPr>
            <p:cNvPr id="6328" name="Google Shape;6328;p59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59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0" name="Google Shape;6330;p59"/>
          <p:cNvGrpSpPr/>
          <p:nvPr/>
        </p:nvGrpSpPr>
        <p:grpSpPr>
          <a:xfrm>
            <a:off x="1792533" y="3345488"/>
            <a:ext cx="300016" cy="369273"/>
            <a:chOff x="-39248625" y="3588600"/>
            <a:chExt cx="256775" cy="316050"/>
          </a:xfrm>
        </p:grpSpPr>
        <p:sp>
          <p:nvSpPr>
            <p:cNvPr id="6331" name="Google Shape;6331;p59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59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3" name="Google Shape;6333;p59"/>
          <p:cNvSpPr/>
          <p:nvPr/>
        </p:nvSpPr>
        <p:spPr>
          <a:xfrm>
            <a:off x="1763554" y="3801114"/>
            <a:ext cx="363548" cy="37090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4" name="Google Shape;6334;p59"/>
          <p:cNvSpPr/>
          <p:nvPr/>
        </p:nvSpPr>
        <p:spPr>
          <a:xfrm>
            <a:off x="3953101" y="2872552"/>
            <a:ext cx="369974" cy="368601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35" name="Google Shape;6335;p59"/>
          <p:cNvGrpSpPr/>
          <p:nvPr/>
        </p:nvGrpSpPr>
        <p:grpSpPr>
          <a:xfrm>
            <a:off x="1243246" y="1533504"/>
            <a:ext cx="429504" cy="370879"/>
            <a:chOff x="-42651700" y="3217825"/>
            <a:chExt cx="367600" cy="317425"/>
          </a:xfrm>
        </p:grpSpPr>
        <p:sp>
          <p:nvSpPr>
            <p:cNvPr id="6336" name="Google Shape;6336;p59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59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59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59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0" name="Google Shape;6340;p59"/>
          <p:cNvGrpSpPr/>
          <p:nvPr/>
        </p:nvGrpSpPr>
        <p:grpSpPr>
          <a:xfrm>
            <a:off x="1278678" y="1973154"/>
            <a:ext cx="358640" cy="363226"/>
            <a:chOff x="-42617300" y="3587775"/>
            <a:chExt cx="306950" cy="310875"/>
          </a:xfrm>
        </p:grpSpPr>
        <p:sp>
          <p:nvSpPr>
            <p:cNvPr id="6341" name="Google Shape;6341;p59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59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43" name="Google Shape;6343;p59"/>
          <p:cNvSpPr/>
          <p:nvPr/>
        </p:nvSpPr>
        <p:spPr>
          <a:xfrm>
            <a:off x="1275131" y="2412197"/>
            <a:ext cx="371785" cy="369974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44" name="Google Shape;6344;p59"/>
          <p:cNvGrpSpPr/>
          <p:nvPr/>
        </p:nvGrpSpPr>
        <p:grpSpPr>
          <a:xfrm>
            <a:off x="3450506" y="1557895"/>
            <a:ext cx="376926" cy="370324"/>
            <a:chOff x="-40748275" y="3238700"/>
            <a:chExt cx="322600" cy="316950"/>
          </a:xfrm>
        </p:grpSpPr>
        <p:sp>
          <p:nvSpPr>
            <p:cNvPr id="6345" name="Google Shape;6345;p59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59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59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59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59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59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1" name="Google Shape;6351;p59"/>
          <p:cNvGrpSpPr/>
          <p:nvPr/>
        </p:nvGrpSpPr>
        <p:grpSpPr>
          <a:xfrm>
            <a:off x="3453062" y="2025879"/>
            <a:ext cx="371814" cy="338690"/>
            <a:chOff x="-40745125" y="3632900"/>
            <a:chExt cx="318225" cy="289875"/>
          </a:xfrm>
        </p:grpSpPr>
        <p:sp>
          <p:nvSpPr>
            <p:cNvPr id="6352" name="Google Shape;6352;p59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59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59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59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59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59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59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9" name="Google Shape;6359;p59"/>
          <p:cNvGrpSpPr/>
          <p:nvPr/>
        </p:nvGrpSpPr>
        <p:grpSpPr>
          <a:xfrm>
            <a:off x="3457209" y="2437089"/>
            <a:ext cx="363518" cy="370178"/>
            <a:chOff x="-40742750" y="3972175"/>
            <a:chExt cx="311125" cy="316825"/>
          </a:xfrm>
        </p:grpSpPr>
        <p:sp>
          <p:nvSpPr>
            <p:cNvPr id="6360" name="Google Shape;6360;p59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59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2" name="Google Shape;6362;p59"/>
          <p:cNvGrpSpPr/>
          <p:nvPr/>
        </p:nvGrpSpPr>
        <p:grpSpPr>
          <a:xfrm>
            <a:off x="2239871" y="2887257"/>
            <a:ext cx="266892" cy="369974"/>
            <a:chOff x="-38860325" y="3221750"/>
            <a:chExt cx="228425" cy="316650"/>
          </a:xfrm>
        </p:grpSpPr>
        <p:sp>
          <p:nvSpPr>
            <p:cNvPr id="6363" name="Google Shape;6363;p59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59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59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59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7" name="Google Shape;6367;p59"/>
          <p:cNvGrpSpPr/>
          <p:nvPr/>
        </p:nvGrpSpPr>
        <p:grpSpPr>
          <a:xfrm>
            <a:off x="2190678" y="3349314"/>
            <a:ext cx="380081" cy="367111"/>
            <a:chOff x="-38905225" y="3591875"/>
            <a:chExt cx="325300" cy="314200"/>
          </a:xfrm>
        </p:grpSpPr>
        <p:sp>
          <p:nvSpPr>
            <p:cNvPr id="6368" name="Google Shape;6368;p59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59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59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71" name="Google Shape;6371;p59"/>
          <p:cNvSpPr/>
          <p:nvPr/>
        </p:nvSpPr>
        <p:spPr>
          <a:xfrm>
            <a:off x="2198491" y="3859092"/>
            <a:ext cx="369974" cy="312927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72" name="Google Shape;6372;p59"/>
          <p:cNvGrpSpPr/>
          <p:nvPr/>
        </p:nvGrpSpPr>
        <p:grpSpPr>
          <a:xfrm>
            <a:off x="3997427" y="3334394"/>
            <a:ext cx="290815" cy="369740"/>
            <a:chOff x="-37370925" y="3579105"/>
            <a:chExt cx="248900" cy="316450"/>
          </a:xfrm>
        </p:grpSpPr>
        <p:sp>
          <p:nvSpPr>
            <p:cNvPr id="6373" name="Google Shape;6373;p59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59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75" name="Google Shape;6375;p59"/>
          <p:cNvSpPr/>
          <p:nvPr/>
        </p:nvSpPr>
        <p:spPr>
          <a:xfrm>
            <a:off x="1697481" y="1534192"/>
            <a:ext cx="364453" cy="369419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6" name="Google Shape;6376;p59"/>
          <p:cNvSpPr/>
          <p:nvPr/>
        </p:nvSpPr>
        <p:spPr>
          <a:xfrm>
            <a:off x="1722323" y="1969494"/>
            <a:ext cx="314767" cy="371814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77" name="Google Shape;6377;p59"/>
          <p:cNvGrpSpPr/>
          <p:nvPr/>
        </p:nvGrpSpPr>
        <p:grpSpPr>
          <a:xfrm>
            <a:off x="1690803" y="2412465"/>
            <a:ext cx="371814" cy="369974"/>
            <a:chOff x="-42259725" y="3951100"/>
            <a:chExt cx="318225" cy="316650"/>
          </a:xfrm>
        </p:grpSpPr>
        <p:sp>
          <p:nvSpPr>
            <p:cNvPr id="6378" name="Google Shape;6378;p59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59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0" name="Google Shape;6380;p59"/>
          <p:cNvGrpSpPr/>
          <p:nvPr/>
        </p:nvGrpSpPr>
        <p:grpSpPr>
          <a:xfrm>
            <a:off x="3889164" y="1591486"/>
            <a:ext cx="370879" cy="337755"/>
            <a:chOff x="-40378075" y="3267450"/>
            <a:chExt cx="317425" cy="289075"/>
          </a:xfrm>
        </p:grpSpPr>
        <p:sp>
          <p:nvSpPr>
            <p:cNvPr id="6381" name="Google Shape;6381;p59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59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59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59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5" name="Google Shape;6385;p59"/>
          <p:cNvGrpSpPr/>
          <p:nvPr/>
        </p:nvGrpSpPr>
        <p:grpSpPr>
          <a:xfrm>
            <a:off x="3892830" y="1992754"/>
            <a:ext cx="363548" cy="369974"/>
            <a:chOff x="-40372575" y="3604550"/>
            <a:chExt cx="311150" cy="316650"/>
          </a:xfrm>
        </p:grpSpPr>
        <p:sp>
          <p:nvSpPr>
            <p:cNvPr id="6386" name="Google Shape;6386;p59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59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59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89" name="Google Shape;6389;p59"/>
          <p:cNvSpPr/>
          <p:nvPr/>
        </p:nvSpPr>
        <p:spPr>
          <a:xfrm>
            <a:off x="3896162" y="2436031"/>
            <a:ext cx="362613" cy="371902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90" name="Google Shape;6390;p59"/>
          <p:cNvGrpSpPr/>
          <p:nvPr/>
        </p:nvGrpSpPr>
        <p:grpSpPr>
          <a:xfrm>
            <a:off x="2616780" y="2885417"/>
            <a:ext cx="399038" cy="372165"/>
            <a:chOff x="-38542250" y="3220175"/>
            <a:chExt cx="341525" cy="318525"/>
          </a:xfrm>
        </p:grpSpPr>
        <p:sp>
          <p:nvSpPr>
            <p:cNvPr id="6391" name="Google Shape;6391;p59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59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59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4" name="Google Shape;6394;p59"/>
          <p:cNvGrpSpPr/>
          <p:nvPr/>
        </p:nvGrpSpPr>
        <p:grpSpPr>
          <a:xfrm>
            <a:off x="2638712" y="3344787"/>
            <a:ext cx="369974" cy="369068"/>
            <a:chOff x="-38537400" y="3588000"/>
            <a:chExt cx="316650" cy="315875"/>
          </a:xfrm>
        </p:grpSpPr>
        <p:sp>
          <p:nvSpPr>
            <p:cNvPr id="6395" name="Google Shape;6395;p59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59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59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59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9" name="Google Shape;6399;p59"/>
          <p:cNvGrpSpPr/>
          <p:nvPr/>
        </p:nvGrpSpPr>
        <p:grpSpPr>
          <a:xfrm>
            <a:off x="2637792" y="3802316"/>
            <a:ext cx="371814" cy="369974"/>
            <a:chOff x="-38538975" y="3954250"/>
            <a:chExt cx="318225" cy="316650"/>
          </a:xfrm>
        </p:grpSpPr>
        <p:sp>
          <p:nvSpPr>
            <p:cNvPr id="6400" name="Google Shape;6400;p59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59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2" name="Google Shape;6402;p59"/>
          <p:cNvGrpSpPr/>
          <p:nvPr/>
        </p:nvGrpSpPr>
        <p:grpSpPr>
          <a:xfrm>
            <a:off x="3955104" y="3797243"/>
            <a:ext cx="375465" cy="371814"/>
            <a:chOff x="-37385100" y="3949908"/>
            <a:chExt cx="321350" cy="318225"/>
          </a:xfrm>
        </p:grpSpPr>
        <p:sp>
          <p:nvSpPr>
            <p:cNvPr id="6403" name="Google Shape;6403;p59"/>
            <p:cNvSpPr/>
            <p:nvPr/>
          </p:nvSpPr>
          <p:spPr>
            <a:xfrm>
              <a:off x="-37190575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59"/>
            <p:cNvSpPr/>
            <p:nvPr/>
          </p:nvSpPr>
          <p:spPr>
            <a:xfrm>
              <a:off x="-37385100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5" name="Google Shape;6405;p59"/>
          <p:cNvGrpSpPr/>
          <p:nvPr/>
        </p:nvGrpSpPr>
        <p:grpSpPr>
          <a:xfrm>
            <a:off x="2130763" y="1532803"/>
            <a:ext cx="370909" cy="370675"/>
            <a:chOff x="-41895050" y="3217225"/>
            <a:chExt cx="317450" cy="317250"/>
          </a:xfrm>
        </p:grpSpPr>
        <p:sp>
          <p:nvSpPr>
            <p:cNvPr id="6406" name="Google Shape;6406;p59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59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59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59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59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11" name="Google Shape;6411;p59"/>
          <p:cNvGrpSpPr/>
          <p:nvPr/>
        </p:nvGrpSpPr>
        <p:grpSpPr>
          <a:xfrm>
            <a:off x="2130310" y="1969737"/>
            <a:ext cx="371814" cy="369974"/>
            <a:chOff x="-41893475" y="3584850"/>
            <a:chExt cx="318225" cy="316650"/>
          </a:xfrm>
        </p:grpSpPr>
        <p:sp>
          <p:nvSpPr>
            <p:cNvPr id="6412" name="Google Shape;6412;p59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59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59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59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6" name="Google Shape;6416;p59"/>
          <p:cNvSpPr/>
          <p:nvPr/>
        </p:nvSpPr>
        <p:spPr>
          <a:xfrm>
            <a:off x="2133283" y="2414037"/>
            <a:ext cx="371814" cy="36930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7" name="Google Shape;6417;p59"/>
          <p:cNvSpPr/>
          <p:nvPr/>
        </p:nvSpPr>
        <p:spPr>
          <a:xfrm>
            <a:off x="845041" y="2906375"/>
            <a:ext cx="438997" cy="36903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18" name="Google Shape;6418;p59"/>
          <p:cNvGrpSpPr/>
          <p:nvPr/>
        </p:nvGrpSpPr>
        <p:grpSpPr>
          <a:xfrm>
            <a:off x="900338" y="3365029"/>
            <a:ext cx="337522" cy="370909"/>
            <a:chOff x="-39998250" y="3605325"/>
            <a:chExt cx="288875" cy="317450"/>
          </a:xfrm>
        </p:grpSpPr>
        <p:sp>
          <p:nvSpPr>
            <p:cNvPr id="6419" name="Google Shape;6419;p59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59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1" name="Google Shape;6421;p59"/>
          <p:cNvGrpSpPr/>
          <p:nvPr/>
        </p:nvGrpSpPr>
        <p:grpSpPr>
          <a:xfrm>
            <a:off x="884112" y="3823493"/>
            <a:ext cx="369974" cy="369945"/>
            <a:chOff x="-40011050" y="3972375"/>
            <a:chExt cx="316650" cy="316625"/>
          </a:xfrm>
        </p:grpSpPr>
        <p:sp>
          <p:nvSpPr>
            <p:cNvPr id="6422" name="Google Shape;6422;p59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59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4" name="Google Shape;6424;p59"/>
          <p:cNvGrpSpPr/>
          <p:nvPr/>
        </p:nvGrpSpPr>
        <p:grpSpPr>
          <a:xfrm>
            <a:off x="3116043" y="2888192"/>
            <a:ext cx="266921" cy="369039"/>
            <a:chOff x="-38129425" y="3222550"/>
            <a:chExt cx="228450" cy="315850"/>
          </a:xfrm>
        </p:grpSpPr>
        <p:sp>
          <p:nvSpPr>
            <p:cNvPr id="6425" name="Google Shape;6425;p59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59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7" name="Google Shape;6427;p59"/>
          <p:cNvGrpSpPr/>
          <p:nvPr/>
        </p:nvGrpSpPr>
        <p:grpSpPr>
          <a:xfrm>
            <a:off x="3071012" y="3344787"/>
            <a:ext cx="371785" cy="369974"/>
            <a:chOff x="-38172725" y="3588000"/>
            <a:chExt cx="318200" cy="316650"/>
          </a:xfrm>
        </p:grpSpPr>
        <p:sp>
          <p:nvSpPr>
            <p:cNvPr id="6428" name="Google Shape;6428;p59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59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59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59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59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59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59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59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6" name="Google Shape;6436;p59"/>
          <p:cNvGrpSpPr/>
          <p:nvPr/>
        </p:nvGrpSpPr>
        <p:grpSpPr>
          <a:xfrm>
            <a:off x="3146914" y="3803222"/>
            <a:ext cx="219981" cy="369974"/>
            <a:chOff x="-38109725" y="3955025"/>
            <a:chExt cx="188275" cy="316650"/>
          </a:xfrm>
        </p:grpSpPr>
        <p:sp>
          <p:nvSpPr>
            <p:cNvPr id="6437" name="Google Shape;6437;p59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59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39" name="Google Shape;6439;p59"/>
          <p:cNvSpPr/>
          <p:nvPr/>
        </p:nvSpPr>
        <p:spPr>
          <a:xfrm>
            <a:off x="2248517" y="4262983"/>
            <a:ext cx="383790" cy="370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40" name="Google Shape;6440;p59"/>
          <p:cNvGrpSpPr/>
          <p:nvPr/>
        </p:nvGrpSpPr>
        <p:grpSpPr>
          <a:xfrm>
            <a:off x="2562313" y="1534643"/>
            <a:ext cx="373654" cy="369068"/>
            <a:chOff x="-41530375" y="3218800"/>
            <a:chExt cx="319800" cy="315875"/>
          </a:xfrm>
        </p:grpSpPr>
        <p:sp>
          <p:nvSpPr>
            <p:cNvPr id="6441" name="Google Shape;6441;p59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59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3" name="Google Shape;6443;p59"/>
          <p:cNvGrpSpPr/>
          <p:nvPr/>
        </p:nvGrpSpPr>
        <p:grpSpPr>
          <a:xfrm>
            <a:off x="2564607" y="2049801"/>
            <a:ext cx="369068" cy="289004"/>
            <a:chOff x="-41526450" y="3653375"/>
            <a:chExt cx="315875" cy="247350"/>
          </a:xfrm>
        </p:grpSpPr>
        <p:sp>
          <p:nvSpPr>
            <p:cNvPr id="6444" name="Google Shape;6444;p59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59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6" name="Google Shape;6446;p59"/>
          <p:cNvGrpSpPr/>
          <p:nvPr/>
        </p:nvGrpSpPr>
        <p:grpSpPr>
          <a:xfrm>
            <a:off x="2565994" y="2412465"/>
            <a:ext cx="366293" cy="369974"/>
            <a:chOff x="-41526450" y="3951100"/>
            <a:chExt cx="313500" cy="316650"/>
          </a:xfrm>
        </p:grpSpPr>
        <p:sp>
          <p:nvSpPr>
            <p:cNvPr id="6447" name="Google Shape;6447;p59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59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59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0" name="Google Shape;6450;p59"/>
          <p:cNvGrpSpPr/>
          <p:nvPr/>
        </p:nvGrpSpPr>
        <p:grpSpPr>
          <a:xfrm>
            <a:off x="1331249" y="2906594"/>
            <a:ext cx="339595" cy="371814"/>
            <a:chOff x="-39625900" y="3238300"/>
            <a:chExt cx="290650" cy="318225"/>
          </a:xfrm>
        </p:grpSpPr>
        <p:sp>
          <p:nvSpPr>
            <p:cNvPr id="6451" name="Google Shape;6451;p59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59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3" name="Google Shape;6453;p59"/>
          <p:cNvSpPr/>
          <p:nvPr/>
        </p:nvSpPr>
        <p:spPr>
          <a:xfrm>
            <a:off x="1353422" y="3365720"/>
            <a:ext cx="315672" cy="369974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4" name="Google Shape;6454;p59"/>
          <p:cNvGrpSpPr/>
          <p:nvPr/>
        </p:nvGrpSpPr>
        <p:grpSpPr>
          <a:xfrm>
            <a:off x="1325300" y="3823055"/>
            <a:ext cx="366293" cy="370441"/>
            <a:chOff x="-39647175" y="3972000"/>
            <a:chExt cx="313500" cy="317050"/>
          </a:xfrm>
        </p:grpSpPr>
        <p:sp>
          <p:nvSpPr>
            <p:cNvPr id="6455" name="Google Shape;6455;p59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59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59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8" name="Google Shape;6458;p59"/>
          <p:cNvGrpSpPr/>
          <p:nvPr/>
        </p:nvGrpSpPr>
        <p:grpSpPr>
          <a:xfrm>
            <a:off x="3494427" y="2887053"/>
            <a:ext cx="375495" cy="370879"/>
            <a:chOff x="-37808850" y="3221575"/>
            <a:chExt cx="321375" cy="317425"/>
          </a:xfrm>
        </p:grpSpPr>
        <p:sp>
          <p:nvSpPr>
            <p:cNvPr id="6459" name="Google Shape;6459;p59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59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1" name="Google Shape;6461;p59"/>
          <p:cNvGrpSpPr/>
          <p:nvPr/>
        </p:nvGrpSpPr>
        <p:grpSpPr>
          <a:xfrm>
            <a:off x="3503201" y="3409084"/>
            <a:ext cx="372749" cy="241158"/>
            <a:chOff x="-37806500" y="3643030"/>
            <a:chExt cx="319025" cy="206400"/>
          </a:xfrm>
        </p:grpSpPr>
        <p:sp>
          <p:nvSpPr>
            <p:cNvPr id="6462" name="Google Shape;6462;p59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59"/>
            <p:cNvSpPr/>
            <p:nvPr/>
          </p:nvSpPr>
          <p:spPr>
            <a:xfrm>
              <a:off x="-37806500" y="364303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4" name="Google Shape;6464;p59"/>
          <p:cNvGrpSpPr/>
          <p:nvPr/>
        </p:nvGrpSpPr>
        <p:grpSpPr>
          <a:xfrm>
            <a:off x="3505508" y="3801381"/>
            <a:ext cx="368134" cy="371814"/>
            <a:chOff x="-37804925" y="3953450"/>
            <a:chExt cx="315075" cy="318225"/>
          </a:xfrm>
        </p:grpSpPr>
        <p:sp>
          <p:nvSpPr>
            <p:cNvPr id="6465" name="Google Shape;6465;p59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59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59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68" name="Google Shape;6468;p59"/>
          <p:cNvSpPr/>
          <p:nvPr/>
        </p:nvSpPr>
        <p:spPr>
          <a:xfrm>
            <a:off x="2754452" y="4266125"/>
            <a:ext cx="265986" cy="36903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69" name="Google Shape;6469;p59"/>
          <p:cNvGrpSpPr/>
          <p:nvPr/>
        </p:nvGrpSpPr>
        <p:grpSpPr>
          <a:xfrm>
            <a:off x="4860977" y="1553988"/>
            <a:ext cx="355663" cy="308725"/>
            <a:chOff x="-28462125" y="3199700"/>
            <a:chExt cx="298550" cy="259150"/>
          </a:xfrm>
        </p:grpSpPr>
        <p:sp>
          <p:nvSpPr>
            <p:cNvPr id="6470" name="Google Shape;6470;p59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59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59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3" name="Google Shape;6473;p59"/>
          <p:cNvGrpSpPr/>
          <p:nvPr/>
        </p:nvGrpSpPr>
        <p:grpSpPr>
          <a:xfrm>
            <a:off x="4861930" y="1988678"/>
            <a:ext cx="353757" cy="352833"/>
            <a:chOff x="-28461325" y="3545475"/>
            <a:chExt cx="296950" cy="296175"/>
          </a:xfrm>
        </p:grpSpPr>
        <p:sp>
          <p:nvSpPr>
            <p:cNvPr id="6474" name="Google Shape;6474;p59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59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59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59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59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59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0" name="Google Shape;6480;p59"/>
          <p:cNvGrpSpPr/>
          <p:nvPr/>
        </p:nvGrpSpPr>
        <p:grpSpPr>
          <a:xfrm>
            <a:off x="4858162" y="2438722"/>
            <a:ext cx="361292" cy="352803"/>
            <a:chOff x="-28463700" y="3914875"/>
            <a:chExt cx="303275" cy="296150"/>
          </a:xfrm>
        </p:grpSpPr>
        <p:sp>
          <p:nvSpPr>
            <p:cNvPr id="6481" name="Google Shape;6481;p59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59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3" name="Google Shape;6483;p59"/>
          <p:cNvGrpSpPr/>
          <p:nvPr/>
        </p:nvGrpSpPr>
        <p:grpSpPr>
          <a:xfrm>
            <a:off x="7092947" y="1594805"/>
            <a:ext cx="351880" cy="227092"/>
            <a:chOff x="-26573400" y="3224125"/>
            <a:chExt cx="295375" cy="190625"/>
          </a:xfrm>
        </p:grpSpPr>
        <p:sp>
          <p:nvSpPr>
            <p:cNvPr id="6484" name="Google Shape;6484;p59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59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6" name="Google Shape;6486;p59"/>
          <p:cNvGrpSpPr/>
          <p:nvPr/>
        </p:nvGrpSpPr>
        <p:grpSpPr>
          <a:xfrm>
            <a:off x="7092947" y="1989140"/>
            <a:ext cx="351880" cy="351910"/>
            <a:chOff x="-26573400" y="3546250"/>
            <a:chExt cx="295375" cy="295400"/>
          </a:xfrm>
        </p:grpSpPr>
        <p:sp>
          <p:nvSpPr>
            <p:cNvPr id="6487" name="Google Shape;6487;p59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59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59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59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59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2" name="Google Shape;6492;p59"/>
          <p:cNvGrpSpPr/>
          <p:nvPr/>
        </p:nvGrpSpPr>
        <p:grpSpPr>
          <a:xfrm>
            <a:off x="7081228" y="2439049"/>
            <a:ext cx="375319" cy="352148"/>
            <a:chOff x="-26583625" y="3917025"/>
            <a:chExt cx="315050" cy="295600"/>
          </a:xfrm>
        </p:grpSpPr>
        <p:sp>
          <p:nvSpPr>
            <p:cNvPr id="6493" name="Google Shape;6493;p59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59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59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59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97" name="Google Shape;6497;p59"/>
          <p:cNvSpPr/>
          <p:nvPr/>
        </p:nvSpPr>
        <p:spPr>
          <a:xfrm>
            <a:off x="5748315" y="2919564"/>
            <a:ext cx="352833" cy="35188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98" name="Google Shape;6498;p59"/>
          <p:cNvGrpSpPr/>
          <p:nvPr/>
        </p:nvGrpSpPr>
        <p:grpSpPr>
          <a:xfrm>
            <a:off x="5779742" y="3398079"/>
            <a:ext cx="289039" cy="352833"/>
            <a:chOff x="-24694925" y="3518700"/>
            <a:chExt cx="242625" cy="296175"/>
          </a:xfrm>
        </p:grpSpPr>
        <p:sp>
          <p:nvSpPr>
            <p:cNvPr id="6499" name="Google Shape;6499;p59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59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59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59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3" name="Google Shape;6503;p59"/>
          <p:cNvGrpSpPr/>
          <p:nvPr/>
        </p:nvGrpSpPr>
        <p:grpSpPr>
          <a:xfrm>
            <a:off x="5779280" y="3848107"/>
            <a:ext cx="289962" cy="352833"/>
            <a:chOff x="-24709100" y="3888875"/>
            <a:chExt cx="243400" cy="296175"/>
          </a:xfrm>
        </p:grpSpPr>
        <p:sp>
          <p:nvSpPr>
            <p:cNvPr id="6504" name="Google Shape;6504;p59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59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59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7" name="Google Shape;6507;p59"/>
          <p:cNvGrpSpPr/>
          <p:nvPr/>
        </p:nvGrpSpPr>
        <p:grpSpPr>
          <a:xfrm>
            <a:off x="7979280" y="2920770"/>
            <a:ext cx="356556" cy="349557"/>
            <a:chOff x="-22863675" y="3131775"/>
            <a:chExt cx="299300" cy="293425"/>
          </a:xfrm>
        </p:grpSpPr>
        <p:sp>
          <p:nvSpPr>
            <p:cNvPr id="6508" name="Google Shape;6508;p59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59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59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1" name="Google Shape;6511;p59"/>
          <p:cNvGrpSpPr/>
          <p:nvPr/>
        </p:nvGrpSpPr>
        <p:grpSpPr>
          <a:xfrm>
            <a:off x="5322144" y="1531949"/>
            <a:ext cx="310602" cy="352803"/>
            <a:chOff x="-28069875" y="3175300"/>
            <a:chExt cx="260725" cy="296150"/>
          </a:xfrm>
        </p:grpSpPr>
        <p:sp>
          <p:nvSpPr>
            <p:cNvPr id="6512" name="Google Shape;6512;p59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59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59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59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59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59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59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59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59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21" name="Google Shape;6521;p59"/>
          <p:cNvSpPr/>
          <p:nvPr/>
        </p:nvSpPr>
        <p:spPr>
          <a:xfrm>
            <a:off x="5301578" y="1989685"/>
            <a:ext cx="352803" cy="350719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22" name="Google Shape;6522;p59"/>
          <p:cNvGrpSpPr/>
          <p:nvPr/>
        </p:nvGrpSpPr>
        <p:grpSpPr>
          <a:xfrm>
            <a:off x="5363423" y="2439183"/>
            <a:ext cx="228045" cy="351880"/>
            <a:chOff x="-28032075" y="3916450"/>
            <a:chExt cx="191425" cy="295375"/>
          </a:xfrm>
        </p:grpSpPr>
        <p:sp>
          <p:nvSpPr>
            <p:cNvPr id="6523" name="Google Shape;6523;p59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59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59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6" name="Google Shape;6526;p59"/>
          <p:cNvGrpSpPr/>
          <p:nvPr/>
        </p:nvGrpSpPr>
        <p:grpSpPr>
          <a:xfrm>
            <a:off x="7528769" y="1531934"/>
            <a:ext cx="352833" cy="352833"/>
            <a:chOff x="-26201650" y="3176075"/>
            <a:chExt cx="296175" cy="296175"/>
          </a:xfrm>
        </p:grpSpPr>
        <p:sp>
          <p:nvSpPr>
            <p:cNvPr id="6527" name="Google Shape;6527;p59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59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9" name="Google Shape;6529;p59"/>
          <p:cNvGrpSpPr/>
          <p:nvPr/>
        </p:nvGrpSpPr>
        <p:grpSpPr>
          <a:xfrm>
            <a:off x="7528293" y="1989155"/>
            <a:ext cx="353786" cy="351880"/>
            <a:chOff x="-26204800" y="3547050"/>
            <a:chExt cx="296975" cy="295375"/>
          </a:xfrm>
        </p:grpSpPr>
        <p:sp>
          <p:nvSpPr>
            <p:cNvPr id="6530" name="Google Shape;6530;p59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59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32" name="Google Shape;6532;p59"/>
          <p:cNvSpPr/>
          <p:nvPr/>
        </p:nvSpPr>
        <p:spPr>
          <a:xfrm>
            <a:off x="7561179" y="2438650"/>
            <a:ext cx="289009" cy="352833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33" name="Google Shape;6533;p59"/>
          <p:cNvGrpSpPr/>
          <p:nvPr/>
        </p:nvGrpSpPr>
        <p:grpSpPr>
          <a:xfrm>
            <a:off x="6199548" y="2919133"/>
            <a:ext cx="345328" cy="352833"/>
            <a:chOff x="-24353875" y="3147725"/>
            <a:chExt cx="289875" cy="296175"/>
          </a:xfrm>
        </p:grpSpPr>
        <p:sp>
          <p:nvSpPr>
            <p:cNvPr id="6534" name="Google Shape;6534;p59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59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6" name="Google Shape;6536;p59"/>
          <p:cNvGrpSpPr/>
          <p:nvPr/>
        </p:nvGrpSpPr>
        <p:grpSpPr>
          <a:xfrm>
            <a:off x="6207530" y="3398540"/>
            <a:ext cx="329365" cy="351910"/>
            <a:chOff x="-24344425" y="3519475"/>
            <a:chExt cx="276475" cy="295400"/>
          </a:xfrm>
        </p:grpSpPr>
        <p:sp>
          <p:nvSpPr>
            <p:cNvPr id="6537" name="Google Shape;6537;p59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59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9" name="Google Shape;6539;p59"/>
          <p:cNvGrpSpPr/>
          <p:nvPr/>
        </p:nvGrpSpPr>
        <p:grpSpPr>
          <a:xfrm>
            <a:off x="6197210" y="3850460"/>
            <a:ext cx="350004" cy="348128"/>
            <a:chOff x="-24353075" y="3891250"/>
            <a:chExt cx="293800" cy="292225"/>
          </a:xfrm>
        </p:grpSpPr>
        <p:sp>
          <p:nvSpPr>
            <p:cNvPr id="6540" name="Google Shape;6540;p59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59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2" name="Google Shape;6542;p59"/>
          <p:cNvGrpSpPr/>
          <p:nvPr/>
        </p:nvGrpSpPr>
        <p:grpSpPr>
          <a:xfrm>
            <a:off x="7980681" y="3398763"/>
            <a:ext cx="353757" cy="351463"/>
            <a:chOff x="-22845575" y="3504075"/>
            <a:chExt cx="296950" cy="295025"/>
          </a:xfrm>
        </p:grpSpPr>
        <p:sp>
          <p:nvSpPr>
            <p:cNvPr id="6543" name="Google Shape;6543;p59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59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5" name="Google Shape;6545;p59"/>
          <p:cNvGrpSpPr/>
          <p:nvPr/>
        </p:nvGrpSpPr>
        <p:grpSpPr>
          <a:xfrm>
            <a:off x="5773862" y="1532411"/>
            <a:ext cx="299344" cy="351880"/>
            <a:chOff x="-27691025" y="3175300"/>
            <a:chExt cx="251275" cy="295375"/>
          </a:xfrm>
        </p:grpSpPr>
        <p:sp>
          <p:nvSpPr>
            <p:cNvPr id="6546" name="Google Shape;6546;p59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59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59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59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0" name="Google Shape;6550;p59"/>
          <p:cNvGrpSpPr/>
          <p:nvPr/>
        </p:nvGrpSpPr>
        <p:grpSpPr>
          <a:xfrm>
            <a:off x="5746179" y="2051087"/>
            <a:ext cx="354710" cy="228015"/>
            <a:chOff x="-27721750" y="3598250"/>
            <a:chExt cx="297750" cy="191400"/>
          </a:xfrm>
        </p:grpSpPr>
        <p:sp>
          <p:nvSpPr>
            <p:cNvPr id="6551" name="Google Shape;6551;p59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59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3" name="Google Shape;6553;p59"/>
          <p:cNvGrpSpPr/>
          <p:nvPr/>
        </p:nvGrpSpPr>
        <p:grpSpPr>
          <a:xfrm>
            <a:off x="5747579" y="2444633"/>
            <a:ext cx="351910" cy="340980"/>
            <a:chOff x="-27719400" y="3925600"/>
            <a:chExt cx="295400" cy="286225"/>
          </a:xfrm>
        </p:grpSpPr>
        <p:sp>
          <p:nvSpPr>
            <p:cNvPr id="6554" name="Google Shape;6554;p59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59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6" name="Google Shape;6556;p59"/>
          <p:cNvGrpSpPr/>
          <p:nvPr/>
        </p:nvGrpSpPr>
        <p:grpSpPr>
          <a:xfrm>
            <a:off x="7968851" y="1531473"/>
            <a:ext cx="353757" cy="353757"/>
            <a:chOff x="-25834600" y="3176875"/>
            <a:chExt cx="296950" cy="296950"/>
          </a:xfrm>
        </p:grpSpPr>
        <p:sp>
          <p:nvSpPr>
            <p:cNvPr id="6557" name="Google Shape;6557;p59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59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59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59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59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2" name="Google Shape;6562;p59"/>
          <p:cNvGrpSpPr/>
          <p:nvPr/>
        </p:nvGrpSpPr>
        <p:grpSpPr>
          <a:xfrm>
            <a:off x="7968851" y="1999474"/>
            <a:ext cx="353757" cy="331241"/>
            <a:chOff x="-25834600" y="3564375"/>
            <a:chExt cx="296950" cy="278050"/>
          </a:xfrm>
        </p:grpSpPr>
        <p:sp>
          <p:nvSpPr>
            <p:cNvPr id="6563" name="Google Shape;6563;p59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59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59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59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59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59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59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59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1" name="Google Shape;6571;p59"/>
          <p:cNvGrpSpPr/>
          <p:nvPr/>
        </p:nvGrpSpPr>
        <p:grpSpPr>
          <a:xfrm>
            <a:off x="7966974" y="2438826"/>
            <a:ext cx="357509" cy="352595"/>
            <a:chOff x="-25834600" y="3915850"/>
            <a:chExt cx="300100" cy="295975"/>
          </a:xfrm>
        </p:grpSpPr>
        <p:sp>
          <p:nvSpPr>
            <p:cNvPr id="6572" name="Google Shape;6572;p59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59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59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5" name="Google Shape;6575;p59"/>
          <p:cNvGrpSpPr/>
          <p:nvPr/>
        </p:nvGrpSpPr>
        <p:grpSpPr>
          <a:xfrm>
            <a:off x="6702402" y="2920056"/>
            <a:ext cx="228968" cy="350987"/>
            <a:chOff x="-23930925" y="3149300"/>
            <a:chExt cx="192200" cy="294625"/>
          </a:xfrm>
        </p:grpSpPr>
        <p:sp>
          <p:nvSpPr>
            <p:cNvPr id="6576" name="Google Shape;6576;p59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59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59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59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0" name="Google Shape;6580;p59"/>
          <p:cNvGrpSpPr/>
          <p:nvPr/>
        </p:nvGrpSpPr>
        <p:grpSpPr>
          <a:xfrm>
            <a:off x="6659232" y="3398540"/>
            <a:ext cx="315307" cy="351910"/>
            <a:chOff x="-23962425" y="3519475"/>
            <a:chExt cx="264675" cy="295400"/>
          </a:xfrm>
        </p:grpSpPr>
        <p:sp>
          <p:nvSpPr>
            <p:cNvPr id="6581" name="Google Shape;6581;p59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59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83" name="Google Shape;6583;p59"/>
          <p:cNvSpPr/>
          <p:nvPr/>
        </p:nvSpPr>
        <p:spPr>
          <a:xfrm>
            <a:off x="6629668" y="3852251"/>
            <a:ext cx="375349" cy="344435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84" name="Google Shape;6584;p59"/>
          <p:cNvGrpSpPr/>
          <p:nvPr/>
        </p:nvGrpSpPr>
        <p:grpSpPr>
          <a:xfrm>
            <a:off x="8037908" y="3848584"/>
            <a:ext cx="239302" cy="351880"/>
            <a:chOff x="-22788075" y="3904625"/>
            <a:chExt cx="200875" cy="295375"/>
          </a:xfrm>
        </p:grpSpPr>
        <p:sp>
          <p:nvSpPr>
            <p:cNvPr id="6585" name="Google Shape;6585;p59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59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59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59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9" name="Google Shape;6589;p59"/>
          <p:cNvGrpSpPr/>
          <p:nvPr/>
        </p:nvGrpSpPr>
        <p:grpSpPr>
          <a:xfrm>
            <a:off x="6193206" y="1531949"/>
            <a:ext cx="354710" cy="352803"/>
            <a:chOff x="-27351575" y="3175300"/>
            <a:chExt cx="297750" cy="296150"/>
          </a:xfrm>
        </p:grpSpPr>
        <p:sp>
          <p:nvSpPr>
            <p:cNvPr id="6590" name="Google Shape;6590;p59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59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59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59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4" name="Google Shape;6594;p59"/>
          <p:cNvGrpSpPr/>
          <p:nvPr/>
        </p:nvGrpSpPr>
        <p:grpSpPr>
          <a:xfrm>
            <a:off x="6235914" y="1988559"/>
            <a:ext cx="269293" cy="353072"/>
            <a:chOff x="-27313750" y="3545275"/>
            <a:chExt cx="226050" cy="296375"/>
          </a:xfrm>
        </p:grpSpPr>
        <p:sp>
          <p:nvSpPr>
            <p:cNvPr id="6595" name="Google Shape;6595;p59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59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59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8" name="Google Shape;6598;p59"/>
          <p:cNvGrpSpPr/>
          <p:nvPr/>
        </p:nvGrpSpPr>
        <p:grpSpPr>
          <a:xfrm>
            <a:off x="6193206" y="2436830"/>
            <a:ext cx="354710" cy="356586"/>
            <a:chOff x="-27351575" y="3915650"/>
            <a:chExt cx="297750" cy="299325"/>
          </a:xfrm>
        </p:grpSpPr>
        <p:sp>
          <p:nvSpPr>
            <p:cNvPr id="6599" name="Google Shape;6599;p59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59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1" name="Google Shape;6601;p59"/>
          <p:cNvGrpSpPr/>
          <p:nvPr/>
        </p:nvGrpSpPr>
        <p:grpSpPr>
          <a:xfrm>
            <a:off x="4880696" y="2919029"/>
            <a:ext cx="319060" cy="353042"/>
            <a:chOff x="-25445525" y="3175900"/>
            <a:chExt cx="267825" cy="296350"/>
          </a:xfrm>
        </p:grpSpPr>
        <p:sp>
          <p:nvSpPr>
            <p:cNvPr id="6602" name="Google Shape;6602;p59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59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59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5" name="Google Shape;6605;p59"/>
          <p:cNvGrpSpPr/>
          <p:nvPr/>
        </p:nvGrpSpPr>
        <p:grpSpPr>
          <a:xfrm>
            <a:off x="4862410" y="3409352"/>
            <a:ext cx="355633" cy="330288"/>
            <a:chOff x="-25465200" y="3565175"/>
            <a:chExt cx="298525" cy="277250"/>
          </a:xfrm>
        </p:grpSpPr>
        <p:sp>
          <p:nvSpPr>
            <p:cNvPr id="6606" name="Google Shape;6606;p59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59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8" name="Google Shape;6608;p59"/>
          <p:cNvGrpSpPr/>
          <p:nvPr/>
        </p:nvGrpSpPr>
        <p:grpSpPr>
          <a:xfrm>
            <a:off x="4861948" y="3848882"/>
            <a:ext cx="356556" cy="351285"/>
            <a:chOff x="-25465200" y="3916150"/>
            <a:chExt cx="299300" cy="294875"/>
          </a:xfrm>
        </p:grpSpPr>
        <p:sp>
          <p:nvSpPr>
            <p:cNvPr id="6609" name="Google Shape;6609;p59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59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1" name="Google Shape;6611;p59"/>
          <p:cNvGrpSpPr/>
          <p:nvPr/>
        </p:nvGrpSpPr>
        <p:grpSpPr>
          <a:xfrm>
            <a:off x="7089388" y="2919148"/>
            <a:ext cx="351880" cy="352803"/>
            <a:chOff x="-23615075" y="3148525"/>
            <a:chExt cx="295375" cy="296150"/>
          </a:xfrm>
        </p:grpSpPr>
        <p:sp>
          <p:nvSpPr>
            <p:cNvPr id="6612" name="Google Shape;6612;p59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59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59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59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16" name="Google Shape;6616;p59"/>
          <p:cNvSpPr/>
          <p:nvPr/>
        </p:nvSpPr>
        <p:spPr>
          <a:xfrm>
            <a:off x="7087484" y="3397507"/>
            <a:ext cx="356586" cy="353876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17" name="Google Shape;6617;p59"/>
          <p:cNvGrpSpPr/>
          <p:nvPr/>
        </p:nvGrpSpPr>
        <p:grpSpPr>
          <a:xfrm>
            <a:off x="7088911" y="3858427"/>
            <a:ext cx="352833" cy="332194"/>
            <a:chOff x="-23615075" y="3906200"/>
            <a:chExt cx="296175" cy="278850"/>
          </a:xfrm>
        </p:grpSpPr>
        <p:sp>
          <p:nvSpPr>
            <p:cNvPr id="6618" name="Google Shape;6618;p59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59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59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1" name="Google Shape;6621;p59"/>
          <p:cNvSpPr/>
          <p:nvPr/>
        </p:nvSpPr>
        <p:spPr>
          <a:xfrm>
            <a:off x="6207743" y="4290395"/>
            <a:ext cx="351880" cy="350957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2" name="Google Shape;6622;p59"/>
          <p:cNvGrpSpPr/>
          <p:nvPr/>
        </p:nvGrpSpPr>
        <p:grpSpPr>
          <a:xfrm>
            <a:off x="6637880" y="1532068"/>
            <a:ext cx="353757" cy="352565"/>
            <a:chOff x="-26980600" y="3175500"/>
            <a:chExt cx="296950" cy="295950"/>
          </a:xfrm>
        </p:grpSpPr>
        <p:sp>
          <p:nvSpPr>
            <p:cNvPr id="6623" name="Google Shape;6623;p59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59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59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26" name="Google Shape;6626;p59"/>
          <p:cNvSpPr/>
          <p:nvPr/>
        </p:nvSpPr>
        <p:spPr>
          <a:xfrm>
            <a:off x="6660447" y="1989089"/>
            <a:ext cx="309649" cy="351910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27" name="Google Shape;6627;p59"/>
          <p:cNvGrpSpPr/>
          <p:nvPr/>
        </p:nvGrpSpPr>
        <p:grpSpPr>
          <a:xfrm>
            <a:off x="6638357" y="2470604"/>
            <a:ext cx="352803" cy="289039"/>
            <a:chOff x="-26981375" y="3951875"/>
            <a:chExt cx="296150" cy="242625"/>
          </a:xfrm>
        </p:grpSpPr>
        <p:sp>
          <p:nvSpPr>
            <p:cNvPr id="6628" name="Google Shape;6628;p59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59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59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1" name="Google Shape;6631;p59"/>
          <p:cNvGrpSpPr/>
          <p:nvPr/>
        </p:nvGrpSpPr>
        <p:grpSpPr>
          <a:xfrm>
            <a:off x="5303399" y="2918195"/>
            <a:ext cx="351910" cy="354710"/>
            <a:chOff x="-25094250" y="3176075"/>
            <a:chExt cx="295400" cy="297750"/>
          </a:xfrm>
        </p:grpSpPr>
        <p:sp>
          <p:nvSpPr>
            <p:cNvPr id="6632" name="Google Shape;6632;p59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59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59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5" name="Google Shape;6635;p59"/>
          <p:cNvGrpSpPr/>
          <p:nvPr/>
        </p:nvGrpSpPr>
        <p:grpSpPr>
          <a:xfrm>
            <a:off x="5303399" y="3398556"/>
            <a:ext cx="351910" cy="351880"/>
            <a:chOff x="-25094250" y="3547050"/>
            <a:chExt cx="295400" cy="295375"/>
          </a:xfrm>
        </p:grpSpPr>
        <p:sp>
          <p:nvSpPr>
            <p:cNvPr id="6636" name="Google Shape;6636;p59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59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59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59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59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41" name="Google Shape;6641;p59"/>
          <p:cNvSpPr/>
          <p:nvPr/>
        </p:nvSpPr>
        <p:spPr>
          <a:xfrm>
            <a:off x="5303415" y="3903536"/>
            <a:ext cx="352833" cy="241864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2" name="Google Shape;6642;p59"/>
          <p:cNvGrpSpPr/>
          <p:nvPr/>
        </p:nvGrpSpPr>
        <p:grpSpPr>
          <a:xfrm>
            <a:off x="7535476" y="2919148"/>
            <a:ext cx="352803" cy="352803"/>
            <a:chOff x="-23245675" y="3148525"/>
            <a:chExt cx="296150" cy="296150"/>
          </a:xfrm>
        </p:grpSpPr>
        <p:sp>
          <p:nvSpPr>
            <p:cNvPr id="6643" name="Google Shape;6643;p59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59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59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46" name="Google Shape;6646;p59"/>
          <p:cNvSpPr/>
          <p:nvPr/>
        </p:nvSpPr>
        <p:spPr>
          <a:xfrm>
            <a:off x="7577658" y="3398490"/>
            <a:ext cx="269323" cy="351910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47" name="Google Shape;6647;p59"/>
          <p:cNvGrpSpPr/>
          <p:nvPr/>
        </p:nvGrpSpPr>
        <p:grpSpPr>
          <a:xfrm>
            <a:off x="7535938" y="3848122"/>
            <a:ext cx="351880" cy="352803"/>
            <a:chOff x="-23244900" y="3888100"/>
            <a:chExt cx="295375" cy="296150"/>
          </a:xfrm>
        </p:grpSpPr>
        <p:sp>
          <p:nvSpPr>
            <p:cNvPr id="6648" name="Google Shape;6648;p59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59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59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59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59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59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59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59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59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59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59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59" name="Google Shape;6659;p59"/>
          <p:cNvSpPr/>
          <p:nvPr/>
        </p:nvSpPr>
        <p:spPr>
          <a:xfrm>
            <a:off x="6612202" y="4288988"/>
            <a:ext cx="353786" cy="353757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4" name="Google Shape;6664;p60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5" name="Google Shape;6665;p60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66" name="Google Shape;6666;p60"/>
          <p:cNvSpPr/>
          <p:nvPr/>
        </p:nvSpPr>
        <p:spPr>
          <a:xfrm>
            <a:off x="849879" y="1532849"/>
            <a:ext cx="367261" cy="366364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67" name="Google Shape;6667;p60"/>
          <p:cNvGrpSpPr/>
          <p:nvPr/>
        </p:nvGrpSpPr>
        <p:grpSpPr>
          <a:xfrm>
            <a:off x="850004" y="1975418"/>
            <a:ext cx="367261" cy="367261"/>
            <a:chOff x="-65145700" y="3727425"/>
            <a:chExt cx="317425" cy="317425"/>
          </a:xfrm>
        </p:grpSpPr>
        <p:sp>
          <p:nvSpPr>
            <p:cNvPr id="6668" name="Google Shape;6668;p60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0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0" name="Google Shape;6670;p60"/>
          <p:cNvGrpSpPr/>
          <p:nvPr/>
        </p:nvGrpSpPr>
        <p:grpSpPr>
          <a:xfrm>
            <a:off x="853201" y="2404333"/>
            <a:ext cx="360868" cy="367261"/>
            <a:chOff x="-65144125" y="4094450"/>
            <a:chExt cx="311900" cy="317425"/>
          </a:xfrm>
        </p:grpSpPr>
        <p:sp>
          <p:nvSpPr>
            <p:cNvPr id="6671" name="Google Shape;6671;p60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0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0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74" name="Google Shape;6674;p60"/>
          <p:cNvSpPr/>
          <p:nvPr/>
        </p:nvSpPr>
        <p:spPr>
          <a:xfrm>
            <a:off x="3057429" y="1531476"/>
            <a:ext cx="369083" cy="369112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75" name="Google Shape;6675;p60"/>
          <p:cNvGrpSpPr/>
          <p:nvPr/>
        </p:nvGrpSpPr>
        <p:grpSpPr>
          <a:xfrm>
            <a:off x="3056770" y="1975028"/>
            <a:ext cx="370645" cy="368042"/>
            <a:chOff x="-63250675" y="3744075"/>
            <a:chExt cx="320350" cy="318100"/>
          </a:xfrm>
        </p:grpSpPr>
        <p:sp>
          <p:nvSpPr>
            <p:cNvPr id="6676" name="Google Shape;6676;p60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0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0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9" name="Google Shape;6679;p60"/>
          <p:cNvGrpSpPr/>
          <p:nvPr/>
        </p:nvGrpSpPr>
        <p:grpSpPr>
          <a:xfrm>
            <a:off x="3058462" y="2404333"/>
            <a:ext cx="367261" cy="367261"/>
            <a:chOff x="-63250675" y="4110200"/>
            <a:chExt cx="317425" cy="317425"/>
          </a:xfrm>
        </p:grpSpPr>
        <p:sp>
          <p:nvSpPr>
            <p:cNvPr id="6680" name="Google Shape;6680;p60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0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0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0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0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0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0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0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0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9" name="Google Shape;6689;p60"/>
          <p:cNvGrpSpPr/>
          <p:nvPr/>
        </p:nvGrpSpPr>
        <p:grpSpPr>
          <a:xfrm>
            <a:off x="1737509" y="2901428"/>
            <a:ext cx="359075" cy="358844"/>
            <a:chOff x="-61351725" y="3372400"/>
            <a:chExt cx="310350" cy="310150"/>
          </a:xfrm>
        </p:grpSpPr>
        <p:sp>
          <p:nvSpPr>
            <p:cNvPr id="6690" name="Google Shape;6690;p60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0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0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3" name="Google Shape;6693;p60"/>
          <p:cNvGrpSpPr/>
          <p:nvPr/>
        </p:nvGrpSpPr>
        <p:grpSpPr>
          <a:xfrm>
            <a:off x="1733864" y="3364484"/>
            <a:ext cx="366364" cy="333534"/>
            <a:chOff x="-61354875" y="3751050"/>
            <a:chExt cx="316650" cy="288275"/>
          </a:xfrm>
        </p:grpSpPr>
        <p:sp>
          <p:nvSpPr>
            <p:cNvPr id="6694" name="Google Shape;6694;p60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0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0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7" name="Google Shape;6697;p60"/>
          <p:cNvGrpSpPr/>
          <p:nvPr/>
        </p:nvGrpSpPr>
        <p:grpSpPr>
          <a:xfrm>
            <a:off x="1733864" y="3806124"/>
            <a:ext cx="366364" cy="367290"/>
            <a:chOff x="-61354875" y="4101525"/>
            <a:chExt cx="316650" cy="317450"/>
          </a:xfrm>
        </p:grpSpPr>
        <p:sp>
          <p:nvSpPr>
            <p:cNvPr id="6698" name="Google Shape;6698;p60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0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0" name="Google Shape;6700;p60"/>
          <p:cNvGrpSpPr/>
          <p:nvPr/>
        </p:nvGrpSpPr>
        <p:grpSpPr>
          <a:xfrm>
            <a:off x="3950299" y="2898000"/>
            <a:ext cx="368157" cy="365699"/>
            <a:chOff x="-59470075" y="3308975"/>
            <a:chExt cx="318200" cy="316075"/>
          </a:xfrm>
        </p:grpSpPr>
        <p:sp>
          <p:nvSpPr>
            <p:cNvPr id="6701" name="Google Shape;6701;p60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0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0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0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0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60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60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0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60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0" name="Google Shape;6710;p60"/>
          <p:cNvGrpSpPr/>
          <p:nvPr/>
        </p:nvGrpSpPr>
        <p:grpSpPr>
          <a:xfrm>
            <a:off x="1295729" y="1533705"/>
            <a:ext cx="367261" cy="364686"/>
            <a:chOff x="-64781025" y="3361050"/>
            <a:chExt cx="317425" cy="315200"/>
          </a:xfrm>
        </p:grpSpPr>
        <p:sp>
          <p:nvSpPr>
            <p:cNvPr id="6711" name="Google Shape;6711;p60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0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60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60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5" name="Google Shape;6715;p60"/>
          <p:cNvSpPr/>
          <p:nvPr/>
        </p:nvSpPr>
        <p:spPr>
          <a:xfrm>
            <a:off x="1295604" y="1976311"/>
            <a:ext cx="367261" cy="36543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6" name="Google Shape;6716;p60"/>
          <p:cNvSpPr/>
          <p:nvPr/>
        </p:nvSpPr>
        <p:spPr>
          <a:xfrm>
            <a:off x="1322938" y="2404313"/>
            <a:ext cx="312592" cy="36726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17" name="Google Shape;6717;p60"/>
          <p:cNvSpPr/>
          <p:nvPr/>
        </p:nvSpPr>
        <p:spPr>
          <a:xfrm>
            <a:off x="3508223" y="1572954"/>
            <a:ext cx="366335" cy="2861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18" name="Google Shape;6718;p60"/>
          <p:cNvGrpSpPr/>
          <p:nvPr/>
        </p:nvGrpSpPr>
        <p:grpSpPr>
          <a:xfrm>
            <a:off x="3500129" y="1975144"/>
            <a:ext cx="382765" cy="367810"/>
            <a:chOff x="-62890750" y="3747425"/>
            <a:chExt cx="330825" cy="317900"/>
          </a:xfrm>
        </p:grpSpPr>
        <p:sp>
          <p:nvSpPr>
            <p:cNvPr id="6719" name="Google Shape;6719;p60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0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60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60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0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0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0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60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60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0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0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0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60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60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3" name="Google Shape;6733;p60"/>
          <p:cNvGrpSpPr/>
          <p:nvPr/>
        </p:nvGrpSpPr>
        <p:grpSpPr>
          <a:xfrm>
            <a:off x="3507881" y="2404781"/>
            <a:ext cx="367261" cy="366364"/>
            <a:chOff x="-62884425" y="4111775"/>
            <a:chExt cx="317425" cy="316650"/>
          </a:xfrm>
        </p:grpSpPr>
        <p:sp>
          <p:nvSpPr>
            <p:cNvPr id="6734" name="Google Shape;6734;p60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60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6" name="Google Shape;6736;p60"/>
          <p:cNvGrpSpPr/>
          <p:nvPr/>
        </p:nvGrpSpPr>
        <p:grpSpPr>
          <a:xfrm>
            <a:off x="2180515" y="2900850"/>
            <a:ext cx="365438" cy="360001"/>
            <a:chOff x="-60991775" y="3376900"/>
            <a:chExt cx="315850" cy="311150"/>
          </a:xfrm>
        </p:grpSpPr>
        <p:sp>
          <p:nvSpPr>
            <p:cNvPr id="6737" name="Google Shape;6737;p60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60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60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0" name="Google Shape;6740;p60"/>
          <p:cNvGrpSpPr/>
          <p:nvPr/>
        </p:nvGrpSpPr>
        <p:grpSpPr>
          <a:xfrm>
            <a:off x="2180052" y="3351714"/>
            <a:ext cx="366364" cy="359075"/>
            <a:chOff x="-60988625" y="3740800"/>
            <a:chExt cx="316650" cy="310350"/>
          </a:xfrm>
        </p:grpSpPr>
        <p:sp>
          <p:nvSpPr>
            <p:cNvPr id="6741" name="Google Shape;6741;p60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0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60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4" name="Google Shape;6744;p60"/>
          <p:cNvGrpSpPr/>
          <p:nvPr/>
        </p:nvGrpSpPr>
        <p:grpSpPr>
          <a:xfrm>
            <a:off x="2180052" y="3807165"/>
            <a:ext cx="366364" cy="365207"/>
            <a:chOff x="-60987850" y="4100950"/>
            <a:chExt cx="316650" cy="315650"/>
          </a:xfrm>
        </p:grpSpPr>
        <p:sp>
          <p:nvSpPr>
            <p:cNvPr id="6745" name="Google Shape;6745;p60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0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0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60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60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0" name="Google Shape;6750;p60"/>
          <p:cNvGrpSpPr/>
          <p:nvPr/>
        </p:nvGrpSpPr>
        <p:grpSpPr>
          <a:xfrm>
            <a:off x="3949836" y="3352625"/>
            <a:ext cx="369083" cy="357253"/>
            <a:chOff x="-59447250" y="3706150"/>
            <a:chExt cx="319000" cy="308775"/>
          </a:xfrm>
        </p:grpSpPr>
        <p:sp>
          <p:nvSpPr>
            <p:cNvPr id="6751" name="Google Shape;6751;p60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60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60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0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5" name="Google Shape;6755;p60"/>
          <p:cNvGrpSpPr/>
          <p:nvPr/>
        </p:nvGrpSpPr>
        <p:grpSpPr>
          <a:xfrm>
            <a:off x="1738564" y="1533936"/>
            <a:ext cx="368186" cy="364224"/>
            <a:chOff x="-64406125" y="3362225"/>
            <a:chExt cx="318225" cy="314800"/>
          </a:xfrm>
        </p:grpSpPr>
        <p:sp>
          <p:nvSpPr>
            <p:cNvPr id="6756" name="Google Shape;6756;p60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60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58" name="Google Shape;6758;p60"/>
          <p:cNvSpPr/>
          <p:nvPr/>
        </p:nvSpPr>
        <p:spPr>
          <a:xfrm>
            <a:off x="1801771" y="1975400"/>
            <a:ext cx="241524" cy="36726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59" name="Google Shape;6759;p60"/>
          <p:cNvGrpSpPr/>
          <p:nvPr/>
        </p:nvGrpSpPr>
        <p:grpSpPr>
          <a:xfrm>
            <a:off x="1739027" y="2404781"/>
            <a:ext cx="367261" cy="366364"/>
            <a:chOff x="-64410850" y="4094450"/>
            <a:chExt cx="317425" cy="316650"/>
          </a:xfrm>
        </p:grpSpPr>
        <p:sp>
          <p:nvSpPr>
            <p:cNvPr id="6760" name="Google Shape;6760;p60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0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60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63" name="Google Shape;6763;p60"/>
          <p:cNvSpPr/>
          <p:nvPr/>
        </p:nvSpPr>
        <p:spPr>
          <a:xfrm>
            <a:off x="3983247" y="1532300"/>
            <a:ext cx="319882" cy="367463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64" name="Google Shape;6764;p60"/>
          <p:cNvGrpSpPr/>
          <p:nvPr/>
        </p:nvGrpSpPr>
        <p:grpSpPr>
          <a:xfrm>
            <a:off x="3960575" y="1974854"/>
            <a:ext cx="365467" cy="368389"/>
            <a:chOff x="-62516625" y="3743175"/>
            <a:chExt cx="315875" cy="318400"/>
          </a:xfrm>
        </p:grpSpPr>
        <p:sp>
          <p:nvSpPr>
            <p:cNvPr id="6765" name="Google Shape;6765;p60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0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7" name="Google Shape;6767;p60"/>
          <p:cNvGrpSpPr/>
          <p:nvPr/>
        </p:nvGrpSpPr>
        <p:grpSpPr>
          <a:xfrm>
            <a:off x="3967415" y="2424826"/>
            <a:ext cx="351786" cy="326274"/>
            <a:chOff x="-62511900" y="4129100"/>
            <a:chExt cx="304050" cy="282000"/>
          </a:xfrm>
        </p:grpSpPr>
        <p:sp>
          <p:nvSpPr>
            <p:cNvPr id="6768" name="Google Shape;6768;p60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60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0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0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0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3" name="Google Shape;6773;p60"/>
          <p:cNvGrpSpPr/>
          <p:nvPr/>
        </p:nvGrpSpPr>
        <p:grpSpPr>
          <a:xfrm>
            <a:off x="2645537" y="2897220"/>
            <a:ext cx="310770" cy="367261"/>
            <a:chOff x="-60597975" y="3367475"/>
            <a:chExt cx="268600" cy="317425"/>
          </a:xfrm>
        </p:grpSpPr>
        <p:sp>
          <p:nvSpPr>
            <p:cNvPr id="6774" name="Google Shape;6774;p60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60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0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60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60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79" name="Google Shape;6779;p60"/>
          <p:cNvSpPr/>
          <p:nvPr/>
        </p:nvSpPr>
        <p:spPr>
          <a:xfrm>
            <a:off x="2616264" y="3348731"/>
            <a:ext cx="369083" cy="36500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80" name="Google Shape;6780;p60"/>
          <p:cNvGrpSpPr/>
          <p:nvPr/>
        </p:nvGrpSpPr>
        <p:grpSpPr>
          <a:xfrm>
            <a:off x="2617740" y="3858536"/>
            <a:ext cx="366364" cy="262465"/>
            <a:chOff x="-60621600" y="4145650"/>
            <a:chExt cx="316650" cy="226850"/>
          </a:xfrm>
        </p:grpSpPr>
        <p:sp>
          <p:nvSpPr>
            <p:cNvPr id="6781" name="Google Shape;6781;p60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60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60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4" name="Google Shape;6784;p60"/>
          <p:cNvGrpSpPr/>
          <p:nvPr/>
        </p:nvGrpSpPr>
        <p:grpSpPr>
          <a:xfrm>
            <a:off x="3954392" y="3807035"/>
            <a:ext cx="359972" cy="365467"/>
            <a:chOff x="-59400775" y="4084200"/>
            <a:chExt cx="311125" cy="315875"/>
          </a:xfrm>
        </p:grpSpPr>
        <p:sp>
          <p:nvSpPr>
            <p:cNvPr id="6785" name="Google Shape;6785;p60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0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60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60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0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0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1" name="Google Shape;6791;p60"/>
          <p:cNvGrpSpPr/>
          <p:nvPr/>
        </p:nvGrpSpPr>
        <p:grpSpPr>
          <a:xfrm>
            <a:off x="2178486" y="1532866"/>
            <a:ext cx="365438" cy="366364"/>
            <a:chOff x="-64044600" y="3360375"/>
            <a:chExt cx="315850" cy="316650"/>
          </a:xfrm>
        </p:grpSpPr>
        <p:sp>
          <p:nvSpPr>
            <p:cNvPr id="6792" name="Google Shape;6792;p60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0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0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5" name="Google Shape;6795;p60"/>
          <p:cNvGrpSpPr/>
          <p:nvPr/>
        </p:nvGrpSpPr>
        <p:grpSpPr>
          <a:xfrm>
            <a:off x="2204909" y="1975418"/>
            <a:ext cx="312592" cy="367261"/>
            <a:chOff x="-64022550" y="3727425"/>
            <a:chExt cx="270175" cy="317425"/>
          </a:xfrm>
        </p:grpSpPr>
        <p:sp>
          <p:nvSpPr>
            <p:cNvPr id="6796" name="Google Shape;6796;p60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0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0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9" name="Google Shape;6799;p60"/>
          <p:cNvGrpSpPr/>
          <p:nvPr/>
        </p:nvGrpSpPr>
        <p:grpSpPr>
          <a:xfrm>
            <a:off x="2229047" y="2404318"/>
            <a:ext cx="264317" cy="367290"/>
            <a:chOff x="-64001300" y="4093650"/>
            <a:chExt cx="228450" cy="317450"/>
          </a:xfrm>
        </p:grpSpPr>
        <p:sp>
          <p:nvSpPr>
            <p:cNvPr id="6800" name="Google Shape;6800;p60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0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0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0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4" name="Google Shape;6804;p60"/>
          <p:cNvGrpSpPr/>
          <p:nvPr/>
        </p:nvGrpSpPr>
        <p:grpSpPr>
          <a:xfrm>
            <a:off x="848051" y="2897610"/>
            <a:ext cx="359972" cy="366480"/>
            <a:chOff x="-62148800" y="3377700"/>
            <a:chExt cx="311125" cy="316750"/>
          </a:xfrm>
        </p:grpSpPr>
        <p:sp>
          <p:nvSpPr>
            <p:cNvPr id="6805" name="Google Shape;6805;p60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60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7" name="Google Shape;6807;p60"/>
          <p:cNvGrpSpPr/>
          <p:nvPr/>
        </p:nvGrpSpPr>
        <p:grpSpPr>
          <a:xfrm>
            <a:off x="843958" y="3347607"/>
            <a:ext cx="368157" cy="367290"/>
            <a:chOff x="-62154300" y="3743950"/>
            <a:chExt cx="318200" cy="317450"/>
          </a:xfrm>
        </p:grpSpPr>
        <p:sp>
          <p:nvSpPr>
            <p:cNvPr id="6808" name="Google Shape;6808;p60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0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0" name="Google Shape;6810;p60"/>
          <p:cNvGrpSpPr/>
          <p:nvPr/>
        </p:nvGrpSpPr>
        <p:grpSpPr>
          <a:xfrm>
            <a:off x="843944" y="3806587"/>
            <a:ext cx="368186" cy="366364"/>
            <a:chOff x="-62151950" y="4111775"/>
            <a:chExt cx="318225" cy="316650"/>
          </a:xfrm>
        </p:grpSpPr>
        <p:sp>
          <p:nvSpPr>
            <p:cNvPr id="6811" name="Google Shape;6811;p60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0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0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0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5" name="Google Shape;6815;p60"/>
          <p:cNvGrpSpPr/>
          <p:nvPr/>
        </p:nvGrpSpPr>
        <p:grpSpPr>
          <a:xfrm>
            <a:off x="3062568" y="2897133"/>
            <a:ext cx="368157" cy="367434"/>
            <a:chOff x="-60254550" y="3367325"/>
            <a:chExt cx="318200" cy="317575"/>
          </a:xfrm>
        </p:grpSpPr>
        <p:sp>
          <p:nvSpPr>
            <p:cNvPr id="6816" name="Google Shape;6816;p60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0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0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0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0" name="Google Shape;6820;p60"/>
          <p:cNvGrpSpPr/>
          <p:nvPr/>
        </p:nvGrpSpPr>
        <p:grpSpPr>
          <a:xfrm>
            <a:off x="3063465" y="3348127"/>
            <a:ext cx="366364" cy="366248"/>
            <a:chOff x="-60255350" y="3733825"/>
            <a:chExt cx="316650" cy="316550"/>
          </a:xfrm>
        </p:grpSpPr>
        <p:sp>
          <p:nvSpPr>
            <p:cNvPr id="6821" name="Google Shape;6821;p60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0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0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0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0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0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0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8" name="Google Shape;6828;p60"/>
          <p:cNvGrpSpPr/>
          <p:nvPr/>
        </p:nvGrpSpPr>
        <p:grpSpPr>
          <a:xfrm>
            <a:off x="3091262" y="3807035"/>
            <a:ext cx="310770" cy="365467"/>
            <a:chOff x="-60232500" y="4101525"/>
            <a:chExt cx="268600" cy="315875"/>
          </a:xfrm>
        </p:grpSpPr>
        <p:sp>
          <p:nvSpPr>
            <p:cNvPr id="6829" name="Google Shape;6829;p60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0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31" name="Google Shape;6831;p60"/>
          <p:cNvSpPr/>
          <p:nvPr/>
        </p:nvSpPr>
        <p:spPr>
          <a:xfrm>
            <a:off x="2179036" y="4275969"/>
            <a:ext cx="366335" cy="367290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2" name="Google Shape;6832;p60"/>
          <p:cNvGrpSpPr/>
          <p:nvPr/>
        </p:nvGrpSpPr>
        <p:grpSpPr>
          <a:xfrm>
            <a:off x="2624262" y="1532866"/>
            <a:ext cx="368186" cy="366364"/>
            <a:chOff x="-63679950" y="3360375"/>
            <a:chExt cx="318225" cy="316650"/>
          </a:xfrm>
        </p:grpSpPr>
        <p:sp>
          <p:nvSpPr>
            <p:cNvPr id="6833" name="Google Shape;6833;p60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0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0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0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37" name="Google Shape;6837;p60"/>
          <p:cNvSpPr/>
          <p:nvPr/>
        </p:nvSpPr>
        <p:spPr>
          <a:xfrm>
            <a:off x="2623229" y="1975169"/>
            <a:ext cx="370009" cy="367724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8" name="Google Shape;6838;p60"/>
          <p:cNvGrpSpPr/>
          <p:nvPr/>
        </p:nvGrpSpPr>
        <p:grpSpPr>
          <a:xfrm>
            <a:off x="2622889" y="2404203"/>
            <a:ext cx="370934" cy="367521"/>
            <a:chOff x="-63679950" y="4093450"/>
            <a:chExt cx="320600" cy="317650"/>
          </a:xfrm>
        </p:grpSpPr>
        <p:sp>
          <p:nvSpPr>
            <p:cNvPr id="6839" name="Google Shape;6839;p60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0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0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2" name="Google Shape;6842;p60"/>
          <p:cNvGrpSpPr/>
          <p:nvPr/>
        </p:nvGrpSpPr>
        <p:grpSpPr>
          <a:xfrm>
            <a:off x="1283006" y="2897205"/>
            <a:ext cx="366364" cy="367290"/>
            <a:chOff x="-61784125" y="3377700"/>
            <a:chExt cx="316650" cy="317450"/>
          </a:xfrm>
        </p:grpSpPr>
        <p:sp>
          <p:nvSpPr>
            <p:cNvPr id="6843" name="Google Shape;6843;p60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60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0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0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0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60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60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50" name="Google Shape;6850;p60"/>
          <p:cNvGrpSpPr/>
          <p:nvPr/>
        </p:nvGrpSpPr>
        <p:grpSpPr>
          <a:xfrm>
            <a:off x="1283006" y="3347607"/>
            <a:ext cx="366364" cy="367290"/>
            <a:chOff x="-61783350" y="3743950"/>
            <a:chExt cx="316650" cy="317450"/>
          </a:xfrm>
        </p:grpSpPr>
        <p:sp>
          <p:nvSpPr>
            <p:cNvPr id="6851" name="Google Shape;6851;p60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0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3" name="Google Shape;6853;p60"/>
          <p:cNvSpPr/>
          <p:nvPr/>
        </p:nvSpPr>
        <p:spPr>
          <a:xfrm>
            <a:off x="1282887" y="3806407"/>
            <a:ext cx="366364" cy="366682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4" name="Google Shape;6854;p60"/>
          <p:cNvSpPr/>
          <p:nvPr/>
        </p:nvSpPr>
        <p:spPr>
          <a:xfrm>
            <a:off x="3505689" y="2907052"/>
            <a:ext cx="366364" cy="347563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5" name="Google Shape;6855;p60"/>
          <p:cNvSpPr/>
          <p:nvPr/>
        </p:nvSpPr>
        <p:spPr>
          <a:xfrm>
            <a:off x="3504778" y="3387693"/>
            <a:ext cx="368186" cy="287081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56" name="Google Shape;6856;p60"/>
          <p:cNvGrpSpPr/>
          <p:nvPr/>
        </p:nvGrpSpPr>
        <p:grpSpPr>
          <a:xfrm>
            <a:off x="3504430" y="3807440"/>
            <a:ext cx="369112" cy="364657"/>
            <a:chOff x="-59869425" y="4102225"/>
            <a:chExt cx="319025" cy="315175"/>
          </a:xfrm>
        </p:grpSpPr>
        <p:sp>
          <p:nvSpPr>
            <p:cNvPr id="6857" name="Google Shape;6857;p60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0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0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60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1" name="Google Shape;6861;p60"/>
          <p:cNvGrpSpPr/>
          <p:nvPr/>
        </p:nvGrpSpPr>
        <p:grpSpPr>
          <a:xfrm>
            <a:off x="2623233" y="4276262"/>
            <a:ext cx="366364" cy="365467"/>
            <a:chOff x="-59029025" y="3711650"/>
            <a:chExt cx="316650" cy="315875"/>
          </a:xfrm>
        </p:grpSpPr>
        <p:sp>
          <p:nvSpPr>
            <p:cNvPr id="6862" name="Google Shape;6862;p60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0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0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0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0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60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60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9" name="Google Shape;6869;p60"/>
          <p:cNvGrpSpPr/>
          <p:nvPr/>
        </p:nvGrpSpPr>
        <p:grpSpPr>
          <a:xfrm>
            <a:off x="4859311" y="1532317"/>
            <a:ext cx="351940" cy="348188"/>
            <a:chOff x="581525" y="3254850"/>
            <a:chExt cx="297750" cy="294575"/>
          </a:xfrm>
        </p:grpSpPr>
        <p:sp>
          <p:nvSpPr>
            <p:cNvPr id="6870" name="Google Shape;6870;p60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0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60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3" name="Google Shape;6873;p60"/>
          <p:cNvGrpSpPr/>
          <p:nvPr/>
        </p:nvGrpSpPr>
        <p:grpSpPr>
          <a:xfrm>
            <a:off x="4858380" y="1971253"/>
            <a:ext cx="353802" cy="351497"/>
            <a:chOff x="580725" y="3617925"/>
            <a:chExt cx="299325" cy="297375"/>
          </a:xfrm>
        </p:grpSpPr>
        <p:sp>
          <p:nvSpPr>
            <p:cNvPr id="6874" name="Google Shape;6874;p60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0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0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60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60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9" name="Google Shape;6879;p60"/>
          <p:cNvGrpSpPr/>
          <p:nvPr/>
        </p:nvGrpSpPr>
        <p:grpSpPr>
          <a:xfrm>
            <a:off x="4860242" y="2418443"/>
            <a:ext cx="350079" cy="350079"/>
            <a:chOff x="583100" y="3982600"/>
            <a:chExt cx="296175" cy="296175"/>
          </a:xfrm>
        </p:grpSpPr>
        <p:sp>
          <p:nvSpPr>
            <p:cNvPr id="6880" name="Google Shape;6880;p60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0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60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60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0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0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0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7" name="Google Shape;6887;p60"/>
          <p:cNvGrpSpPr/>
          <p:nvPr/>
        </p:nvGrpSpPr>
        <p:grpSpPr>
          <a:xfrm>
            <a:off x="7092856" y="1532067"/>
            <a:ext cx="307231" cy="348690"/>
            <a:chOff x="2423775" y="3226875"/>
            <a:chExt cx="259925" cy="295000"/>
          </a:xfrm>
        </p:grpSpPr>
        <p:sp>
          <p:nvSpPr>
            <p:cNvPr id="6888" name="Google Shape;6888;p60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0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0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1" name="Google Shape;6891;p60"/>
          <p:cNvGrpSpPr/>
          <p:nvPr/>
        </p:nvGrpSpPr>
        <p:grpSpPr>
          <a:xfrm>
            <a:off x="7070043" y="1973352"/>
            <a:ext cx="352857" cy="347301"/>
            <a:chOff x="2404875" y="3592725"/>
            <a:chExt cx="298525" cy="293825"/>
          </a:xfrm>
        </p:grpSpPr>
        <p:sp>
          <p:nvSpPr>
            <p:cNvPr id="6892" name="Google Shape;6892;p60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0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60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5" name="Google Shape;6895;p60"/>
          <p:cNvGrpSpPr/>
          <p:nvPr/>
        </p:nvGrpSpPr>
        <p:grpSpPr>
          <a:xfrm>
            <a:off x="7070974" y="2418917"/>
            <a:ext cx="350995" cy="349133"/>
            <a:chOff x="2404875" y="3955825"/>
            <a:chExt cx="296950" cy="295375"/>
          </a:xfrm>
        </p:grpSpPr>
        <p:sp>
          <p:nvSpPr>
            <p:cNvPr id="6896" name="Google Shape;6896;p60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0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60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60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0" name="Google Shape;6900;p60"/>
          <p:cNvGrpSpPr/>
          <p:nvPr/>
        </p:nvGrpSpPr>
        <p:grpSpPr>
          <a:xfrm>
            <a:off x="5764954" y="2883111"/>
            <a:ext cx="349163" cy="350079"/>
            <a:chOff x="4263650" y="3235150"/>
            <a:chExt cx="295400" cy="296175"/>
          </a:xfrm>
        </p:grpSpPr>
        <p:sp>
          <p:nvSpPr>
            <p:cNvPr id="6901" name="Google Shape;6901;p60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60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60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0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0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6" name="Google Shape;6906;p60"/>
          <p:cNvGrpSpPr/>
          <p:nvPr/>
        </p:nvGrpSpPr>
        <p:grpSpPr>
          <a:xfrm>
            <a:off x="5762634" y="3342272"/>
            <a:ext cx="353802" cy="327739"/>
            <a:chOff x="4266025" y="3609275"/>
            <a:chExt cx="299325" cy="277275"/>
          </a:xfrm>
        </p:grpSpPr>
        <p:sp>
          <p:nvSpPr>
            <p:cNvPr id="6907" name="Google Shape;6907;p60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0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9" name="Google Shape;6909;p60"/>
          <p:cNvGrpSpPr/>
          <p:nvPr/>
        </p:nvGrpSpPr>
        <p:grpSpPr>
          <a:xfrm>
            <a:off x="5763092" y="3807659"/>
            <a:ext cx="352886" cy="349133"/>
            <a:chOff x="4263650" y="3963700"/>
            <a:chExt cx="298550" cy="295375"/>
          </a:xfrm>
        </p:grpSpPr>
        <p:sp>
          <p:nvSpPr>
            <p:cNvPr id="6910" name="Google Shape;6910;p60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60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60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0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0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0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0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7" name="Google Shape;6917;p60"/>
          <p:cNvGrpSpPr/>
          <p:nvPr/>
        </p:nvGrpSpPr>
        <p:grpSpPr>
          <a:xfrm>
            <a:off x="8041429" y="2883111"/>
            <a:ext cx="226264" cy="350079"/>
            <a:chOff x="6164975" y="3211525"/>
            <a:chExt cx="191425" cy="296175"/>
          </a:xfrm>
        </p:grpSpPr>
        <p:sp>
          <p:nvSpPr>
            <p:cNvPr id="6918" name="Google Shape;6918;p60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60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0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0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0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0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60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5" name="Google Shape;6925;p60"/>
          <p:cNvGrpSpPr/>
          <p:nvPr/>
        </p:nvGrpSpPr>
        <p:grpSpPr>
          <a:xfrm>
            <a:off x="5303466" y="1531387"/>
            <a:ext cx="352886" cy="350049"/>
            <a:chOff x="946175" y="3253275"/>
            <a:chExt cx="298550" cy="296150"/>
          </a:xfrm>
        </p:grpSpPr>
        <p:sp>
          <p:nvSpPr>
            <p:cNvPr id="6926" name="Google Shape;6926;p60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0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0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0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60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1" name="Google Shape;6931;p60"/>
          <p:cNvGrpSpPr/>
          <p:nvPr/>
        </p:nvGrpSpPr>
        <p:grpSpPr>
          <a:xfrm>
            <a:off x="5304397" y="1973351"/>
            <a:ext cx="351024" cy="347301"/>
            <a:chOff x="946175" y="3619500"/>
            <a:chExt cx="296975" cy="293825"/>
          </a:xfrm>
        </p:grpSpPr>
        <p:sp>
          <p:nvSpPr>
            <p:cNvPr id="6932" name="Google Shape;6932;p60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0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0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0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0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0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8" name="Google Shape;6938;p60"/>
          <p:cNvGrpSpPr/>
          <p:nvPr/>
        </p:nvGrpSpPr>
        <p:grpSpPr>
          <a:xfrm>
            <a:off x="5303939" y="2417985"/>
            <a:ext cx="351940" cy="350995"/>
            <a:chOff x="944600" y="3981825"/>
            <a:chExt cx="297750" cy="296950"/>
          </a:xfrm>
        </p:grpSpPr>
        <p:sp>
          <p:nvSpPr>
            <p:cNvPr id="6939" name="Google Shape;6939;p60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60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0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60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3" name="Google Shape;6943;p60"/>
          <p:cNvGrpSpPr/>
          <p:nvPr/>
        </p:nvGrpSpPr>
        <p:grpSpPr>
          <a:xfrm>
            <a:off x="7520875" y="1531845"/>
            <a:ext cx="350079" cy="349133"/>
            <a:chOff x="2768750" y="3227275"/>
            <a:chExt cx="296175" cy="295375"/>
          </a:xfrm>
        </p:grpSpPr>
        <p:sp>
          <p:nvSpPr>
            <p:cNvPr id="6944" name="Google Shape;6944;p60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0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0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0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60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60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0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0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2" name="Google Shape;6952;p60"/>
          <p:cNvGrpSpPr/>
          <p:nvPr/>
        </p:nvGrpSpPr>
        <p:grpSpPr>
          <a:xfrm>
            <a:off x="7541826" y="1972717"/>
            <a:ext cx="308177" cy="348572"/>
            <a:chOff x="2786075" y="3591800"/>
            <a:chExt cx="260725" cy="294900"/>
          </a:xfrm>
        </p:grpSpPr>
        <p:sp>
          <p:nvSpPr>
            <p:cNvPr id="6953" name="Google Shape;6953;p60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0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0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0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0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8" name="Google Shape;6958;p60"/>
          <p:cNvGrpSpPr/>
          <p:nvPr/>
        </p:nvGrpSpPr>
        <p:grpSpPr>
          <a:xfrm>
            <a:off x="7582324" y="2418444"/>
            <a:ext cx="227180" cy="350079"/>
            <a:chOff x="2819150" y="3955025"/>
            <a:chExt cx="192200" cy="296175"/>
          </a:xfrm>
        </p:grpSpPr>
        <p:sp>
          <p:nvSpPr>
            <p:cNvPr id="6959" name="Google Shape;6959;p60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0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60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60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3" name="Google Shape;6963;p60"/>
          <p:cNvGrpSpPr/>
          <p:nvPr/>
        </p:nvGrpSpPr>
        <p:grpSpPr>
          <a:xfrm>
            <a:off x="6206097" y="2884042"/>
            <a:ext cx="349133" cy="348217"/>
            <a:chOff x="4629125" y="3235150"/>
            <a:chExt cx="295375" cy="294600"/>
          </a:xfrm>
        </p:grpSpPr>
        <p:sp>
          <p:nvSpPr>
            <p:cNvPr id="6964" name="Google Shape;6964;p60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0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0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0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0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9" name="Google Shape;6969;p60"/>
          <p:cNvGrpSpPr/>
          <p:nvPr/>
        </p:nvGrpSpPr>
        <p:grpSpPr>
          <a:xfrm>
            <a:off x="6206082" y="3331575"/>
            <a:ext cx="349163" cy="349133"/>
            <a:chOff x="4628325" y="3599825"/>
            <a:chExt cx="295400" cy="295375"/>
          </a:xfrm>
        </p:grpSpPr>
        <p:sp>
          <p:nvSpPr>
            <p:cNvPr id="6970" name="Google Shape;6970;p60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0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0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0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0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0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0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0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0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0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0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0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2" name="Google Shape;6982;p60"/>
          <p:cNvGrpSpPr/>
          <p:nvPr/>
        </p:nvGrpSpPr>
        <p:grpSpPr>
          <a:xfrm>
            <a:off x="6227033" y="3807186"/>
            <a:ext cx="307261" cy="350079"/>
            <a:chOff x="4645650" y="3962900"/>
            <a:chExt cx="259950" cy="296175"/>
          </a:xfrm>
        </p:grpSpPr>
        <p:sp>
          <p:nvSpPr>
            <p:cNvPr id="6983" name="Google Shape;6983;p60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0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60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60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0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0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9" name="Google Shape;6989;p60"/>
          <p:cNvGrpSpPr/>
          <p:nvPr/>
        </p:nvGrpSpPr>
        <p:grpSpPr>
          <a:xfrm>
            <a:off x="7979994" y="3332048"/>
            <a:ext cx="349133" cy="348188"/>
            <a:chOff x="6143725" y="3582500"/>
            <a:chExt cx="295375" cy="294575"/>
          </a:xfrm>
        </p:grpSpPr>
        <p:sp>
          <p:nvSpPr>
            <p:cNvPr id="6990" name="Google Shape;6990;p60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0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0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60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60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0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0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7" name="Google Shape;6997;p60"/>
          <p:cNvGrpSpPr/>
          <p:nvPr/>
        </p:nvGrpSpPr>
        <p:grpSpPr>
          <a:xfrm>
            <a:off x="5748820" y="1531387"/>
            <a:ext cx="350995" cy="350049"/>
            <a:chOff x="1310075" y="3253275"/>
            <a:chExt cx="296950" cy="296150"/>
          </a:xfrm>
        </p:grpSpPr>
        <p:sp>
          <p:nvSpPr>
            <p:cNvPr id="6998" name="Google Shape;6998;p60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60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0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01" name="Google Shape;7001;p60"/>
          <p:cNvSpPr/>
          <p:nvPr/>
        </p:nvSpPr>
        <p:spPr>
          <a:xfrm>
            <a:off x="5750241" y="1973475"/>
            <a:ext cx="348217" cy="347272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02" name="Google Shape;7002;p60"/>
          <p:cNvGrpSpPr/>
          <p:nvPr/>
        </p:nvGrpSpPr>
        <p:grpSpPr>
          <a:xfrm>
            <a:off x="5748347" y="2417646"/>
            <a:ext cx="351941" cy="351675"/>
            <a:chOff x="1310075" y="3980250"/>
            <a:chExt cx="297750" cy="297525"/>
          </a:xfrm>
        </p:grpSpPr>
        <p:sp>
          <p:nvSpPr>
            <p:cNvPr id="7003" name="Google Shape;7003;p60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0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0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60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7" name="Google Shape;7007;p60"/>
          <p:cNvGrpSpPr/>
          <p:nvPr/>
        </p:nvGrpSpPr>
        <p:grpSpPr>
          <a:xfrm>
            <a:off x="8013136" y="1531845"/>
            <a:ext cx="266305" cy="349133"/>
            <a:chOff x="3167275" y="3227275"/>
            <a:chExt cx="225300" cy="295375"/>
          </a:xfrm>
        </p:grpSpPr>
        <p:sp>
          <p:nvSpPr>
            <p:cNvPr id="7008" name="Google Shape;7008;p60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0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0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0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0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3" name="Google Shape;7013;p60"/>
          <p:cNvSpPr/>
          <p:nvPr/>
        </p:nvSpPr>
        <p:spPr>
          <a:xfrm>
            <a:off x="7962474" y="1971731"/>
            <a:ext cx="367779" cy="350758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4" name="Google Shape;7014;p60"/>
          <p:cNvGrpSpPr/>
          <p:nvPr/>
        </p:nvGrpSpPr>
        <p:grpSpPr>
          <a:xfrm>
            <a:off x="7970318" y="2418902"/>
            <a:ext cx="351940" cy="349163"/>
            <a:chOff x="3133425" y="3955025"/>
            <a:chExt cx="297750" cy="295400"/>
          </a:xfrm>
        </p:grpSpPr>
        <p:sp>
          <p:nvSpPr>
            <p:cNvPr id="7015" name="Google Shape;7015;p60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0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0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8" name="Google Shape;7018;p60"/>
          <p:cNvGrpSpPr/>
          <p:nvPr/>
        </p:nvGrpSpPr>
        <p:grpSpPr>
          <a:xfrm>
            <a:off x="6650491" y="2882490"/>
            <a:ext cx="350079" cy="351320"/>
            <a:chOff x="4991425" y="3234750"/>
            <a:chExt cx="296175" cy="297225"/>
          </a:xfrm>
        </p:grpSpPr>
        <p:sp>
          <p:nvSpPr>
            <p:cNvPr id="7019" name="Google Shape;7019;p60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0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0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60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60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60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5" name="Google Shape;7025;p60"/>
          <p:cNvGrpSpPr/>
          <p:nvPr/>
        </p:nvGrpSpPr>
        <p:grpSpPr>
          <a:xfrm>
            <a:off x="6650491" y="3352053"/>
            <a:ext cx="350079" cy="308177"/>
            <a:chOff x="4991425" y="3617150"/>
            <a:chExt cx="296175" cy="260725"/>
          </a:xfrm>
        </p:grpSpPr>
        <p:sp>
          <p:nvSpPr>
            <p:cNvPr id="7026" name="Google Shape;7026;p60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0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0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0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0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0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60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3" name="Google Shape;7033;p60"/>
          <p:cNvGrpSpPr/>
          <p:nvPr/>
        </p:nvGrpSpPr>
        <p:grpSpPr>
          <a:xfrm>
            <a:off x="6727764" y="3807644"/>
            <a:ext cx="195532" cy="349163"/>
            <a:chOff x="5056800" y="3962900"/>
            <a:chExt cx="165425" cy="295400"/>
          </a:xfrm>
        </p:grpSpPr>
        <p:sp>
          <p:nvSpPr>
            <p:cNvPr id="7034" name="Google Shape;7034;p60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0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0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7" name="Google Shape;7037;p60"/>
          <p:cNvGrpSpPr/>
          <p:nvPr/>
        </p:nvGrpSpPr>
        <p:grpSpPr>
          <a:xfrm>
            <a:off x="7979062" y="3807660"/>
            <a:ext cx="350995" cy="349133"/>
            <a:chOff x="6168925" y="3936925"/>
            <a:chExt cx="296950" cy="295375"/>
          </a:xfrm>
        </p:grpSpPr>
        <p:sp>
          <p:nvSpPr>
            <p:cNvPr id="7038" name="Google Shape;7038;p60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0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0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60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60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0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4" name="Google Shape;7044;p60"/>
          <p:cNvGrpSpPr/>
          <p:nvPr/>
        </p:nvGrpSpPr>
        <p:grpSpPr>
          <a:xfrm>
            <a:off x="6192756" y="1531845"/>
            <a:ext cx="348188" cy="349133"/>
            <a:chOff x="1674750" y="3254050"/>
            <a:chExt cx="294575" cy="295375"/>
          </a:xfrm>
        </p:grpSpPr>
        <p:sp>
          <p:nvSpPr>
            <p:cNvPr id="7045" name="Google Shape;7045;p60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0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0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8" name="Google Shape;7048;p60"/>
          <p:cNvGrpSpPr/>
          <p:nvPr/>
        </p:nvGrpSpPr>
        <p:grpSpPr>
          <a:xfrm>
            <a:off x="6207177" y="1972435"/>
            <a:ext cx="319347" cy="349133"/>
            <a:chOff x="1687350" y="3618725"/>
            <a:chExt cx="270175" cy="295375"/>
          </a:xfrm>
        </p:grpSpPr>
        <p:sp>
          <p:nvSpPr>
            <p:cNvPr id="7049" name="Google Shape;7049;p60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0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0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2" name="Google Shape;7052;p60"/>
          <p:cNvGrpSpPr/>
          <p:nvPr/>
        </p:nvGrpSpPr>
        <p:grpSpPr>
          <a:xfrm>
            <a:off x="6190880" y="2418916"/>
            <a:ext cx="351940" cy="349133"/>
            <a:chOff x="1672375" y="3982600"/>
            <a:chExt cx="297750" cy="295375"/>
          </a:xfrm>
        </p:grpSpPr>
        <p:sp>
          <p:nvSpPr>
            <p:cNvPr id="7053" name="Google Shape;7053;p60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60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60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6" name="Google Shape;7056;p60"/>
          <p:cNvGrpSpPr/>
          <p:nvPr/>
        </p:nvGrpSpPr>
        <p:grpSpPr>
          <a:xfrm>
            <a:off x="4882872" y="2883111"/>
            <a:ext cx="350079" cy="350079"/>
            <a:chOff x="3497300" y="3227275"/>
            <a:chExt cx="296175" cy="296175"/>
          </a:xfrm>
        </p:grpSpPr>
        <p:sp>
          <p:nvSpPr>
            <p:cNvPr id="7057" name="Google Shape;7057;p60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0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0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0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0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0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60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0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5" name="Google Shape;7065;p60"/>
          <p:cNvGrpSpPr/>
          <p:nvPr/>
        </p:nvGrpSpPr>
        <p:grpSpPr>
          <a:xfrm>
            <a:off x="4883345" y="3332506"/>
            <a:ext cx="349133" cy="347272"/>
            <a:chOff x="3497300" y="3591950"/>
            <a:chExt cx="295375" cy="293800"/>
          </a:xfrm>
        </p:grpSpPr>
        <p:sp>
          <p:nvSpPr>
            <p:cNvPr id="7066" name="Google Shape;7066;p60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0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0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60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60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0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0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60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4" name="Google Shape;7074;p60"/>
          <p:cNvGrpSpPr/>
          <p:nvPr/>
        </p:nvGrpSpPr>
        <p:grpSpPr>
          <a:xfrm>
            <a:off x="4883345" y="3807644"/>
            <a:ext cx="349133" cy="349163"/>
            <a:chOff x="3497300" y="3955025"/>
            <a:chExt cx="295375" cy="295400"/>
          </a:xfrm>
        </p:grpSpPr>
        <p:sp>
          <p:nvSpPr>
            <p:cNvPr id="7075" name="Google Shape;7075;p60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0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0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8" name="Google Shape;7078;p60"/>
          <p:cNvGrpSpPr/>
          <p:nvPr/>
        </p:nvGrpSpPr>
        <p:grpSpPr>
          <a:xfrm>
            <a:off x="7107917" y="2883835"/>
            <a:ext cx="327739" cy="348631"/>
            <a:chOff x="5364750" y="3235150"/>
            <a:chExt cx="277275" cy="294950"/>
          </a:xfrm>
        </p:grpSpPr>
        <p:sp>
          <p:nvSpPr>
            <p:cNvPr id="7079" name="Google Shape;7079;p60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0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0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60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60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0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0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0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7" name="Google Shape;7087;p60"/>
          <p:cNvGrpSpPr/>
          <p:nvPr/>
        </p:nvGrpSpPr>
        <p:grpSpPr>
          <a:xfrm>
            <a:off x="7096274" y="3330171"/>
            <a:ext cx="351024" cy="351940"/>
            <a:chOff x="5355300" y="3598250"/>
            <a:chExt cx="296975" cy="297750"/>
          </a:xfrm>
        </p:grpSpPr>
        <p:sp>
          <p:nvSpPr>
            <p:cNvPr id="7088" name="Google Shape;7088;p60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0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0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0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0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0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60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60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6" name="Google Shape;7096;p60"/>
          <p:cNvGrpSpPr/>
          <p:nvPr/>
        </p:nvGrpSpPr>
        <p:grpSpPr>
          <a:xfrm>
            <a:off x="7100470" y="3869093"/>
            <a:ext cx="342632" cy="226264"/>
            <a:chOff x="5358450" y="4015675"/>
            <a:chExt cx="289875" cy="191425"/>
          </a:xfrm>
        </p:grpSpPr>
        <p:sp>
          <p:nvSpPr>
            <p:cNvPr id="7097" name="Google Shape;7097;p60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0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0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0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1" name="Google Shape;7101;p60"/>
          <p:cNvGrpSpPr/>
          <p:nvPr/>
        </p:nvGrpSpPr>
        <p:grpSpPr>
          <a:xfrm>
            <a:off x="6226953" y="4251624"/>
            <a:ext cx="351024" cy="325464"/>
            <a:chOff x="6543825" y="3202075"/>
            <a:chExt cx="296975" cy="275350"/>
          </a:xfrm>
        </p:grpSpPr>
        <p:sp>
          <p:nvSpPr>
            <p:cNvPr id="7102" name="Google Shape;7102;p60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0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0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0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0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60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60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9" name="Google Shape;7109;p60"/>
          <p:cNvGrpSpPr/>
          <p:nvPr/>
        </p:nvGrpSpPr>
        <p:grpSpPr>
          <a:xfrm>
            <a:off x="6633934" y="1531372"/>
            <a:ext cx="350079" cy="350079"/>
            <a:chOff x="2037825" y="3254050"/>
            <a:chExt cx="296175" cy="296175"/>
          </a:xfrm>
        </p:grpSpPr>
        <p:sp>
          <p:nvSpPr>
            <p:cNvPr id="7110" name="Google Shape;7110;p60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0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0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0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0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0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6" name="Google Shape;7116;p60"/>
          <p:cNvGrpSpPr/>
          <p:nvPr/>
        </p:nvGrpSpPr>
        <p:grpSpPr>
          <a:xfrm>
            <a:off x="6632072" y="1972539"/>
            <a:ext cx="353802" cy="348926"/>
            <a:chOff x="2034675" y="3617925"/>
            <a:chExt cx="299325" cy="295200"/>
          </a:xfrm>
        </p:grpSpPr>
        <p:sp>
          <p:nvSpPr>
            <p:cNvPr id="7117" name="Google Shape;7117;p60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0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0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0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0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2" name="Google Shape;7122;p60"/>
          <p:cNvGrpSpPr/>
          <p:nvPr/>
        </p:nvGrpSpPr>
        <p:grpSpPr>
          <a:xfrm>
            <a:off x="6633934" y="2418916"/>
            <a:ext cx="350079" cy="349133"/>
            <a:chOff x="2037825" y="3981825"/>
            <a:chExt cx="296175" cy="295375"/>
          </a:xfrm>
        </p:grpSpPr>
        <p:sp>
          <p:nvSpPr>
            <p:cNvPr id="7123" name="Google Shape;7123;p60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0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0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6" name="Google Shape;7126;p60"/>
          <p:cNvGrpSpPr/>
          <p:nvPr/>
        </p:nvGrpSpPr>
        <p:grpSpPr>
          <a:xfrm>
            <a:off x="5318952" y="2915232"/>
            <a:ext cx="350079" cy="285837"/>
            <a:chOff x="3860400" y="3254050"/>
            <a:chExt cx="296175" cy="241825"/>
          </a:xfrm>
        </p:grpSpPr>
        <p:sp>
          <p:nvSpPr>
            <p:cNvPr id="7127" name="Google Shape;7127;p60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0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0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0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0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0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60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4" name="Google Shape;7134;p60"/>
          <p:cNvGrpSpPr/>
          <p:nvPr/>
        </p:nvGrpSpPr>
        <p:grpSpPr>
          <a:xfrm>
            <a:off x="5318479" y="3331102"/>
            <a:ext cx="351024" cy="350079"/>
            <a:chOff x="3859600" y="3591950"/>
            <a:chExt cx="296975" cy="296175"/>
          </a:xfrm>
        </p:grpSpPr>
        <p:sp>
          <p:nvSpPr>
            <p:cNvPr id="7135" name="Google Shape;7135;p60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0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0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8" name="Google Shape;7138;p60"/>
          <p:cNvGrpSpPr/>
          <p:nvPr/>
        </p:nvGrpSpPr>
        <p:grpSpPr>
          <a:xfrm>
            <a:off x="5318952" y="3807186"/>
            <a:ext cx="350079" cy="350079"/>
            <a:chOff x="3860400" y="3955025"/>
            <a:chExt cx="296175" cy="296175"/>
          </a:xfrm>
        </p:grpSpPr>
        <p:sp>
          <p:nvSpPr>
            <p:cNvPr id="7139" name="Google Shape;7139;p60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0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0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0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60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4" name="Google Shape;7144;p60"/>
          <p:cNvGrpSpPr/>
          <p:nvPr/>
        </p:nvGrpSpPr>
        <p:grpSpPr>
          <a:xfrm>
            <a:off x="7534167" y="2883584"/>
            <a:ext cx="355664" cy="349133"/>
            <a:chOff x="5716825" y="3235950"/>
            <a:chExt cx="300900" cy="295375"/>
          </a:xfrm>
        </p:grpSpPr>
        <p:sp>
          <p:nvSpPr>
            <p:cNvPr id="7145" name="Google Shape;7145;p60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0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0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0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9" name="Google Shape;7149;p60"/>
          <p:cNvGrpSpPr/>
          <p:nvPr/>
        </p:nvGrpSpPr>
        <p:grpSpPr>
          <a:xfrm>
            <a:off x="7547199" y="3342272"/>
            <a:ext cx="329601" cy="327739"/>
            <a:chOff x="5727850" y="3609275"/>
            <a:chExt cx="278850" cy="277275"/>
          </a:xfrm>
        </p:grpSpPr>
        <p:sp>
          <p:nvSpPr>
            <p:cNvPr id="7150" name="Google Shape;7150;p60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60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0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60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60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55" name="Google Shape;7155;p60"/>
          <p:cNvGrpSpPr/>
          <p:nvPr/>
        </p:nvGrpSpPr>
        <p:grpSpPr>
          <a:xfrm>
            <a:off x="7558383" y="3807659"/>
            <a:ext cx="307231" cy="349133"/>
            <a:chOff x="5736525" y="3963700"/>
            <a:chExt cx="259925" cy="295375"/>
          </a:xfrm>
        </p:grpSpPr>
        <p:sp>
          <p:nvSpPr>
            <p:cNvPr id="7156" name="Google Shape;7156;p60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60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60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60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60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0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0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3" name="Google Shape;7163;p60"/>
          <p:cNvGrpSpPr/>
          <p:nvPr/>
        </p:nvGrpSpPr>
        <p:grpSpPr>
          <a:xfrm>
            <a:off x="6649963" y="4256985"/>
            <a:ext cx="351024" cy="350079"/>
            <a:chOff x="6553275" y="3604550"/>
            <a:chExt cx="296975" cy="296175"/>
          </a:xfrm>
        </p:grpSpPr>
        <p:sp>
          <p:nvSpPr>
            <p:cNvPr id="7164" name="Google Shape;7164;p60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0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60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0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0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0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4" name="Google Shape;7174;p61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5" name="Google Shape;7175;p61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176" name="Google Shape;7176;p61"/>
          <p:cNvGrpSpPr/>
          <p:nvPr/>
        </p:nvGrpSpPr>
        <p:grpSpPr>
          <a:xfrm>
            <a:off x="877057" y="1532946"/>
            <a:ext cx="294401" cy="353645"/>
            <a:chOff x="-35814600" y="3202075"/>
            <a:chExt cx="242625" cy="291450"/>
          </a:xfrm>
        </p:grpSpPr>
        <p:sp>
          <p:nvSpPr>
            <p:cNvPr id="7177" name="Google Shape;7177;p61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1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1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1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1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1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1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4" name="Google Shape;7184;p61"/>
          <p:cNvGrpSpPr/>
          <p:nvPr/>
        </p:nvGrpSpPr>
        <p:grpSpPr>
          <a:xfrm>
            <a:off x="847435" y="1973866"/>
            <a:ext cx="353645" cy="353888"/>
            <a:chOff x="-35839800" y="3561025"/>
            <a:chExt cx="291450" cy="291650"/>
          </a:xfrm>
        </p:grpSpPr>
        <p:sp>
          <p:nvSpPr>
            <p:cNvPr id="7185" name="Google Shape;7185;p61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1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1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1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1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1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1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92" name="Google Shape;7192;p61"/>
          <p:cNvSpPr/>
          <p:nvPr/>
        </p:nvSpPr>
        <p:spPr>
          <a:xfrm>
            <a:off x="845859" y="2409404"/>
            <a:ext cx="355557" cy="353645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93" name="Google Shape;7193;p61"/>
          <p:cNvGrpSpPr/>
          <p:nvPr/>
        </p:nvGrpSpPr>
        <p:grpSpPr>
          <a:xfrm>
            <a:off x="3084980" y="1532946"/>
            <a:ext cx="353645" cy="353645"/>
            <a:chOff x="-34003850" y="3227275"/>
            <a:chExt cx="291450" cy="291450"/>
          </a:xfrm>
        </p:grpSpPr>
        <p:sp>
          <p:nvSpPr>
            <p:cNvPr id="7194" name="Google Shape;7194;p61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1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61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61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61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9" name="Google Shape;7199;p61"/>
          <p:cNvGrpSpPr/>
          <p:nvPr/>
        </p:nvGrpSpPr>
        <p:grpSpPr>
          <a:xfrm>
            <a:off x="3084510" y="1973638"/>
            <a:ext cx="354586" cy="354343"/>
            <a:chOff x="-34004625" y="3585850"/>
            <a:chExt cx="292225" cy="292025"/>
          </a:xfrm>
        </p:grpSpPr>
        <p:sp>
          <p:nvSpPr>
            <p:cNvPr id="7200" name="Google Shape;7200;p61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61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1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61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61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5" name="Google Shape;7205;p61"/>
          <p:cNvGrpSpPr/>
          <p:nvPr/>
        </p:nvGrpSpPr>
        <p:grpSpPr>
          <a:xfrm>
            <a:off x="3084025" y="2408839"/>
            <a:ext cx="355557" cy="354616"/>
            <a:chOff x="-34005425" y="3945575"/>
            <a:chExt cx="293025" cy="292250"/>
          </a:xfrm>
        </p:grpSpPr>
        <p:sp>
          <p:nvSpPr>
            <p:cNvPr id="7206" name="Google Shape;7206;p61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61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1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9" name="Google Shape;7209;p61"/>
          <p:cNvGrpSpPr/>
          <p:nvPr/>
        </p:nvGrpSpPr>
        <p:grpSpPr>
          <a:xfrm>
            <a:off x="1731124" y="2882015"/>
            <a:ext cx="358408" cy="355557"/>
            <a:chOff x="-32174975" y="3192625"/>
            <a:chExt cx="295375" cy="293025"/>
          </a:xfrm>
        </p:grpSpPr>
        <p:sp>
          <p:nvSpPr>
            <p:cNvPr id="7210" name="Google Shape;7210;p61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1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1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61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14" name="Google Shape;7214;p61"/>
          <p:cNvSpPr/>
          <p:nvPr/>
        </p:nvSpPr>
        <p:spPr>
          <a:xfrm>
            <a:off x="1728170" y="3353079"/>
            <a:ext cx="363201" cy="354859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5" name="Google Shape;7215;p61"/>
          <p:cNvSpPr/>
          <p:nvPr/>
        </p:nvSpPr>
        <p:spPr>
          <a:xfrm>
            <a:off x="1732948" y="3818164"/>
            <a:ext cx="353645" cy="35458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16" name="Google Shape;7216;p61"/>
          <p:cNvGrpSpPr/>
          <p:nvPr/>
        </p:nvGrpSpPr>
        <p:grpSpPr>
          <a:xfrm>
            <a:off x="3970274" y="2882970"/>
            <a:ext cx="354586" cy="353645"/>
            <a:chOff x="-30345325" y="3184750"/>
            <a:chExt cx="292225" cy="291450"/>
          </a:xfrm>
        </p:grpSpPr>
        <p:sp>
          <p:nvSpPr>
            <p:cNvPr id="7217" name="Google Shape;7217;p61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61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1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1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1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2" name="Google Shape;7222;p61"/>
          <p:cNvGrpSpPr/>
          <p:nvPr/>
        </p:nvGrpSpPr>
        <p:grpSpPr>
          <a:xfrm>
            <a:off x="1295026" y="1532946"/>
            <a:ext cx="353645" cy="353645"/>
            <a:chOff x="-35481425" y="3202075"/>
            <a:chExt cx="291450" cy="291450"/>
          </a:xfrm>
        </p:grpSpPr>
        <p:sp>
          <p:nvSpPr>
            <p:cNvPr id="7223" name="Google Shape;7223;p61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1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1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1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61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61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61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0" name="Google Shape;7230;p61"/>
          <p:cNvGrpSpPr/>
          <p:nvPr/>
        </p:nvGrpSpPr>
        <p:grpSpPr>
          <a:xfrm>
            <a:off x="1294556" y="1974472"/>
            <a:ext cx="354586" cy="352675"/>
            <a:chOff x="-35482200" y="3561225"/>
            <a:chExt cx="292225" cy="290650"/>
          </a:xfrm>
        </p:grpSpPr>
        <p:sp>
          <p:nvSpPr>
            <p:cNvPr id="7231" name="Google Shape;7231;p61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61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61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4" name="Google Shape;7234;p61"/>
          <p:cNvGrpSpPr/>
          <p:nvPr/>
        </p:nvGrpSpPr>
        <p:grpSpPr>
          <a:xfrm>
            <a:off x="1295026" y="2409340"/>
            <a:ext cx="353645" cy="353615"/>
            <a:chOff x="-35481425" y="3919600"/>
            <a:chExt cx="291450" cy="291425"/>
          </a:xfrm>
        </p:grpSpPr>
        <p:sp>
          <p:nvSpPr>
            <p:cNvPr id="7235" name="Google Shape;7235;p61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1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1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1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1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1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61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61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3" name="Google Shape;7243;p61"/>
          <p:cNvGrpSpPr/>
          <p:nvPr/>
        </p:nvGrpSpPr>
        <p:grpSpPr>
          <a:xfrm>
            <a:off x="3530661" y="1533431"/>
            <a:ext cx="357468" cy="352675"/>
            <a:chOff x="-33645475" y="3228075"/>
            <a:chExt cx="294600" cy="290650"/>
          </a:xfrm>
        </p:grpSpPr>
        <p:sp>
          <p:nvSpPr>
            <p:cNvPr id="7244" name="Google Shape;7244;p61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1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1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61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61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1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1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1" name="Google Shape;7251;p61"/>
          <p:cNvGrpSpPr/>
          <p:nvPr/>
        </p:nvGrpSpPr>
        <p:grpSpPr>
          <a:xfrm>
            <a:off x="3531631" y="1973516"/>
            <a:ext cx="355526" cy="354586"/>
            <a:chOff x="-33646250" y="3586425"/>
            <a:chExt cx="293000" cy="292225"/>
          </a:xfrm>
        </p:grpSpPr>
        <p:sp>
          <p:nvSpPr>
            <p:cNvPr id="7252" name="Google Shape;7252;p61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61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4" name="Google Shape;7254;p61"/>
          <p:cNvGrpSpPr/>
          <p:nvPr/>
        </p:nvGrpSpPr>
        <p:grpSpPr>
          <a:xfrm>
            <a:off x="3532101" y="2408369"/>
            <a:ext cx="354586" cy="355557"/>
            <a:chOff x="-33645475" y="3944800"/>
            <a:chExt cx="292225" cy="293025"/>
          </a:xfrm>
        </p:grpSpPr>
        <p:sp>
          <p:nvSpPr>
            <p:cNvPr id="7255" name="Google Shape;7255;p61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61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61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1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1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61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61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1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1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1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5" name="Google Shape;7265;p61"/>
          <p:cNvGrpSpPr/>
          <p:nvPr/>
        </p:nvGrpSpPr>
        <p:grpSpPr>
          <a:xfrm>
            <a:off x="2185320" y="2882106"/>
            <a:ext cx="352675" cy="355375"/>
            <a:chOff x="-31809525" y="3192625"/>
            <a:chExt cx="290650" cy="292875"/>
          </a:xfrm>
        </p:grpSpPr>
        <p:sp>
          <p:nvSpPr>
            <p:cNvPr id="7266" name="Google Shape;7266;p61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1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61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61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0" name="Google Shape;7270;p61"/>
          <p:cNvGrpSpPr/>
          <p:nvPr/>
        </p:nvGrpSpPr>
        <p:grpSpPr>
          <a:xfrm>
            <a:off x="2184835" y="3352658"/>
            <a:ext cx="353645" cy="355557"/>
            <a:chOff x="-31811100" y="3550975"/>
            <a:chExt cx="291450" cy="293025"/>
          </a:xfrm>
        </p:grpSpPr>
        <p:sp>
          <p:nvSpPr>
            <p:cNvPr id="7271" name="Google Shape;7271;p61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61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61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61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1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1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61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8" name="Google Shape;7278;p61"/>
          <p:cNvGrpSpPr/>
          <p:nvPr/>
        </p:nvGrpSpPr>
        <p:grpSpPr>
          <a:xfrm>
            <a:off x="2178631" y="3816962"/>
            <a:ext cx="366052" cy="356831"/>
            <a:chOff x="-31817400" y="3910025"/>
            <a:chExt cx="301675" cy="294075"/>
          </a:xfrm>
        </p:grpSpPr>
        <p:sp>
          <p:nvSpPr>
            <p:cNvPr id="7279" name="Google Shape;7279;p61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1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1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2" name="Google Shape;7282;p61"/>
          <p:cNvGrpSpPr/>
          <p:nvPr/>
        </p:nvGrpSpPr>
        <p:grpSpPr>
          <a:xfrm>
            <a:off x="3970259" y="3353143"/>
            <a:ext cx="354616" cy="354586"/>
            <a:chOff x="-30354000" y="3569100"/>
            <a:chExt cx="292250" cy="292225"/>
          </a:xfrm>
        </p:grpSpPr>
        <p:sp>
          <p:nvSpPr>
            <p:cNvPr id="7283" name="Google Shape;7283;p61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61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1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61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61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1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9" name="Google Shape;7289;p61"/>
          <p:cNvGrpSpPr/>
          <p:nvPr/>
        </p:nvGrpSpPr>
        <p:grpSpPr>
          <a:xfrm>
            <a:off x="1748837" y="1532946"/>
            <a:ext cx="342148" cy="353645"/>
            <a:chOff x="-35118325" y="3202075"/>
            <a:chExt cx="281975" cy="291450"/>
          </a:xfrm>
        </p:grpSpPr>
        <p:sp>
          <p:nvSpPr>
            <p:cNvPr id="7290" name="Google Shape;7290;p61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1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1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61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4" name="Google Shape;7294;p61"/>
          <p:cNvGrpSpPr/>
          <p:nvPr/>
        </p:nvGrpSpPr>
        <p:grpSpPr>
          <a:xfrm>
            <a:off x="1742618" y="1974199"/>
            <a:ext cx="354586" cy="353221"/>
            <a:chOff x="-35123050" y="3561225"/>
            <a:chExt cx="292225" cy="291100"/>
          </a:xfrm>
        </p:grpSpPr>
        <p:sp>
          <p:nvSpPr>
            <p:cNvPr id="7295" name="Google Shape;7295;p61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1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97" name="Google Shape;7297;p61"/>
          <p:cNvGrpSpPr/>
          <p:nvPr/>
        </p:nvGrpSpPr>
        <p:grpSpPr>
          <a:xfrm>
            <a:off x="1784677" y="2409340"/>
            <a:ext cx="270467" cy="353615"/>
            <a:chOff x="-35089175" y="3919600"/>
            <a:chExt cx="222900" cy="291425"/>
          </a:xfrm>
        </p:grpSpPr>
        <p:sp>
          <p:nvSpPr>
            <p:cNvPr id="7298" name="Google Shape;7298;p61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1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0" name="Google Shape;7300;p61"/>
          <p:cNvGrpSpPr/>
          <p:nvPr/>
        </p:nvGrpSpPr>
        <p:grpSpPr>
          <a:xfrm>
            <a:off x="3981673" y="1532703"/>
            <a:ext cx="336445" cy="354131"/>
            <a:chOff x="-33277650" y="3226875"/>
            <a:chExt cx="277275" cy="291850"/>
          </a:xfrm>
        </p:grpSpPr>
        <p:sp>
          <p:nvSpPr>
            <p:cNvPr id="7301" name="Google Shape;7301;p61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61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61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1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1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1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61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8" name="Google Shape;7308;p61"/>
          <p:cNvGrpSpPr/>
          <p:nvPr/>
        </p:nvGrpSpPr>
        <p:grpSpPr>
          <a:xfrm>
            <a:off x="3973073" y="1973987"/>
            <a:ext cx="353645" cy="353645"/>
            <a:chOff x="-33286325" y="3586425"/>
            <a:chExt cx="291450" cy="291450"/>
          </a:xfrm>
        </p:grpSpPr>
        <p:sp>
          <p:nvSpPr>
            <p:cNvPr id="7309" name="Google Shape;7309;p61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1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1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1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1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4" name="Google Shape;7314;p61"/>
          <p:cNvGrpSpPr/>
          <p:nvPr/>
        </p:nvGrpSpPr>
        <p:grpSpPr>
          <a:xfrm>
            <a:off x="3973073" y="2408369"/>
            <a:ext cx="353645" cy="355557"/>
            <a:chOff x="-33286325" y="3944800"/>
            <a:chExt cx="291450" cy="293025"/>
          </a:xfrm>
        </p:grpSpPr>
        <p:sp>
          <p:nvSpPr>
            <p:cNvPr id="7315" name="Google Shape;7315;p61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61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61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1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9" name="Google Shape;7319;p61"/>
          <p:cNvGrpSpPr/>
          <p:nvPr/>
        </p:nvGrpSpPr>
        <p:grpSpPr>
          <a:xfrm>
            <a:off x="2631470" y="2881529"/>
            <a:ext cx="353645" cy="356527"/>
            <a:chOff x="-31452725" y="3191825"/>
            <a:chExt cx="291450" cy="293825"/>
          </a:xfrm>
        </p:grpSpPr>
        <p:sp>
          <p:nvSpPr>
            <p:cNvPr id="7320" name="Google Shape;7320;p61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61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61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61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4" name="Google Shape;7324;p61"/>
          <p:cNvGrpSpPr/>
          <p:nvPr/>
        </p:nvGrpSpPr>
        <p:grpSpPr>
          <a:xfrm>
            <a:off x="2631000" y="3353144"/>
            <a:ext cx="354586" cy="354586"/>
            <a:chOff x="-31452725" y="3551775"/>
            <a:chExt cx="292225" cy="292225"/>
          </a:xfrm>
        </p:grpSpPr>
        <p:sp>
          <p:nvSpPr>
            <p:cNvPr id="7325" name="Google Shape;7325;p61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61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1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1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61"/>
          <p:cNvGrpSpPr/>
          <p:nvPr/>
        </p:nvGrpSpPr>
        <p:grpSpPr>
          <a:xfrm>
            <a:off x="2629559" y="3817129"/>
            <a:ext cx="357468" cy="356497"/>
            <a:chOff x="-31455100" y="3909350"/>
            <a:chExt cx="294600" cy="293800"/>
          </a:xfrm>
        </p:grpSpPr>
        <p:sp>
          <p:nvSpPr>
            <p:cNvPr id="7330" name="Google Shape;7330;p61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61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2" name="Google Shape;7332;p61"/>
          <p:cNvGrpSpPr/>
          <p:nvPr/>
        </p:nvGrpSpPr>
        <p:grpSpPr>
          <a:xfrm>
            <a:off x="3970744" y="3818084"/>
            <a:ext cx="353645" cy="354586"/>
            <a:chOff x="-30345325" y="3918800"/>
            <a:chExt cx="291450" cy="292225"/>
          </a:xfrm>
        </p:grpSpPr>
        <p:sp>
          <p:nvSpPr>
            <p:cNvPr id="7333" name="Google Shape;7333;p61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1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1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1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1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8" name="Google Shape;7338;p61"/>
          <p:cNvGrpSpPr/>
          <p:nvPr/>
        </p:nvGrpSpPr>
        <p:grpSpPr>
          <a:xfrm>
            <a:off x="2200736" y="1532946"/>
            <a:ext cx="332593" cy="353645"/>
            <a:chOff x="-34755225" y="3202075"/>
            <a:chExt cx="274100" cy="291450"/>
          </a:xfrm>
        </p:grpSpPr>
        <p:sp>
          <p:nvSpPr>
            <p:cNvPr id="7339" name="Google Shape;7339;p61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1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61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1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1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1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1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6" name="Google Shape;7346;p61"/>
          <p:cNvGrpSpPr/>
          <p:nvPr/>
        </p:nvGrpSpPr>
        <p:grpSpPr>
          <a:xfrm>
            <a:off x="2190209" y="1973987"/>
            <a:ext cx="353645" cy="353645"/>
            <a:chOff x="-34763900" y="3561225"/>
            <a:chExt cx="291450" cy="291450"/>
          </a:xfrm>
        </p:grpSpPr>
        <p:sp>
          <p:nvSpPr>
            <p:cNvPr id="7347" name="Google Shape;7347;p61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1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1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61"/>
          <p:cNvSpPr/>
          <p:nvPr/>
        </p:nvSpPr>
        <p:spPr>
          <a:xfrm>
            <a:off x="2189608" y="2409419"/>
            <a:ext cx="353645" cy="353615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51" name="Google Shape;7351;p61"/>
          <p:cNvGrpSpPr/>
          <p:nvPr/>
        </p:nvGrpSpPr>
        <p:grpSpPr>
          <a:xfrm>
            <a:off x="845106" y="2882499"/>
            <a:ext cx="354586" cy="354586"/>
            <a:chOff x="-32927950" y="3227275"/>
            <a:chExt cx="292225" cy="292225"/>
          </a:xfrm>
        </p:grpSpPr>
        <p:sp>
          <p:nvSpPr>
            <p:cNvPr id="7352" name="Google Shape;7352;p61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1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1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61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1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7" name="Google Shape;7357;p61"/>
          <p:cNvGrpSpPr/>
          <p:nvPr/>
        </p:nvGrpSpPr>
        <p:grpSpPr>
          <a:xfrm>
            <a:off x="844621" y="3353613"/>
            <a:ext cx="355557" cy="353645"/>
            <a:chOff x="-32927950" y="3586425"/>
            <a:chExt cx="293025" cy="291450"/>
          </a:xfrm>
        </p:grpSpPr>
        <p:sp>
          <p:nvSpPr>
            <p:cNvPr id="7358" name="Google Shape;7358;p61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1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61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61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1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3" name="Google Shape;7363;p61"/>
          <p:cNvGrpSpPr/>
          <p:nvPr/>
        </p:nvGrpSpPr>
        <p:grpSpPr>
          <a:xfrm>
            <a:off x="845106" y="3817598"/>
            <a:ext cx="354586" cy="355557"/>
            <a:chOff x="-32927950" y="3944800"/>
            <a:chExt cx="292225" cy="293025"/>
          </a:xfrm>
        </p:grpSpPr>
        <p:sp>
          <p:nvSpPr>
            <p:cNvPr id="7364" name="Google Shape;7364;p61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1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1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1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1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1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61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1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1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3" name="Google Shape;7373;p61"/>
          <p:cNvGrpSpPr/>
          <p:nvPr/>
        </p:nvGrpSpPr>
        <p:grpSpPr>
          <a:xfrm>
            <a:off x="3073898" y="2882849"/>
            <a:ext cx="354586" cy="353888"/>
            <a:chOff x="-31094350" y="3194000"/>
            <a:chExt cx="292225" cy="291650"/>
          </a:xfrm>
        </p:grpSpPr>
        <p:sp>
          <p:nvSpPr>
            <p:cNvPr id="7374" name="Google Shape;7374;p61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1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1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1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1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1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1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61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2" name="Google Shape;7382;p61"/>
          <p:cNvGrpSpPr/>
          <p:nvPr/>
        </p:nvGrpSpPr>
        <p:grpSpPr>
          <a:xfrm>
            <a:off x="3074368" y="3353341"/>
            <a:ext cx="353645" cy="354191"/>
            <a:chOff x="-31093575" y="3552550"/>
            <a:chExt cx="291450" cy="291900"/>
          </a:xfrm>
        </p:grpSpPr>
        <p:sp>
          <p:nvSpPr>
            <p:cNvPr id="7383" name="Google Shape;7383;p61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1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1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61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7" name="Google Shape;7387;p61"/>
          <p:cNvGrpSpPr/>
          <p:nvPr/>
        </p:nvGrpSpPr>
        <p:grpSpPr>
          <a:xfrm>
            <a:off x="3074368" y="3818569"/>
            <a:ext cx="353645" cy="353615"/>
            <a:chOff x="-31093575" y="3911725"/>
            <a:chExt cx="291450" cy="291425"/>
          </a:xfrm>
        </p:grpSpPr>
        <p:sp>
          <p:nvSpPr>
            <p:cNvPr id="7388" name="Google Shape;7388;p61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1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0" name="Google Shape;7390;p61"/>
          <p:cNvGrpSpPr/>
          <p:nvPr/>
        </p:nvGrpSpPr>
        <p:grpSpPr>
          <a:xfrm>
            <a:off x="2183798" y="4275536"/>
            <a:ext cx="356497" cy="354586"/>
            <a:chOff x="-29946000" y="3183175"/>
            <a:chExt cx="293800" cy="292225"/>
          </a:xfrm>
        </p:grpSpPr>
        <p:sp>
          <p:nvSpPr>
            <p:cNvPr id="7391" name="Google Shape;7391;p61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61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61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1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1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1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7" name="Google Shape;7397;p61"/>
          <p:cNvGrpSpPr/>
          <p:nvPr/>
        </p:nvGrpSpPr>
        <p:grpSpPr>
          <a:xfrm>
            <a:off x="2628330" y="1532689"/>
            <a:ext cx="358408" cy="354161"/>
            <a:chOff x="-34408675" y="3202075"/>
            <a:chExt cx="295375" cy="291875"/>
          </a:xfrm>
        </p:grpSpPr>
        <p:sp>
          <p:nvSpPr>
            <p:cNvPr id="7398" name="Google Shape;7398;p61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1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61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61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2" name="Google Shape;7402;p61"/>
          <p:cNvGrpSpPr/>
          <p:nvPr/>
        </p:nvGrpSpPr>
        <p:grpSpPr>
          <a:xfrm>
            <a:off x="2630241" y="1972683"/>
            <a:ext cx="354586" cy="356254"/>
            <a:chOff x="-34405525" y="3558075"/>
            <a:chExt cx="292225" cy="293600"/>
          </a:xfrm>
        </p:grpSpPr>
        <p:sp>
          <p:nvSpPr>
            <p:cNvPr id="7403" name="Google Shape;7403;p61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1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1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6" name="Google Shape;7406;p61"/>
          <p:cNvGrpSpPr/>
          <p:nvPr/>
        </p:nvGrpSpPr>
        <p:grpSpPr>
          <a:xfrm>
            <a:off x="2629755" y="2409340"/>
            <a:ext cx="355557" cy="353615"/>
            <a:chOff x="-34406325" y="3919600"/>
            <a:chExt cx="293025" cy="291425"/>
          </a:xfrm>
        </p:grpSpPr>
        <p:sp>
          <p:nvSpPr>
            <p:cNvPr id="7407" name="Google Shape;7407;p61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1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1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1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1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1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61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4" name="Google Shape;7414;p61"/>
          <p:cNvGrpSpPr/>
          <p:nvPr/>
        </p:nvGrpSpPr>
        <p:grpSpPr>
          <a:xfrm>
            <a:off x="1293653" y="2888703"/>
            <a:ext cx="353645" cy="342179"/>
            <a:chOff x="-32568800" y="3232000"/>
            <a:chExt cx="291450" cy="282000"/>
          </a:xfrm>
        </p:grpSpPr>
        <p:sp>
          <p:nvSpPr>
            <p:cNvPr id="7415" name="Google Shape;7415;p61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61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7" name="Google Shape;7417;p61"/>
          <p:cNvGrpSpPr/>
          <p:nvPr/>
        </p:nvGrpSpPr>
        <p:grpSpPr>
          <a:xfrm>
            <a:off x="1293183" y="3353613"/>
            <a:ext cx="354586" cy="353645"/>
            <a:chOff x="-32569575" y="3586425"/>
            <a:chExt cx="292225" cy="291450"/>
          </a:xfrm>
        </p:grpSpPr>
        <p:sp>
          <p:nvSpPr>
            <p:cNvPr id="7418" name="Google Shape;7418;p61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61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0" name="Google Shape;7420;p61"/>
          <p:cNvGrpSpPr/>
          <p:nvPr/>
        </p:nvGrpSpPr>
        <p:grpSpPr>
          <a:xfrm>
            <a:off x="1284098" y="3818205"/>
            <a:ext cx="372756" cy="354343"/>
            <a:chOff x="-32576675" y="3944600"/>
            <a:chExt cx="307200" cy="292025"/>
          </a:xfrm>
        </p:grpSpPr>
        <p:sp>
          <p:nvSpPr>
            <p:cNvPr id="7421" name="Google Shape;7421;p61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1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3" name="Google Shape;7423;p61"/>
          <p:cNvGrpSpPr/>
          <p:nvPr/>
        </p:nvGrpSpPr>
        <p:grpSpPr>
          <a:xfrm>
            <a:off x="3529065" y="2882500"/>
            <a:ext cx="354586" cy="354586"/>
            <a:chOff x="-30735200" y="3192625"/>
            <a:chExt cx="292225" cy="292225"/>
          </a:xfrm>
        </p:grpSpPr>
        <p:sp>
          <p:nvSpPr>
            <p:cNvPr id="7424" name="Google Shape;7424;p61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61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1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1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1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1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1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1" name="Google Shape;7431;p61"/>
          <p:cNvGrpSpPr/>
          <p:nvPr/>
        </p:nvGrpSpPr>
        <p:grpSpPr>
          <a:xfrm>
            <a:off x="3529065" y="3353932"/>
            <a:ext cx="354586" cy="353008"/>
            <a:chOff x="-30735200" y="3552550"/>
            <a:chExt cx="292225" cy="290925"/>
          </a:xfrm>
        </p:grpSpPr>
        <p:sp>
          <p:nvSpPr>
            <p:cNvPr id="7432" name="Google Shape;7432;p61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1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61"/>
          <p:cNvGrpSpPr/>
          <p:nvPr/>
        </p:nvGrpSpPr>
        <p:grpSpPr>
          <a:xfrm>
            <a:off x="3529065" y="3818554"/>
            <a:ext cx="354586" cy="353645"/>
            <a:chOff x="-30735200" y="3910925"/>
            <a:chExt cx="292225" cy="291450"/>
          </a:xfrm>
        </p:grpSpPr>
        <p:sp>
          <p:nvSpPr>
            <p:cNvPr id="7435" name="Google Shape;7435;p61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1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37" name="Google Shape;7437;p61"/>
          <p:cNvSpPr/>
          <p:nvPr/>
        </p:nvSpPr>
        <p:spPr>
          <a:xfrm>
            <a:off x="2632180" y="4275642"/>
            <a:ext cx="354586" cy="353645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438" name="Google Shape;7438;p61"/>
          <p:cNvGrpSpPr/>
          <p:nvPr/>
        </p:nvGrpSpPr>
        <p:grpSpPr>
          <a:xfrm>
            <a:off x="4882910" y="1531421"/>
            <a:ext cx="358971" cy="359224"/>
            <a:chOff x="-57956275" y="3197925"/>
            <a:chExt cx="319000" cy="319225"/>
          </a:xfrm>
        </p:grpSpPr>
        <p:sp>
          <p:nvSpPr>
            <p:cNvPr id="7439" name="Google Shape;7439;p61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1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1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1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61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61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1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6" name="Google Shape;7446;p61"/>
          <p:cNvGrpSpPr/>
          <p:nvPr/>
        </p:nvGrpSpPr>
        <p:grpSpPr>
          <a:xfrm>
            <a:off x="4905064" y="1987846"/>
            <a:ext cx="314662" cy="358971"/>
            <a:chOff x="-57940525" y="3590375"/>
            <a:chExt cx="279625" cy="319000"/>
          </a:xfrm>
        </p:grpSpPr>
        <p:sp>
          <p:nvSpPr>
            <p:cNvPr id="7447" name="Google Shape;7447;p61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1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61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61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1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2" name="Google Shape;7452;p61"/>
          <p:cNvGrpSpPr/>
          <p:nvPr/>
        </p:nvGrpSpPr>
        <p:grpSpPr>
          <a:xfrm>
            <a:off x="4875945" y="2429217"/>
            <a:ext cx="358099" cy="358999"/>
            <a:chOff x="-57959425" y="3982600"/>
            <a:chExt cx="318225" cy="319025"/>
          </a:xfrm>
        </p:grpSpPr>
        <p:sp>
          <p:nvSpPr>
            <p:cNvPr id="7453" name="Google Shape;7453;p61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1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61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61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7" name="Google Shape;7457;p61"/>
          <p:cNvGrpSpPr/>
          <p:nvPr/>
        </p:nvGrpSpPr>
        <p:grpSpPr>
          <a:xfrm>
            <a:off x="7076112" y="1532546"/>
            <a:ext cx="357226" cy="357226"/>
            <a:chOff x="-55987225" y="3198925"/>
            <a:chExt cx="317450" cy="317450"/>
          </a:xfrm>
        </p:grpSpPr>
        <p:sp>
          <p:nvSpPr>
            <p:cNvPr id="7458" name="Google Shape;7458;p61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61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1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1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2" name="Google Shape;7462;p61"/>
          <p:cNvGrpSpPr/>
          <p:nvPr/>
        </p:nvGrpSpPr>
        <p:grpSpPr>
          <a:xfrm>
            <a:off x="7076112" y="1988578"/>
            <a:ext cx="357226" cy="357367"/>
            <a:chOff x="-55987225" y="3591025"/>
            <a:chExt cx="317450" cy="317575"/>
          </a:xfrm>
        </p:grpSpPr>
        <p:sp>
          <p:nvSpPr>
            <p:cNvPr id="7463" name="Google Shape;7463;p61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61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61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1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1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8" name="Google Shape;7468;p61"/>
          <p:cNvGrpSpPr/>
          <p:nvPr/>
        </p:nvGrpSpPr>
        <p:grpSpPr>
          <a:xfrm>
            <a:off x="7090027" y="2429217"/>
            <a:ext cx="358999" cy="358999"/>
            <a:chOff x="-55988800" y="3982600"/>
            <a:chExt cx="319025" cy="319025"/>
          </a:xfrm>
        </p:grpSpPr>
        <p:sp>
          <p:nvSpPr>
            <p:cNvPr id="7469" name="Google Shape;7469;p61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1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1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1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1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4" name="Google Shape;7474;p61"/>
          <p:cNvGrpSpPr/>
          <p:nvPr/>
        </p:nvGrpSpPr>
        <p:grpSpPr>
          <a:xfrm>
            <a:off x="5748546" y="2887174"/>
            <a:ext cx="356326" cy="358971"/>
            <a:chOff x="-54026025" y="3192625"/>
            <a:chExt cx="316650" cy="319000"/>
          </a:xfrm>
        </p:grpSpPr>
        <p:sp>
          <p:nvSpPr>
            <p:cNvPr id="7475" name="Google Shape;7475;p61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1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1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1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1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1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1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1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3" name="Google Shape;7483;p61"/>
          <p:cNvGrpSpPr/>
          <p:nvPr/>
        </p:nvGrpSpPr>
        <p:grpSpPr>
          <a:xfrm>
            <a:off x="5768492" y="3358148"/>
            <a:ext cx="316434" cy="358099"/>
            <a:chOff x="-54007925" y="3584850"/>
            <a:chExt cx="281200" cy="318225"/>
          </a:xfrm>
        </p:grpSpPr>
        <p:sp>
          <p:nvSpPr>
            <p:cNvPr id="7484" name="Google Shape;7484;p61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1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61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61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1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1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0" name="Google Shape;7490;p61"/>
          <p:cNvGrpSpPr/>
          <p:nvPr/>
        </p:nvGrpSpPr>
        <p:grpSpPr>
          <a:xfrm>
            <a:off x="5768492" y="3820033"/>
            <a:ext cx="316434" cy="358914"/>
            <a:chOff x="-54007925" y="3975575"/>
            <a:chExt cx="281200" cy="318950"/>
          </a:xfrm>
        </p:grpSpPr>
        <p:sp>
          <p:nvSpPr>
            <p:cNvPr id="7491" name="Google Shape;7491;p61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61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1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1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5" name="Google Shape;7495;p61"/>
          <p:cNvGrpSpPr/>
          <p:nvPr/>
        </p:nvGrpSpPr>
        <p:grpSpPr>
          <a:xfrm>
            <a:off x="8003359" y="2904504"/>
            <a:ext cx="274770" cy="358492"/>
            <a:chOff x="-52005775" y="3208025"/>
            <a:chExt cx="244175" cy="318575"/>
          </a:xfrm>
        </p:grpSpPr>
        <p:sp>
          <p:nvSpPr>
            <p:cNvPr id="7496" name="Google Shape;7496;p61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61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61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61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1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1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1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1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1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61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1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7" name="Google Shape;7507;p61"/>
          <p:cNvGrpSpPr/>
          <p:nvPr/>
        </p:nvGrpSpPr>
        <p:grpSpPr>
          <a:xfrm>
            <a:off x="5309825" y="1532546"/>
            <a:ext cx="358099" cy="358099"/>
            <a:chOff x="-57568775" y="3198925"/>
            <a:chExt cx="318225" cy="318225"/>
          </a:xfrm>
        </p:grpSpPr>
        <p:sp>
          <p:nvSpPr>
            <p:cNvPr id="7508" name="Google Shape;7508;p61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1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1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1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1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1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4" name="Google Shape;7514;p61"/>
          <p:cNvGrpSpPr/>
          <p:nvPr/>
        </p:nvGrpSpPr>
        <p:grpSpPr>
          <a:xfrm>
            <a:off x="5331543" y="1987846"/>
            <a:ext cx="314662" cy="358099"/>
            <a:chOff x="-57549075" y="3590375"/>
            <a:chExt cx="279625" cy="318225"/>
          </a:xfrm>
        </p:grpSpPr>
        <p:sp>
          <p:nvSpPr>
            <p:cNvPr id="7515" name="Google Shape;7515;p61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1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1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1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9" name="Google Shape;7519;p61"/>
          <p:cNvGrpSpPr/>
          <p:nvPr/>
        </p:nvGrpSpPr>
        <p:grpSpPr>
          <a:xfrm>
            <a:off x="5323740" y="2429217"/>
            <a:ext cx="359871" cy="359871"/>
            <a:chOff x="-57570350" y="3982600"/>
            <a:chExt cx="319800" cy="319800"/>
          </a:xfrm>
        </p:grpSpPr>
        <p:sp>
          <p:nvSpPr>
            <p:cNvPr id="7520" name="Google Shape;7520;p61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1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1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1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4" name="Google Shape;7524;p61"/>
          <p:cNvGrpSpPr/>
          <p:nvPr/>
        </p:nvGrpSpPr>
        <p:grpSpPr>
          <a:xfrm>
            <a:off x="7538779" y="1531646"/>
            <a:ext cx="314662" cy="358999"/>
            <a:chOff x="-55576850" y="3198125"/>
            <a:chExt cx="279625" cy="319025"/>
          </a:xfrm>
        </p:grpSpPr>
        <p:sp>
          <p:nvSpPr>
            <p:cNvPr id="7525" name="Google Shape;7525;p61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1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1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1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61"/>
          <p:cNvGrpSpPr/>
          <p:nvPr/>
        </p:nvGrpSpPr>
        <p:grpSpPr>
          <a:xfrm>
            <a:off x="7516174" y="1987621"/>
            <a:ext cx="359871" cy="358324"/>
            <a:chOff x="-55596550" y="3590175"/>
            <a:chExt cx="319800" cy="318425"/>
          </a:xfrm>
        </p:grpSpPr>
        <p:sp>
          <p:nvSpPr>
            <p:cNvPr id="7530" name="Google Shape;7530;p61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1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1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1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4" name="Google Shape;7534;p61"/>
          <p:cNvGrpSpPr/>
          <p:nvPr/>
        </p:nvGrpSpPr>
        <p:grpSpPr>
          <a:xfrm>
            <a:off x="7531412" y="2428964"/>
            <a:ext cx="358999" cy="359252"/>
            <a:chOff x="-55595775" y="3982375"/>
            <a:chExt cx="319025" cy="319250"/>
          </a:xfrm>
        </p:grpSpPr>
        <p:sp>
          <p:nvSpPr>
            <p:cNvPr id="7535" name="Google Shape;7535;p61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1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1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1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1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1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1" name="Google Shape;7541;p61"/>
          <p:cNvGrpSpPr/>
          <p:nvPr/>
        </p:nvGrpSpPr>
        <p:grpSpPr>
          <a:xfrm>
            <a:off x="6188595" y="2887174"/>
            <a:ext cx="358999" cy="358099"/>
            <a:chOff x="-53635375" y="3192625"/>
            <a:chExt cx="319025" cy="318225"/>
          </a:xfrm>
        </p:grpSpPr>
        <p:sp>
          <p:nvSpPr>
            <p:cNvPr id="7542" name="Google Shape;7542;p61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1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1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5" name="Google Shape;7545;p61"/>
          <p:cNvGrpSpPr/>
          <p:nvPr/>
        </p:nvGrpSpPr>
        <p:grpSpPr>
          <a:xfrm>
            <a:off x="6210763" y="3358148"/>
            <a:ext cx="314662" cy="358999"/>
            <a:chOff x="-53615675" y="3584850"/>
            <a:chExt cx="279625" cy="319025"/>
          </a:xfrm>
        </p:grpSpPr>
        <p:sp>
          <p:nvSpPr>
            <p:cNvPr id="7546" name="Google Shape;7546;p61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1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1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9" name="Google Shape;7549;p61"/>
          <p:cNvGrpSpPr/>
          <p:nvPr/>
        </p:nvGrpSpPr>
        <p:grpSpPr>
          <a:xfrm>
            <a:off x="6188609" y="3821074"/>
            <a:ext cx="358971" cy="357874"/>
            <a:chOff x="-53634575" y="3976500"/>
            <a:chExt cx="319000" cy="318025"/>
          </a:xfrm>
        </p:grpSpPr>
        <p:sp>
          <p:nvSpPr>
            <p:cNvPr id="7550" name="Google Shape;7550;p61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1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1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1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1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1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1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1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8" name="Google Shape;7558;p61"/>
          <p:cNvGrpSpPr/>
          <p:nvPr/>
        </p:nvGrpSpPr>
        <p:grpSpPr>
          <a:xfrm>
            <a:off x="7983413" y="3364028"/>
            <a:ext cx="314662" cy="358436"/>
            <a:chOff x="-52023900" y="3590075"/>
            <a:chExt cx="279625" cy="318525"/>
          </a:xfrm>
        </p:grpSpPr>
        <p:sp>
          <p:nvSpPr>
            <p:cNvPr id="7559" name="Google Shape;7559;p61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1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1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1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1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1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1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6" name="Google Shape;7566;p61"/>
          <p:cNvGrpSpPr/>
          <p:nvPr/>
        </p:nvGrpSpPr>
        <p:grpSpPr>
          <a:xfrm>
            <a:off x="5746654" y="1532546"/>
            <a:ext cx="358971" cy="358971"/>
            <a:chOff x="-57173375" y="3198925"/>
            <a:chExt cx="319000" cy="319000"/>
          </a:xfrm>
        </p:grpSpPr>
        <p:sp>
          <p:nvSpPr>
            <p:cNvPr id="7567" name="Google Shape;7567;p61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1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1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1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1" name="Google Shape;7571;p61"/>
          <p:cNvGrpSpPr/>
          <p:nvPr/>
        </p:nvGrpSpPr>
        <p:grpSpPr>
          <a:xfrm>
            <a:off x="5747541" y="2009987"/>
            <a:ext cx="357198" cy="314690"/>
            <a:chOff x="-57176525" y="3610050"/>
            <a:chExt cx="317425" cy="279650"/>
          </a:xfrm>
        </p:grpSpPr>
        <p:sp>
          <p:nvSpPr>
            <p:cNvPr id="7572" name="Google Shape;7572;p61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1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1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1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1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7" name="Google Shape;7577;p61"/>
          <p:cNvGrpSpPr/>
          <p:nvPr/>
        </p:nvGrpSpPr>
        <p:grpSpPr>
          <a:xfrm>
            <a:off x="5779179" y="2428542"/>
            <a:ext cx="323524" cy="358774"/>
            <a:chOff x="-57162350" y="3982000"/>
            <a:chExt cx="287500" cy="318825"/>
          </a:xfrm>
        </p:grpSpPr>
        <p:sp>
          <p:nvSpPr>
            <p:cNvPr id="7578" name="Google Shape;7578;p61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1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1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1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1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1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1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1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6" name="Google Shape;7586;p61"/>
          <p:cNvGrpSpPr/>
          <p:nvPr/>
        </p:nvGrpSpPr>
        <p:grpSpPr>
          <a:xfrm>
            <a:off x="7957995" y="1532546"/>
            <a:ext cx="358099" cy="356326"/>
            <a:chOff x="-55202750" y="3198925"/>
            <a:chExt cx="318225" cy="316650"/>
          </a:xfrm>
        </p:grpSpPr>
        <p:sp>
          <p:nvSpPr>
            <p:cNvPr id="7587" name="Google Shape;7587;p61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1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9" name="Google Shape;7589;p61"/>
          <p:cNvGrpSpPr/>
          <p:nvPr/>
        </p:nvGrpSpPr>
        <p:grpSpPr>
          <a:xfrm>
            <a:off x="7968629" y="1987846"/>
            <a:ext cx="336830" cy="358099"/>
            <a:chOff x="-55194875" y="3590375"/>
            <a:chExt cx="299325" cy="318225"/>
          </a:xfrm>
        </p:grpSpPr>
        <p:sp>
          <p:nvSpPr>
            <p:cNvPr id="7590" name="Google Shape;7590;p61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1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61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61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1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5" name="Google Shape;7595;p61"/>
          <p:cNvGrpSpPr/>
          <p:nvPr/>
        </p:nvGrpSpPr>
        <p:grpSpPr>
          <a:xfrm>
            <a:off x="7973247" y="2430117"/>
            <a:ext cx="357198" cy="357198"/>
            <a:chOff x="-55203525" y="3983400"/>
            <a:chExt cx="317425" cy="317425"/>
          </a:xfrm>
        </p:grpSpPr>
        <p:sp>
          <p:nvSpPr>
            <p:cNvPr id="7596" name="Google Shape;7596;p61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1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1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9" name="Google Shape;7599;p61"/>
          <p:cNvGrpSpPr/>
          <p:nvPr/>
        </p:nvGrpSpPr>
        <p:grpSpPr>
          <a:xfrm>
            <a:off x="6639727" y="2887174"/>
            <a:ext cx="335930" cy="358971"/>
            <a:chOff x="-53232900" y="3192625"/>
            <a:chExt cx="298525" cy="319000"/>
          </a:xfrm>
        </p:grpSpPr>
        <p:sp>
          <p:nvSpPr>
            <p:cNvPr id="7600" name="Google Shape;7600;p61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1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1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1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1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1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1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1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8" name="Google Shape;7608;p61"/>
          <p:cNvGrpSpPr/>
          <p:nvPr/>
        </p:nvGrpSpPr>
        <p:grpSpPr>
          <a:xfrm>
            <a:off x="6629093" y="3358148"/>
            <a:ext cx="357198" cy="356326"/>
            <a:chOff x="-53242350" y="3584850"/>
            <a:chExt cx="317425" cy="316650"/>
          </a:xfrm>
        </p:grpSpPr>
        <p:sp>
          <p:nvSpPr>
            <p:cNvPr id="7609" name="Google Shape;7609;p61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1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1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1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1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4" name="Google Shape;7614;p61"/>
          <p:cNvGrpSpPr/>
          <p:nvPr/>
        </p:nvGrpSpPr>
        <p:grpSpPr>
          <a:xfrm>
            <a:off x="6650362" y="3820849"/>
            <a:ext cx="314662" cy="358999"/>
            <a:chOff x="-53224225" y="3976300"/>
            <a:chExt cx="279625" cy="319025"/>
          </a:xfrm>
        </p:grpSpPr>
        <p:sp>
          <p:nvSpPr>
            <p:cNvPr id="7615" name="Google Shape;7615;p61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1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1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1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1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1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1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2" name="Google Shape;7622;p61"/>
          <p:cNvGrpSpPr/>
          <p:nvPr/>
        </p:nvGrpSpPr>
        <p:grpSpPr>
          <a:xfrm>
            <a:off x="7961258" y="3828529"/>
            <a:ext cx="358971" cy="358408"/>
            <a:chOff x="-52043575" y="3983125"/>
            <a:chExt cx="319000" cy="318500"/>
          </a:xfrm>
        </p:grpSpPr>
        <p:sp>
          <p:nvSpPr>
            <p:cNvPr id="7623" name="Google Shape;7623;p61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1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1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1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1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1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1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1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1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2" name="Google Shape;7632;p61"/>
          <p:cNvGrpSpPr/>
          <p:nvPr/>
        </p:nvGrpSpPr>
        <p:grpSpPr>
          <a:xfrm>
            <a:off x="6215199" y="1532546"/>
            <a:ext cx="314662" cy="358971"/>
            <a:chOff x="-56766175" y="3198925"/>
            <a:chExt cx="279625" cy="319000"/>
          </a:xfrm>
        </p:grpSpPr>
        <p:sp>
          <p:nvSpPr>
            <p:cNvPr id="7633" name="Google Shape;7633;p61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1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1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1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1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1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61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0" name="Google Shape;7640;p61"/>
          <p:cNvGrpSpPr/>
          <p:nvPr/>
        </p:nvGrpSpPr>
        <p:grpSpPr>
          <a:xfrm>
            <a:off x="6214313" y="1987846"/>
            <a:ext cx="316434" cy="358099"/>
            <a:chOff x="-56766175" y="3590375"/>
            <a:chExt cx="281200" cy="318225"/>
          </a:xfrm>
        </p:grpSpPr>
        <p:sp>
          <p:nvSpPr>
            <p:cNvPr id="7641" name="Google Shape;7641;p61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1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1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1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5" name="Google Shape;7645;p61"/>
          <p:cNvGrpSpPr/>
          <p:nvPr/>
        </p:nvGrpSpPr>
        <p:grpSpPr>
          <a:xfrm>
            <a:off x="6251269" y="2429217"/>
            <a:ext cx="272126" cy="358099"/>
            <a:chOff x="-56747275" y="3982600"/>
            <a:chExt cx="241825" cy="318225"/>
          </a:xfrm>
        </p:grpSpPr>
        <p:sp>
          <p:nvSpPr>
            <p:cNvPr id="7646" name="Google Shape;7646;p61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61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1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1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1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61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1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3" name="Google Shape;7653;p61"/>
          <p:cNvGrpSpPr/>
          <p:nvPr/>
        </p:nvGrpSpPr>
        <p:grpSpPr>
          <a:xfrm>
            <a:off x="4881188" y="2894264"/>
            <a:ext cx="314662" cy="358971"/>
            <a:chOff x="-54793175" y="3198925"/>
            <a:chExt cx="279625" cy="319000"/>
          </a:xfrm>
        </p:grpSpPr>
        <p:sp>
          <p:nvSpPr>
            <p:cNvPr id="7654" name="Google Shape;7654;p61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1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1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1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1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1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1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1" name="Google Shape;7661;p61"/>
          <p:cNvGrpSpPr/>
          <p:nvPr/>
        </p:nvGrpSpPr>
        <p:grpSpPr>
          <a:xfrm>
            <a:off x="4859020" y="3371455"/>
            <a:ext cx="358999" cy="342991"/>
            <a:chOff x="-54812875" y="3596675"/>
            <a:chExt cx="319025" cy="304800"/>
          </a:xfrm>
        </p:grpSpPr>
        <p:sp>
          <p:nvSpPr>
            <p:cNvPr id="7662" name="Google Shape;7662;p61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61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1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1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1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1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1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69" name="Google Shape;7669;p61"/>
          <p:cNvSpPr/>
          <p:nvPr/>
        </p:nvSpPr>
        <p:spPr>
          <a:xfrm>
            <a:off x="5033910" y="3745725"/>
            <a:ext cx="8018" cy="900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0" name="Google Shape;7670;p61"/>
          <p:cNvSpPr/>
          <p:nvPr/>
        </p:nvSpPr>
        <p:spPr>
          <a:xfrm>
            <a:off x="5034361" y="3746598"/>
            <a:ext cx="7118" cy="928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71" name="Google Shape;7671;p61"/>
          <p:cNvGrpSpPr/>
          <p:nvPr/>
        </p:nvGrpSpPr>
        <p:grpSpPr>
          <a:xfrm>
            <a:off x="4881188" y="3827938"/>
            <a:ext cx="314662" cy="358099"/>
            <a:chOff x="-54793175" y="3982600"/>
            <a:chExt cx="279625" cy="318225"/>
          </a:xfrm>
        </p:grpSpPr>
        <p:sp>
          <p:nvSpPr>
            <p:cNvPr id="7672" name="Google Shape;7672;p61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1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1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1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1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1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61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9" name="Google Shape;7679;p61"/>
          <p:cNvGrpSpPr/>
          <p:nvPr/>
        </p:nvGrpSpPr>
        <p:grpSpPr>
          <a:xfrm>
            <a:off x="7092647" y="2887174"/>
            <a:ext cx="314662" cy="358099"/>
            <a:chOff x="-52832000" y="3192625"/>
            <a:chExt cx="279625" cy="318225"/>
          </a:xfrm>
        </p:grpSpPr>
        <p:sp>
          <p:nvSpPr>
            <p:cNvPr id="7680" name="Google Shape;7680;p61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1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1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1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61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1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1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1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8" name="Google Shape;7688;p61"/>
          <p:cNvGrpSpPr/>
          <p:nvPr/>
        </p:nvGrpSpPr>
        <p:grpSpPr>
          <a:xfrm>
            <a:off x="7070492" y="3359048"/>
            <a:ext cx="358971" cy="357198"/>
            <a:chOff x="-52851675" y="3585650"/>
            <a:chExt cx="319000" cy="317425"/>
          </a:xfrm>
        </p:grpSpPr>
        <p:sp>
          <p:nvSpPr>
            <p:cNvPr id="7689" name="Google Shape;7689;p61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1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1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1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1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1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5" name="Google Shape;7695;p61"/>
          <p:cNvGrpSpPr/>
          <p:nvPr/>
        </p:nvGrpSpPr>
        <p:grpSpPr>
          <a:xfrm>
            <a:off x="7092647" y="3820849"/>
            <a:ext cx="314662" cy="358999"/>
            <a:chOff x="-52832000" y="3976300"/>
            <a:chExt cx="279625" cy="319025"/>
          </a:xfrm>
        </p:grpSpPr>
        <p:sp>
          <p:nvSpPr>
            <p:cNvPr id="7696" name="Google Shape;7696;p61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1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1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1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1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1" name="Google Shape;7701;p61"/>
          <p:cNvGrpSpPr/>
          <p:nvPr/>
        </p:nvGrpSpPr>
        <p:grpSpPr>
          <a:xfrm>
            <a:off x="6209853" y="4275497"/>
            <a:ext cx="316434" cy="358099"/>
            <a:chOff x="-51633225" y="3198925"/>
            <a:chExt cx="281200" cy="318225"/>
          </a:xfrm>
        </p:grpSpPr>
        <p:sp>
          <p:nvSpPr>
            <p:cNvPr id="7702" name="Google Shape;7702;p61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1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1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61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1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1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1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9" name="Google Shape;7709;p61"/>
          <p:cNvGrpSpPr/>
          <p:nvPr/>
        </p:nvGrpSpPr>
        <p:grpSpPr>
          <a:xfrm>
            <a:off x="6628676" y="1533418"/>
            <a:ext cx="365188" cy="357226"/>
            <a:chOff x="-56396775" y="3199700"/>
            <a:chExt cx="324525" cy="317450"/>
          </a:xfrm>
        </p:grpSpPr>
        <p:sp>
          <p:nvSpPr>
            <p:cNvPr id="7710" name="Google Shape;7710;p61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1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1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1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1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61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6" name="Google Shape;7716;p61"/>
          <p:cNvGrpSpPr/>
          <p:nvPr/>
        </p:nvGrpSpPr>
        <p:grpSpPr>
          <a:xfrm>
            <a:off x="6631771" y="1999353"/>
            <a:ext cx="358999" cy="335958"/>
            <a:chOff x="-56394425" y="3600600"/>
            <a:chExt cx="319025" cy="298550"/>
          </a:xfrm>
        </p:grpSpPr>
        <p:sp>
          <p:nvSpPr>
            <p:cNvPr id="7717" name="Google Shape;7717;p61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1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1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0" name="Google Shape;7720;p61"/>
          <p:cNvGrpSpPr/>
          <p:nvPr/>
        </p:nvGrpSpPr>
        <p:grpSpPr>
          <a:xfrm>
            <a:off x="6662538" y="2430117"/>
            <a:ext cx="327068" cy="357198"/>
            <a:chOff x="-56379450" y="3983400"/>
            <a:chExt cx="290650" cy="317425"/>
          </a:xfrm>
        </p:grpSpPr>
        <p:sp>
          <p:nvSpPr>
            <p:cNvPr id="7721" name="Google Shape;7721;p61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1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1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1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1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1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1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1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9" name="Google Shape;7729;p61"/>
          <p:cNvGrpSpPr/>
          <p:nvPr/>
        </p:nvGrpSpPr>
        <p:grpSpPr>
          <a:xfrm>
            <a:off x="5326242" y="2894264"/>
            <a:ext cx="316434" cy="358971"/>
            <a:chOff x="-54401725" y="3198925"/>
            <a:chExt cx="281200" cy="319000"/>
          </a:xfrm>
        </p:grpSpPr>
        <p:sp>
          <p:nvSpPr>
            <p:cNvPr id="7730" name="Google Shape;7730;p61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1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1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1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1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1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1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1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1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1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1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1" name="Google Shape;7741;p61"/>
          <p:cNvGrpSpPr/>
          <p:nvPr/>
        </p:nvGrpSpPr>
        <p:grpSpPr>
          <a:xfrm>
            <a:off x="5327128" y="3364365"/>
            <a:ext cx="314662" cy="358099"/>
            <a:chOff x="-54401725" y="3590375"/>
            <a:chExt cx="279625" cy="318225"/>
          </a:xfrm>
        </p:grpSpPr>
        <p:sp>
          <p:nvSpPr>
            <p:cNvPr id="7742" name="Google Shape;7742;p61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1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1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1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1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1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8" name="Google Shape;7748;p61"/>
          <p:cNvGrpSpPr/>
          <p:nvPr/>
        </p:nvGrpSpPr>
        <p:grpSpPr>
          <a:xfrm>
            <a:off x="5324920" y="3827938"/>
            <a:ext cx="319079" cy="358099"/>
            <a:chOff x="-54403300" y="3982600"/>
            <a:chExt cx="283550" cy="318225"/>
          </a:xfrm>
        </p:grpSpPr>
        <p:sp>
          <p:nvSpPr>
            <p:cNvPr id="7749" name="Google Shape;7749;p61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1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61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61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1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4" name="Google Shape;7754;p61"/>
          <p:cNvGrpSpPr/>
          <p:nvPr/>
        </p:nvGrpSpPr>
        <p:grpSpPr>
          <a:xfrm>
            <a:off x="7512313" y="2889172"/>
            <a:ext cx="356298" cy="356973"/>
            <a:chOff x="-52458650" y="3194400"/>
            <a:chExt cx="316625" cy="317225"/>
          </a:xfrm>
        </p:grpSpPr>
        <p:sp>
          <p:nvSpPr>
            <p:cNvPr id="7755" name="Google Shape;7755;p61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1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1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1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61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61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1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1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3" name="Google Shape;7763;p61"/>
          <p:cNvGrpSpPr/>
          <p:nvPr/>
        </p:nvGrpSpPr>
        <p:grpSpPr>
          <a:xfrm>
            <a:off x="7521611" y="3358148"/>
            <a:ext cx="337703" cy="357845"/>
            <a:chOff x="-52450000" y="3584850"/>
            <a:chExt cx="300100" cy="318000"/>
          </a:xfrm>
        </p:grpSpPr>
        <p:sp>
          <p:nvSpPr>
            <p:cNvPr id="7764" name="Google Shape;7764;p61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1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1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1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1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1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1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1" name="Google Shape;7771;p61"/>
          <p:cNvGrpSpPr/>
          <p:nvPr/>
        </p:nvGrpSpPr>
        <p:grpSpPr>
          <a:xfrm>
            <a:off x="7533131" y="3822621"/>
            <a:ext cx="314662" cy="357226"/>
            <a:chOff x="-52440550" y="3977875"/>
            <a:chExt cx="279625" cy="317450"/>
          </a:xfrm>
        </p:grpSpPr>
        <p:sp>
          <p:nvSpPr>
            <p:cNvPr id="7772" name="Google Shape;7772;p61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61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1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1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1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1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1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1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0" name="Google Shape;7780;p61"/>
          <p:cNvGrpSpPr/>
          <p:nvPr/>
        </p:nvGrpSpPr>
        <p:grpSpPr>
          <a:xfrm>
            <a:off x="6645066" y="4278827"/>
            <a:ext cx="314662" cy="358999"/>
            <a:chOff x="-51623775" y="3584850"/>
            <a:chExt cx="279625" cy="319025"/>
          </a:xfrm>
        </p:grpSpPr>
        <p:sp>
          <p:nvSpPr>
            <p:cNvPr id="7781" name="Google Shape;7781;p61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1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1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1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1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1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1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1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1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32"/>
          <p:cNvSpPr txBox="1">
            <a:spLocks noGrp="1"/>
          </p:cNvSpPr>
          <p:nvPr>
            <p:ph type="title"/>
          </p:nvPr>
        </p:nvSpPr>
        <p:spPr>
          <a:xfrm rot="228">
            <a:off x="2308800" y="3498977"/>
            <a:ext cx="4526400" cy="65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  <p:sp>
        <p:nvSpPr>
          <p:cNvPr id="275" name="Google Shape;275;p32"/>
          <p:cNvSpPr txBox="1">
            <a:spLocks noGrp="1"/>
          </p:cNvSpPr>
          <p:nvPr>
            <p:ph type="title" idx="2"/>
          </p:nvPr>
        </p:nvSpPr>
        <p:spPr>
          <a:xfrm>
            <a:off x="2923675" y="1164175"/>
            <a:ext cx="3296700" cy="159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276" name="Google Shape;276;p32"/>
          <p:cNvSpPr txBox="1">
            <a:spLocks noGrp="1"/>
          </p:cNvSpPr>
          <p:nvPr>
            <p:ph type="subTitle" idx="1"/>
          </p:nvPr>
        </p:nvSpPr>
        <p:spPr>
          <a:xfrm>
            <a:off x="2430050" y="4003510"/>
            <a:ext cx="4287900" cy="3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grpSp>
        <p:nvGrpSpPr>
          <p:cNvPr id="277" name="Google Shape;277;p32"/>
          <p:cNvGrpSpPr/>
          <p:nvPr/>
        </p:nvGrpSpPr>
        <p:grpSpPr>
          <a:xfrm>
            <a:off x="3365731" y="870122"/>
            <a:ext cx="2417245" cy="2240485"/>
            <a:chOff x="7471350" y="2994400"/>
            <a:chExt cx="1466775" cy="1359600"/>
          </a:xfrm>
        </p:grpSpPr>
        <p:sp>
          <p:nvSpPr>
            <p:cNvPr id="278" name="Google Shape;278;p32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2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2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2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2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2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2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2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2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2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2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2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2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2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2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2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2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2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2"/>
            <p:cNvSpPr/>
            <p:nvPr/>
          </p:nvSpPr>
          <p:spPr>
            <a:xfrm>
              <a:off x="7940575" y="2994400"/>
              <a:ext cx="133400" cy="85575"/>
            </a:xfrm>
            <a:custGeom>
              <a:avLst/>
              <a:gdLst/>
              <a:ahLst/>
              <a:cxnLst/>
              <a:rect l="l" t="t" r="r" b="b"/>
              <a:pathLst>
                <a:path w="5336" h="3423" extrusionOk="0">
                  <a:moveTo>
                    <a:pt x="4697" y="0"/>
                  </a:moveTo>
                  <a:cubicBezTo>
                    <a:pt x="4175" y="0"/>
                    <a:pt x="3134" y="94"/>
                    <a:pt x="2072" y="728"/>
                  </a:cubicBezTo>
                  <a:cubicBezTo>
                    <a:pt x="565" y="1648"/>
                    <a:pt x="63" y="3050"/>
                    <a:pt x="63" y="3050"/>
                  </a:cubicBezTo>
                  <a:cubicBezTo>
                    <a:pt x="0" y="3218"/>
                    <a:pt x="84" y="3385"/>
                    <a:pt x="272" y="3406"/>
                  </a:cubicBezTo>
                  <a:cubicBezTo>
                    <a:pt x="272" y="3406"/>
                    <a:pt x="402" y="3422"/>
                    <a:pt x="623" y="3422"/>
                  </a:cubicBezTo>
                  <a:cubicBezTo>
                    <a:pt x="1151" y="3422"/>
                    <a:pt x="2202" y="3329"/>
                    <a:pt x="3264" y="2695"/>
                  </a:cubicBezTo>
                  <a:cubicBezTo>
                    <a:pt x="4750" y="1795"/>
                    <a:pt x="5273" y="393"/>
                    <a:pt x="5273" y="393"/>
                  </a:cubicBezTo>
                  <a:cubicBezTo>
                    <a:pt x="5336" y="205"/>
                    <a:pt x="5231" y="58"/>
                    <a:pt x="5043" y="16"/>
                  </a:cubicBezTo>
                  <a:cubicBezTo>
                    <a:pt x="5043" y="16"/>
                    <a:pt x="4915" y="0"/>
                    <a:pt x="4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2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2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2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2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2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2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2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2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2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2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2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2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2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2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2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2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2"/>
            <p:cNvSpPr/>
            <p:nvPr/>
          </p:nvSpPr>
          <p:spPr>
            <a:xfrm>
              <a:off x="8336025" y="2994400"/>
              <a:ext cx="133425" cy="85575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2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2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4" name="Google Shape;7794;p62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95" name="Google Shape;7795;p62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96" name="Google Shape;7796;p62"/>
          <p:cNvGrpSpPr/>
          <p:nvPr/>
        </p:nvGrpSpPr>
        <p:grpSpPr>
          <a:xfrm>
            <a:off x="885675" y="1539249"/>
            <a:ext cx="276003" cy="357300"/>
            <a:chOff x="-50469125" y="3183175"/>
            <a:chExt cx="233150" cy="301825"/>
          </a:xfrm>
        </p:grpSpPr>
        <p:sp>
          <p:nvSpPr>
            <p:cNvPr id="7797" name="Google Shape;7797;p62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2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2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0" name="Google Shape;7800;p62"/>
          <p:cNvGrpSpPr/>
          <p:nvPr/>
        </p:nvGrpSpPr>
        <p:grpSpPr>
          <a:xfrm>
            <a:off x="845574" y="1974651"/>
            <a:ext cx="356205" cy="355288"/>
            <a:chOff x="-50504575" y="3550975"/>
            <a:chExt cx="300900" cy="300125"/>
          </a:xfrm>
        </p:grpSpPr>
        <p:sp>
          <p:nvSpPr>
            <p:cNvPr id="7801" name="Google Shape;7801;p62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62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62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2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5" name="Google Shape;7805;p62"/>
          <p:cNvGrpSpPr/>
          <p:nvPr/>
        </p:nvGrpSpPr>
        <p:grpSpPr>
          <a:xfrm>
            <a:off x="845574" y="2412893"/>
            <a:ext cx="356205" cy="354341"/>
            <a:chOff x="-50503000" y="3921175"/>
            <a:chExt cx="300900" cy="299325"/>
          </a:xfrm>
        </p:grpSpPr>
        <p:sp>
          <p:nvSpPr>
            <p:cNvPr id="7806" name="Google Shape;7806;p62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2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62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2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2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1" name="Google Shape;7811;p62"/>
          <p:cNvGrpSpPr/>
          <p:nvPr/>
        </p:nvGrpSpPr>
        <p:grpSpPr>
          <a:xfrm>
            <a:off x="3049627" y="1558811"/>
            <a:ext cx="355258" cy="356205"/>
            <a:chOff x="-48630025" y="3199700"/>
            <a:chExt cx="300100" cy="300900"/>
          </a:xfrm>
        </p:grpSpPr>
        <p:sp>
          <p:nvSpPr>
            <p:cNvPr id="7812" name="Google Shape;7812;p62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2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2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5" name="Google Shape;7815;p62"/>
          <p:cNvGrpSpPr/>
          <p:nvPr/>
        </p:nvGrpSpPr>
        <p:grpSpPr>
          <a:xfrm>
            <a:off x="3049627" y="1996107"/>
            <a:ext cx="355258" cy="355258"/>
            <a:chOff x="-48630025" y="3569100"/>
            <a:chExt cx="300100" cy="300100"/>
          </a:xfrm>
        </p:grpSpPr>
        <p:sp>
          <p:nvSpPr>
            <p:cNvPr id="7816" name="Google Shape;7816;p62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62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2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2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2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2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62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62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2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62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6" name="Google Shape;7826;p62"/>
          <p:cNvGrpSpPr/>
          <p:nvPr/>
        </p:nvGrpSpPr>
        <p:grpSpPr>
          <a:xfrm>
            <a:off x="3050101" y="2433403"/>
            <a:ext cx="354311" cy="353394"/>
            <a:chOff x="-48629225" y="3938500"/>
            <a:chExt cx="299300" cy="298525"/>
          </a:xfrm>
        </p:grpSpPr>
        <p:sp>
          <p:nvSpPr>
            <p:cNvPr id="7827" name="Google Shape;7827;p62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2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2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2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1" name="Google Shape;7831;p62"/>
          <p:cNvGrpSpPr/>
          <p:nvPr/>
        </p:nvGrpSpPr>
        <p:grpSpPr>
          <a:xfrm>
            <a:off x="1785504" y="2904744"/>
            <a:ext cx="311458" cy="354341"/>
            <a:chOff x="-46762575" y="3200500"/>
            <a:chExt cx="263100" cy="299325"/>
          </a:xfrm>
        </p:grpSpPr>
        <p:sp>
          <p:nvSpPr>
            <p:cNvPr id="7832" name="Google Shape;7832;p62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2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2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2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2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7" name="Google Shape;7837;p62"/>
          <p:cNvGrpSpPr/>
          <p:nvPr/>
        </p:nvGrpSpPr>
        <p:grpSpPr>
          <a:xfrm>
            <a:off x="1763589" y="3363466"/>
            <a:ext cx="355288" cy="312375"/>
            <a:chOff x="-46779900" y="3588000"/>
            <a:chExt cx="300125" cy="263875"/>
          </a:xfrm>
        </p:grpSpPr>
        <p:sp>
          <p:nvSpPr>
            <p:cNvPr id="7838" name="Google Shape;7838;p62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2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62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62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2" name="Google Shape;7842;p62"/>
          <p:cNvGrpSpPr/>
          <p:nvPr/>
        </p:nvGrpSpPr>
        <p:grpSpPr>
          <a:xfrm>
            <a:off x="1764062" y="3778388"/>
            <a:ext cx="354341" cy="353394"/>
            <a:chOff x="-46779100" y="3938500"/>
            <a:chExt cx="299325" cy="298525"/>
          </a:xfrm>
        </p:grpSpPr>
        <p:sp>
          <p:nvSpPr>
            <p:cNvPr id="7843" name="Google Shape;7843;p62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2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5" name="Google Shape;7845;p62"/>
          <p:cNvGrpSpPr/>
          <p:nvPr/>
        </p:nvGrpSpPr>
        <p:grpSpPr>
          <a:xfrm>
            <a:off x="3971800" y="2911255"/>
            <a:ext cx="355258" cy="355288"/>
            <a:chOff x="-44924250" y="3206000"/>
            <a:chExt cx="300100" cy="300125"/>
          </a:xfrm>
        </p:grpSpPr>
        <p:sp>
          <p:nvSpPr>
            <p:cNvPr id="7846" name="Google Shape;7846;p62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2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2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2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2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1" name="Google Shape;7851;p62"/>
          <p:cNvGrpSpPr/>
          <p:nvPr/>
        </p:nvGrpSpPr>
        <p:grpSpPr>
          <a:xfrm>
            <a:off x="1286286" y="1539249"/>
            <a:ext cx="355258" cy="355258"/>
            <a:chOff x="-50134375" y="3183175"/>
            <a:chExt cx="300100" cy="300100"/>
          </a:xfrm>
        </p:grpSpPr>
        <p:sp>
          <p:nvSpPr>
            <p:cNvPr id="7852" name="Google Shape;7852;p62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2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2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2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2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2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2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2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2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2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2" name="Google Shape;7862;p62"/>
          <p:cNvGrpSpPr/>
          <p:nvPr/>
        </p:nvGrpSpPr>
        <p:grpSpPr>
          <a:xfrm>
            <a:off x="1286286" y="1974651"/>
            <a:ext cx="355258" cy="355288"/>
            <a:chOff x="-50134375" y="3550975"/>
            <a:chExt cx="300100" cy="300125"/>
          </a:xfrm>
        </p:grpSpPr>
        <p:sp>
          <p:nvSpPr>
            <p:cNvPr id="7863" name="Google Shape;7863;p62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62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5" name="Google Shape;7865;p62"/>
          <p:cNvGrpSpPr/>
          <p:nvPr/>
        </p:nvGrpSpPr>
        <p:grpSpPr>
          <a:xfrm>
            <a:off x="1286286" y="2412183"/>
            <a:ext cx="355258" cy="355051"/>
            <a:chOff x="-50134375" y="3920575"/>
            <a:chExt cx="300100" cy="299925"/>
          </a:xfrm>
        </p:grpSpPr>
        <p:sp>
          <p:nvSpPr>
            <p:cNvPr id="7866" name="Google Shape;7866;p62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2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2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9" name="Google Shape;7869;p62"/>
          <p:cNvGrpSpPr/>
          <p:nvPr/>
        </p:nvGrpSpPr>
        <p:grpSpPr>
          <a:xfrm>
            <a:off x="3497010" y="1559758"/>
            <a:ext cx="357123" cy="355258"/>
            <a:chOff x="-48262200" y="3200500"/>
            <a:chExt cx="301675" cy="300100"/>
          </a:xfrm>
        </p:grpSpPr>
        <p:sp>
          <p:nvSpPr>
            <p:cNvPr id="7870" name="Google Shape;7870;p62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2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2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2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2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2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2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2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2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9" name="Google Shape;7879;p62"/>
          <p:cNvGrpSpPr/>
          <p:nvPr/>
        </p:nvGrpSpPr>
        <p:grpSpPr>
          <a:xfrm>
            <a:off x="3526383" y="1996847"/>
            <a:ext cx="298377" cy="354519"/>
            <a:chOff x="-48233050" y="3569725"/>
            <a:chExt cx="252050" cy="299475"/>
          </a:xfrm>
        </p:grpSpPr>
        <p:sp>
          <p:nvSpPr>
            <p:cNvPr id="7880" name="Google Shape;7880;p62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62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2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3" name="Google Shape;7883;p62"/>
          <p:cNvGrpSpPr/>
          <p:nvPr/>
        </p:nvGrpSpPr>
        <p:grpSpPr>
          <a:xfrm>
            <a:off x="3550148" y="2430591"/>
            <a:ext cx="250847" cy="358070"/>
            <a:chOff x="-48216525" y="3936125"/>
            <a:chExt cx="211900" cy="302475"/>
          </a:xfrm>
        </p:grpSpPr>
        <p:sp>
          <p:nvSpPr>
            <p:cNvPr id="7884" name="Google Shape;7884;p62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2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2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2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8" name="Google Shape;7888;p62"/>
          <p:cNvGrpSpPr/>
          <p:nvPr/>
        </p:nvGrpSpPr>
        <p:grpSpPr>
          <a:xfrm>
            <a:off x="2205866" y="2905661"/>
            <a:ext cx="355258" cy="355288"/>
            <a:chOff x="-46410500" y="3201275"/>
            <a:chExt cx="300100" cy="300125"/>
          </a:xfrm>
        </p:grpSpPr>
        <p:sp>
          <p:nvSpPr>
            <p:cNvPr id="7889" name="Google Shape;7889;p62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2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2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2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2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4" name="Google Shape;7894;p62"/>
          <p:cNvGrpSpPr/>
          <p:nvPr/>
        </p:nvGrpSpPr>
        <p:grpSpPr>
          <a:xfrm>
            <a:off x="2205866" y="3341092"/>
            <a:ext cx="355258" cy="356205"/>
            <a:chOff x="-46409700" y="3569100"/>
            <a:chExt cx="300100" cy="300900"/>
          </a:xfrm>
        </p:grpSpPr>
        <p:sp>
          <p:nvSpPr>
            <p:cNvPr id="7895" name="Google Shape;7895;p62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2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2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2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2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0" name="Google Shape;7900;p62"/>
          <p:cNvGrpSpPr/>
          <p:nvPr/>
        </p:nvGrpSpPr>
        <p:grpSpPr>
          <a:xfrm>
            <a:off x="2193747" y="3776524"/>
            <a:ext cx="379497" cy="358070"/>
            <a:chOff x="-46422300" y="3936925"/>
            <a:chExt cx="320575" cy="302475"/>
          </a:xfrm>
        </p:grpSpPr>
        <p:sp>
          <p:nvSpPr>
            <p:cNvPr id="7901" name="Google Shape;7901;p62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2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3" name="Google Shape;7903;p62"/>
          <p:cNvGrpSpPr/>
          <p:nvPr/>
        </p:nvGrpSpPr>
        <p:grpSpPr>
          <a:xfrm>
            <a:off x="3971326" y="3330852"/>
            <a:ext cx="356205" cy="355258"/>
            <a:chOff x="-44914800" y="3560450"/>
            <a:chExt cx="300900" cy="300100"/>
          </a:xfrm>
        </p:grpSpPr>
        <p:sp>
          <p:nvSpPr>
            <p:cNvPr id="7904" name="Google Shape;7904;p62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62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2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2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2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9" name="Google Shape;7909;p62"/>
          <p:cNvGrpSpPr/>
          <p:nvPr/>
        </p:nvGrpSpPr>
        <p:grpSpPr>
          <a:xfrm>
            <a:off x="1726378" y="1539486"/>
            <a:ext cx="354311" cy="354104"/>
            <a:chOff x="-49764975" y="3183375"/>
            <a:chExt cx="299300" cy="299125"/>
          </a:xfrm>
        </p:grpSpPr>
        <p:sp>
          <p:nvSpPr>
            <p:cNvPr id="7910" name="Google Shape;7910;p62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62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2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2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2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2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2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2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2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9" name="Google Shape;7919;p62"/>
          <p:cNvGrpSpPr/>
          <p:nvPr/>
        </p:nvGrpSpPr>
        <p:grpSpPr>
          <a:xfrm>
            <a:off x="1726378" y="1974947"/>
            <a:ext cx="354311" cy="355909"/>
            <a:chOff x="-49764975" y="3551225"/>
            <a:chExt cx="299300" cy="300650"/>
          </a:xfrm>
        </p:grpSpPr>
        <p:sp>
          <p:nvSpPr>
            <p:cNvPr id="7920" name="Google Shape;7920;p62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2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2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2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2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2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62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62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2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2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2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1" name="Google Shape;7931;p62"/>
          <p:cNvGrpSpPr/>
          <p:nvPr/>
        </p:nvGrpSpPr>
        <p:grpSpPr>
          <a:xfrm>
            <a:off x="1724040" y="2411710"/>
            <a:ext cx="358987" cy="355525"/>
            <a:chOff x="-49766550" y="3920175"/>
            <a:chExt cx="303250" cy="300325"/>
          </a:xfrm>
        </p:grpSpPr>
        <p:sp>
          <p:nvSpPr>
            <p:cNvPr id="7932" name="Google Shape;7932;p62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2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2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2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6" name="Google Shape;7936;p62"/>
          <p:cNvGrpSpPr/>
          <p:nvPr/>
        </p:nvGrpSpPr>
        <p:grpSpPr>
          <a:xfrm>
            <a:off x="3939571" y="1559758"/>
            <a:ext cx="357123" cy="354341"/>
            <a:chOff x="-47892800" y="3200500"/>
            <a:chExt cx="301675" cy="299325"/>
          </a:xfrm>
        </p:grpSpPr>
        <p:sp>
          <p:nvSpPr>
            <p:cNvPr id="7937" name="Google Shape;7937;p62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2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2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2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62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2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3" name="Google Shape;7943;p62"/>
          <p:cNvGrpSpPr/>
          <p:nvPr/>
        </p:nvGrpSpPr>
        <p:grpSpPr>
          <a:xfrm>
            <a:off x="4003437" y="1996107"/>
            <a:ext cx="229391" cy="355258"/>
            <a:chOff x="-47839250" y="3569100"/>
            <a:chExt cx="193775" cy="300100"/>
          </a:xfrm>
        </p:grpSpPr>
        <p:sp>
          <p:nvSpPr>
            <p:cNvPr id="7944" name="Google Shape;7944;p62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62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62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2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62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62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0" name="Google Shape;7950;p62"/>
          <p:cNvGrpSpPr/>
          <p:nvPr/>
        </p:nvGrpSpPr>
        <p:grpSpPr>
          <a:xfrm>
            <a:off x="3940503" y="2432456"/>
            <a:ext cx="355258" cy="356205"/>
            <a:chOff x="-47892800" y="3937700"/>
            <a:chExt cx="300100" cy="300900"/>
          </a:xfrm>
        </p:grpSpPr>
        <p:sp>
          <p:nvSpPr>
            <p:cNvPr id="7951" name="Google Shape;7951;p62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62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62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2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62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62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2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62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9" name="Google Shape;7959;p62"/>
          <p:cNvGrpSpPr/>
          <p:nvPr/>
        </p:nvGrpSpPr>
        <p:grpSpPr>
          <a:xfrm>
            <a:off x="2645798" y="2926170"/>
            <a:ext cx="355258" cy="311458"/>
            <a:chOff x="-46042675" y="3218600"/>
            <a:chExt cx="300100" cy="263100"/>
          </a:xfrm>
        </p:grpSpPr>
        <p:sp>
          <p:nvSpPr>
            <p:cNvPr id="7960" name="Google Shape;7960;p62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62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2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2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2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2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6" name="Google Shape;7966;p62"/>
          <p:cNvGrpSpPr/>
          <p:nvPr/>
        </p:nvGrpSpPr>
        <p:grpSpPr>
          <a:xfrm>
            <a:off x="2645798" y="3340619"/>
            <a:ext cx="355258" cy="323118"/>
            <a:chOff x="-46042675" y="3568700"/>
            <a:chExt cx="300100" cy="272950"/>
          </a:xfrm>
        </p:grpSpPr>
        <p:sp>
          <p:nvSpPr>
            <p:cNvPr id="7967" name="Google Shape;7967;p62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2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2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2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1" name="Google Shape;7971;p62"/>
          <p:cNvGrpSpPr/>
          <p:nvPr/>
        </p:nvGrpSpPr>
        <p:grpSpPr>
          <a:xfrm>
            <a:off x="2687749" y="3777589"/>
            <a:ext cx="271357" cy="356057"/>
            <a:chOff x="-46007225" y="3937825"/>
            <a:chExt cx="229225" cy="300775"/>
          </a:xfrm>
        </p:grpSpPr>
        <p:sp>
          <p:nvSpPr>
            <p:cNvPr id="7972" name="Google Shape;7972;p62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2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2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62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62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2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2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62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62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2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2" name="Google Shape;7982;p62"/>
          <p:cNvGrpSpPr/>
          <p:nvPr/>
        </p:nvGrpSpPr>
        <p:grpSpPr>
          <a:xfrm>
            <a:off x="3993241" y="3767675"/>
            <a:ext cx="312375" cy="357596"/>
            <a:chOff x="-44895900" y="3929450"/>
            <a:chExt cx="263875" cy="302075"/>
          </a:xfrm>
        </p:grpSpPr>
        <p:sp>
          <p:nvSpPr>
            <p:cNvPr id="7983" name="Google Shape;7983;p62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2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2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2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2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2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9" name="Google Shape;7989;p62"/>
          <p:cNvGrpSpPr/>
          <p:nvPr/>
        </p:nvGrpSpPr>
        <p:grpSpPr>
          <a:xfrm>
            <a:off x="2167060" y="1550436"/>
            <a:ext cx="356205" cy="332885"/>
            <a:chOff x="-49397175" y="3192625"/>
            <a:chExt cx="300900" cy="281200"/>
          </a:xfrm>
        </p:grpSpPr>
        <p:sp>
          <p:nvSpPr>
            <p:cNvPr id="7990" name="Google Shape;7990;p62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2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2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2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2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2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2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7" name="Google Shape;7997;p62"/>
          <p:cNvGrpSpPr/>
          <p:nvPr/>
        </p:nvGrpSpPr>
        <p:grpSpPr>
          <a:xfrm>
            <a:off x="2193163" y="1974651"/>
            <a:ext cx="304000" cy="356205"/>
            <a:chOff x="-49375900" y="3550975"/>
            <a:chExt cx="256800" cy="300900"/>
          </a:xfrm>
        </p:grpSpPr>
        <p:sp>
          <p:nvSpPr>
            <p:cNvPr id="7998" name="Google Shape;7998;p62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62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2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2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2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62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2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2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2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62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2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9" name="Google Shape;8009;p62"/>
          <p:cNvGrpSpPr/>
          <p:nvPr/>
        </p:nvGrpSpPr>
        <p:grpSpPr>
          <a:xfrm>
            <a:off x="2188516" y="2411946"/>
            <a:ext cx="313293" cy="356205"/>
            <a:chOff x="-49378250" y="3920375"/>
            <a:chExt cx="264650" cy="300900"/>
          </a:xfrm>
        </p:grpSpPr>
        <p:sp>
          <p:nvSpPr>
            <p:cNvPr id="8010" name="Google Shape;8010;p62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2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2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2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2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2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2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17" name="Google Shape;8017;p62"/>
          <p:cNvGrpSpPr/>
          <p:nvPr/>
        </p:nvGrpSpPr>
        <p:grpSpPr>
          <a:xfrm>
            <a:off x="907504" y="2904744"/>
            <a:ext cx="312375" cy="357123"/>
            <a:chOff x="-47505300" y="3200500"/>
            <a:chExt cx="263875" cy="301675"/>
          </a:xfrm>
        </p:grpSpPr>
        <p:sp>
          <p:nvSpPr>
            <p:cNvPr id="8018" name="Google Shape;8018;p62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2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62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62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2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2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2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2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2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2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62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62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2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1" name="Google Shape;8031;p62"/>
          <p:cNvGrpSpPr/>
          <p:nvPr/>
        </p:nvGrpSpPr>
        <p:grpSpPr>
          <a:xfrm>
            <a:off x="885604" y="3341092"/>
            <a:ext cx="356176" cy="355051"/>
            <a:chOff x="-47524975" y="3569100"/>
            <a:chExt cx="300875" cy="299925"/>
          </a:xfrm>
        </p:grpSpPr>
        <p:sp>
          <p:nvSpPr>
            <p:cNvPr id="8032" name="Google Shape;8032;p62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62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2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2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2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7" name="Google Shape;8037;p62"/>
          <p:cNvGrpSpPr/>
          <p:nvPr/>
        </p:nvGrpSpPr>
        <p:grpSpPr>
          <a:xfrm>
            <a:off x="886062" y="3820354"/>
            <a:ext cx="355258" cy="270410"/>
            <a:chOff x="-47523400" y="3973950"/>
            <a:chExt cx="300100" cy="228425"/>
          </a:xfrm>
        </p:grpSpPr>
        <p:sp>
          <p:nvSpPr>
            <p:cNvPr id="8038" name="Google Shape;8038;p62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2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62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62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2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3" name="Google Shape;8043;p62"/>
          <p:cNvGrpSpPr/>
          <p:nvPr/>
        </p:nvGrpSpPr>
        <p:grpSpPr>
          <a:xfrm>
            <a:off x="3091183" y="2903353"/>
            <a:ext cx="354341" cy="357596"/>
            <a:chOff x="-45673275" y="3199325"/>
            <a:chExt cx="299325" cy="302075"/>
          </a:xfrm>
        </p:grpSpPr>
        <p:sp>
          <p:nvSpPr>
            <p:cNvPr id="8044" name="Google Shape;8044;p62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62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2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7" name="Google Shape;8047;p62"/>
          <p:cNvGrpSpPr/>
          <p:nvPr/>
        </p:nvGrpSpPr>
        <p:grpSpPr>
          <a:xfrm>
            <a:off x="3090251" y="3361602"/>
            <a:ext cx="356205" cy="314240"/>
            <a:chOff x="-45674075" y="3586425"/>
            <a:chExt cx="300900" cy="265450"/>
          </a:xfrm>
        </p:grpSpPr>
        <p:sp>
          <p:nvSpPr>
            <p:cNvPr id="8048" name="Google Shape;8048;p62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62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0" name="Google Shape;8050;p62"/>
          <p:cNvGrpSpPr/>
          <p:nvPr/>
        </p:nvGrpSpPr>
        <p:grpSpPr>
          <a:xfrm>
            <a:off x="3091183" y="3777441"/>
            <a:ext cx="354341" cy="356205"/>
            <a:chOff x="-45673275" y="3937700"/>
            <a:chExt cx="299325" cy="300900"/>
          </a:xfrm>
        </p:grpSpPr>
        <p:sp>
          <p:nvSpPr>
            <p:cNvPr id="8051" name="Google Shape;8051;p62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2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2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62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2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2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7" name="Google Shape;8057;p62"/>
          <p:cNvGrpSpPr/>
          <p:nvPr/>
        </p:nvGrpSpPr>
        <p:grpSpPr>
          <a:xfrm>
            <a:off x="2205349" y="4270225"/>
            <a:ext cx="356205" cy="356205"/>
            <a:chOff x="-44512325" y="3176075"/>
            <a:chExt cx="300900" cy="300900"/>
          </a:xfrm>
        </p:grpSpPr>
        <p:sp>
          <p:nvSpPr>
            <p:cNvPr id="8058" name="Google Shape;8058;p62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62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62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1" name="Google Shape;8061;p62"/>
          <p:cNvGrpSpPr/>
          <p:nvPr/>
        </p:nvGrpSpPr>
        <p:grpSpPr>
          <a:xfrm>
            <a:off x="2608689" y="1539249"/>
            <a:ext cx="354341" cy="354341"/>
            <a:chOff x="-49027775" y="3183175"/>
            <a:chExt cx="299325" cy="299325"/>
          </a:xfrm>
        </p:grpSpPr>
        <p:sp>
          <p:nvSpPr>
            <p:cNvPr id="8062" name="Google Shape;8062;p62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2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2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2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6" name="Google Shape;8066;p62"/>
          <p:cNvGrpSpPr/>
          <p:nvPr/>
        </p:nvGrpSpPr>
        <p:grpSpPr>
          <a:xfrm>
            <a:off x="2608230" y="1974651"/>
            <a:ext cx="355258" cy="357152"/>
            <a:chOff x="-49027775" y="3550975"/>
            <a:chExt cx="300100" cy="301700"/>
          </a:xfrm>
        </p:grpSpPr>
        <p:sp>
          <p:nvSpPr>
            <p:cNvPr id="8067" name="Google Shape;8067;p62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2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62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2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2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62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2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2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2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62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7" name="Google Shape;8077;p62"/>
          <p:cNvGrpSpPr/>
          <p:nvPr/>
        </p:nvGrpSpPr>
        <p:grpSpPr>
          <a:xfrm>
            <a:off x="2606306" y="2411710"/>
            <a:ext cx="359106" cy="355525"/>
            <a:chOff x="-49031025" y="3920175"/>
            <a:chExt cx="303350" cy="300325"/>
          </a:xfrm>
        </p:grpSpPr>
        <p:sp>
          <p:nvSpPr>
            <p:cNvPr id="8078" name="Google Shape;8078;p62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62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2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2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2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2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4" name="Google Shape;8084;p62"/>
          <p:cNvGrpSpPr/>
          <p:nvPr/>
        </p:nvGrpSpPr>
        <p:grpSpPr>
          <a:xfrm>
            <a:off x="1322411" y="2904744"/>
            <a:ext cx="356176" cy="354341"/>
            <a:chOff x="-47155575" y="3200500"/>
            <a:chExt cx="300875" cy="299325"/>
          </a:xfrm>
        </p:grpSpPr>
        <p:sp>
          <p:nvSpPr>
            <p:cNvPr id="8085" name="Google Shape;8085;p62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62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62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2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62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62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1" name="Google Shape;8091;p62"/>
          <p:cNvGrpSpPr/>
          <p:nvPr/>
        </p:nvGrpSpPr>
        <p:grpSpPr>
          <a:xfrm>
            <a:off x="1322870" y="3341092"/>
            <a:ext cx="355258" cy="355258"/>
            <a:chOff x="-47154800" y="3569100"/>
            <a:chExt cx="300100" cy="300100"/>
          </a:xfrm>
        </p:grpSpPr>
        <p:sp>
          <p:nvSpPr>
            <p:cNvPr id="8092" name="Google Shape;8092;p62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2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2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2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62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2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8" name="Google Shape;8098;p62"/>
          <p:cNvGrpSpPr/>
          <p:nvPr/>
        </p:nvGrpSpPr>
        <p:grpSpPr>
          <a:xfrm>
            <a:off x="1323343" y="3779305"/>
            <a:ext cx="354311" cy="353423"/>
            <a:chOff x="-47154000" y="3939275"/>
            <a:chExt cx="299300" cy="298550"/>
          </a:xfrm>
        </p:grpSpPr>
        <p:sp>
          <p:nvSpPr>
            <p:cNvPr id="8099" name="Google Shape;8099;p62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2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2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2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3" name="Google Shape;8103;p62"/>
          <p:cNvGrpSpPr/>
          <p:nvPr/>
        </p:nvGrpSpPr>
        <p:grpSpPr>
          <a:xfrm>
            <a:off x="3548633" y="2904744"/>
            <a:ext cx="312375" cy="354341"/>
            <a:chOff x="-45286550" y="3200500"/>
            <a:chExt cx="263875" cy="299325"/>
          </a:xfrm>
        </p:grpSpPr>
        <p:sp>
          <p:nvSpPr>
            <p:cNvPr id="8104" name="Google Shape;8104;p62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2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2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7" name="Google Shape;8107;p62"/>
          <p:cNvGrpSpPr/>
          <p:nvPr/>
        </p:nvGrpSpPr>
        <p:grpSpPr>
          <a:xfrm>
            <a:off x="3548633" y="3342039"/>
            <a:ext cx="312375" cy="354311"/>
            <a:chOff x="-45286550" y="3569900"/>
            <a:chExt cx="263875" cy="299300"/>
          </a:xfrm>
        </p:grpSpPr>
        <p:sp>
          <p:nvSpPr>
            <p:cNvPr id="8108" name="Google Shape;8108;p62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62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62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2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2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2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4" name="Google Shape;8114;p62"/>
          <p:cNvGrpSpPr/>
          <p:nvPr/>
        </p:nvGrpSpPr>
        <p:grpSpPr>
          <a:xfrm>
            <a:off x="3559820" y="3778388"/>
            <a:ext cx="290001" cy="355258"/>
            <a:chOff x="-45277900" y="3938500"/>
            <a:chExt cx="244975" cy="300100"/>
          </a:xfrm>
        </p:grpSpPr>
        <p:sp>
          <p:nvSpPr>
            <p:cNvPr id="8115" name="Google Shape;8115;p62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2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2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62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9" name="Google Shape;8119;p62"/>
          <p:cNvGrpSpPr/>
          <p:nvPr/>
        </p:nvGrpSpPr>
        <p:grpSpPr>
          <a:xfrm>
            <a:off x="2645769" y="4247490"/>
            <a:ext cx="355258" cy="355258"/>
            <a:chOff x="-44502875" y="3576975"/>
            <a:chExt cx="300100" cy="300100"/>
          </a:xfrm>
        </p:grpSpPr>
        <p:sp>
          <p:nvSpPr>
            <p:cNvPr id="8120" name="Google Shape;8120;p62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62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2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3" name="Google Shape;8123;p62"/>
          <p:cNvGrpSpPr/>
          <p:nvPr/>
        </p:nvGrpSpPr>
        <p:grpSpPr>
          <a:xfrm>
            <a:off x="4858968" y="1532275"/>
            <a:ext cx="356221" cy="354973"/>
            <a:chOff x="-13947000" y="3212800"/>
            <a:chExt cx="353675" cy="352400"/>
          </a:xfrm>
        </p:grpSpPr>
        <p:sp>
          <p:nvSpPr>
            <p:cNvPr id="8124" name="Google Shape;8124;p62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2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62"/>
          <p:cNvGrpSpPr/>
          <p:nvPr/>
        </p:nvGrpSpPr>
        <p:grpSpPr>
          <a:xfrm>
            <a:off x="4858981" y="1973145"/>
            <a:ext cx="356196" cy="354670"/>
            <a:chOff x="-13946200" y="3647075"/>
            <a:chExt cx="353650" cy="352100"/>
          </a:xfrm>
        </p:grpSpPr>
        <p:sp>
          <p:nvSpPr>
            <p:cNvPr id="8127" name="Google Shape;8127;p62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2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2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2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62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2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33" name="Google Shape;8133;p62"/>
          <p:cNvSpPr/>
          <p:nvPr/>
        </p:nvSpPr>
        <p:spPr>
          <a:xfrm>
            <a:off x="4902088" y="2417809"/>
            <a:ext cx="271340" cy="353864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34" name="Google Shape;8134;p62"/>
          <p:cNvGrpSpPr/>
          <p:nvPr/>
        </p:nvGrpSpPr>
        <p:grpSpPr>
          <a:xfrm>
            <a:off x="6642374" y="1532628"/>
            <a:ext cx="357002" cy="354267"/>
            <a:chOff x="-12163025" y="3214275"/>
            <a:chExt cx="354450" cy="351700"/>
          </a:xfrm>
        </p:grpSpPr>
        <p:sp>
          <p:nvSpPr>
            <p:cNvPr id="8135" name="Google Shape;8135;p62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2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2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8" name="Google Shape;8138;p62"/>
          <p:cNvGrpSpPr/>
          <p:nvPr/>
        </p:nvGrpSpPr>
        <p:grpSpPr>
          <a:xfrm>
            <a:off x="6643154" y="1972365"/>
            <a:ext cx="355441" cy="356232"/>
            <a:chOff x="-12160675" y="3647875"/>
            <a:chExt cx="352900" cy="353650"/>
          </a:xfrm>
        </p:grpSpPr>
        <p:sp>
          <p:nvSpPr>
            <p:cNvPr id="8139" name="Google Shape;8139;p62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2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2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2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62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2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2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6" name="Google Shape;8146;p62"/>
          <p:cNvGrpSpPr/>
          <p:nvPr/>
        </p:nvGrpSpPr>
        <p:grpSpPr>
          <a:xfrm>
            <a:off x="6653870" y="2416821"/>
            <a:ext cx="354635" cy="356232"/>
            <a:chOff x="-12160675" y="4081850"/>
            <a:chExt cx="352100" cy="353650"/>
          </a:xfrm>
        </p:grpSpPr>
        <p:sp>
          <p:nvSpPr>
            <p:cNvPr id="8147" name="Google Shape;8147;p62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2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2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2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2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2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3" name="Google Shape;8153;p62"/>
          <p:cNvGrpSpPr/>
          <p:nvPr/>
        </p:nvGrpSpPr>
        <p:grpSpPr>
          <a:xfrm>
            <a:off x="4858836" y="2891264"/>
            <a:ext cx="355416" cy="355652"/>
            <a:chOff x="-10391650" y="3180600"/>
            <a:chExt cx="352875" cy="353075"/>
          </a:xfrm>
        </p:grpSpPr>
        <p:sp>
          <p:nvSpPr>
            <p:cNvPr id="8154" name="Google Shape;8154;p62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2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2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2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2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2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0" name="Google Shape;8160;p62"/>
          <p:cNvGrpSpPr/>
          <p:nvPr/>
        </p:nvGrpSpPr>
        <p:grpSpPr>
          <a:xfrm>
            <a:off x="4858835" y="3368062"/>
            <a:ext cx="354635" cy="353890"/>
            <a:chOff x="-10390875" y="3616350"/>
            <a:chExt cx="352100" cy="351325"/>
          </a:xfrm>
        </p:grpSpPr>
        <p:sp>
          <p:nvSpPr>
            <p:cNvPr id="8161" name="Google Shape;8161;p62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2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62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4" name="Google Shape;8164;p62"/>
          <p:cNvGrpSpPr/>
          <p:nvPr/>
        </p:nvGrpSpPr>
        <p:grpSpPr>
          <a:xfrm>
            <a:off x="7525810" y="2892727"/>
            <a:ext cx="312585" cy="354670"/>
            <a:chOff x="-10370400" y="4049550"/>
            <a:chExt cx="310350" cy="352100"/>
          </a:xfrm>
        </p:grpSpPr>
        <p:sp>
          <p:nvSpPr>
            <p:cNvPr id="8165" name="Google Shape;8165;p62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2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2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62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2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0" name="Google Shape;8170;p62"/>
          <p:cNvGrpSpPr/>
          <p:nvPr/>
        </p:nvGrpSpPr>
        <p:grpSpPr>
          <a:xfrm>
            <a:off x="6630066" y="2891668"/>
            <a:ext cx="379236" cy="354847"/>
            <a:chOff x="-8674650" y="3210975"/>
            <a:chExt cx="376525" cy="352275"/>
          </a:xfrm>
        </p:grpSpPr>
        <p:sp>
          <p:nvSpPr>
            <p:cNvPr id="8171" name="Google Shape;8171;p62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2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2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62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2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2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7" name="Google Shape;8177;p62"/>
          <p:cNvGrpSpPr/>
          <p:nvPr/>
        </p:nvGrpSpPr>
        <p:grpSpPr>
          <a:xfrm>
            <a:off x="5301563" y="1531633"/>
            <a:ext cx="356221" cy="356257"/>
            <a:chOff x="-13512225" y="3211525"/>
            <a:chExt cx="353675" cy="353675"/>
          </a:xfrm>
        </p:grpSpPr>
        <p:sp>
          <p:nvSpPr>
            <p:cNvPr id="8178" name="Google Shape;8178;p62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2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2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2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2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3" name="Google Shape;8183;p62"/>
          <p:cNvGrpSpPr/>
          <p:nvPr/>
        </p:nvGrpSpPr>
        <p:grpSpPr>
          <a:xfrm>
            <a:off x="5301563" y="1973145"/>
            <a:ext cx="356221" cy="354670"/>
            <a:chOff x="-13512225" y="3647075"/>
            <a:chExt cx="353675" cy="352100"/>
          </a:xfrm>
        </p:grpSpPr>
        <p:sp>
          <p:nvSpPr>
            <p:cNvPr id="8184" name="Google Shape;8184;p62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62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2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2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2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2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2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2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2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2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4" name="Google Shape;8194;p62"/>
          <p:cNvGrpSpPr/>
          <p:nvPr/>
        </p:nvGrpSpPr>
        <p:grpSpPr>
          <a:xfrm>
            <a:off x="5311876" y="2417211"/>
            <a:ext cx="356221" cy="355451"/>
            <a:chOff x="-13512225" y="4080275"/>
            <a:chExt cx="353675" cy="352875"/>
          </a:xfrm>
        </p:grpSpPr>
        <p:sp>
          <p:nvSpPr>
            <p:cNvPr id="8195" name="Google Shape;8195;p62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2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2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2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2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2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2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2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2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2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2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6" name="Google Shape;8206;p62"/>
          <p:cNvGrpSpPr/>
          <p:nvPr/>
        </p:nvGrpSpPr>
        <p:grpSpPr>
          <a:xfrm>
            <a:off x="7084956" y="1564572"/>
            <a:ext cx="356196" cy="290379"/>
            <a:chOff x="-11728250" y="3245400"/>
            <a:chExt cx="353650" cy="288275"/>
          </a:xfrm>
        </p:grpSpPr>
        <p:sp>
          <p:nvSpPr>
            <p:cNvPr id="8207" name="Google Shape;8207;p62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2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2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2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2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212" name="Google Shape;8212;p62"/>
          <p:cNvSpPr/>
          <p:nvPr/>
        </p:nvSpPr>
        <p:spPr>
          <a:xfrm>
            <a:off x="7242366" y="2108233"/>
            <a:ext cx="40464" cy="84135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13" name="Google Shape;8213;p62"/>
          <p:cNvGrpSpPr/>
          <p:nvPr/>
        </p:nvGrpSpPr>
        <p:grpSpPr>
          <a:xfrm>
            <a:off x="7083760" y="1971660"/>
            <a:ext cx="358588" cy="357642"/>
            <a:chOff x="-11729050" y="3646475"/>
            <a:chExt cx="356025" cy="355050"/>
          </a:xfrm>
        </p:grpSpPr>
        <p:sp>
          <p:nvSpPr>
            <p:cNvPr id="8214" name="Google Shape;8214;p62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2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2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2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2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2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2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2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2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2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2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5" name="Google Shape;8225;p62"/>
          <p:cNvGrpSpPr/>
          <p:nvPr/>
        </p:nvGrpSpPr>
        <p:grpSpPr>
          <a:xfrm>
            <a:off x="7117464" y="2417211"/>
            <a:ext cx="311804" cy="355451"/>
            <a:chOff x="-11703850" y="4081850"/>
            <a:chExt cx="309575" cy="352875"/>
          </a:xfrm>
        </p:grpSpPr>
        <p:sp>
          <p:nvSpPr>
            <p:cNvPr id="8226" name="Google Shape;8226;p62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2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2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62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2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2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2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2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4" name="Google Shape;8234;p62"/>
          <p:cNvGrpSpPr/>
          <p:nvPr/>
        </p:nvGrpSpPr>
        <p:grpSpPr>
          <a:xfrm>
            <a:off x="5306120" y="2891364"/>
            <a:ext cx="357002" cy="355451"/>
            <a:chOff x="-9958475" y="3180025"/>
            <a:chExt cx="354450" cy="352875"/>
          </a:xfrm>
        </p:grpSpPr>
        <p:sp>
          <p:nvSpPr>
            <p:cNvPr id="8235" name="Google Shape;8235;p62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2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2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8" name="Google Shape;8238;p62"/>
          <p:cNvGrpSpPr/>
          <p:nvPr/>
        </p:nvGrpSpPr>
        <p:grpSpPr>
          <a:xfrm>
            <a:off x="5315247" y="3367345"/>
            <a:ext cx="337966" cy="355325"/>
            <a:chOff x="-9949025" y="3615575"/>
            <a:chExt cx="335550" cy="352750"/>
          </a:xfrm>
        </p:grpSpPr>
        <p:sp>
          <p:nvSpPr>
            <p:cNvPr id="8239" name="Google Shape;8239;p62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62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2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2" name="Google Shape;8242;p62"/>
          <p:cNvGrpSpPr/>
          <p:nvPr/>
        </p:nvGrpSpPr>
        <p:grpSpPr>
          <a:xfrm>
            <a:off x="7950093" y="2890851"/>
            <a:ext cx="360175" cy="358423"/>
            <a:chOff x="-9961625" y="4048175"/>
            <a:chExt cx="357600" cy="355825"/>
          </a:xfrm>
        </p:grpSpPr>
        <p:sp>
          <p:nvSpPr>
            <p:cNvPr id="8243" name="Google Shape;8243;p62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62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2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2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2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2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9" name="Google Shape;8249;p62"/>
          <p:cNvGrpSpPr/>
          <p:nvPr/>
        </p:nvGrpSpPr>
        <p:grpSpPr>
          <a:xfrm>
            <a:off x="6636814" y="3366363"/>
            <a:ext cx="364959" cy="357289"/>
            <a:chOff x="-8680950" y="3624225"/>
            <a:chExt cx="362350" cy="354700"/>
          </a:xfrm>
        </p:grpSpPr>
        <p:sp>
          <p:nvSpPr>
            <p:cNvPr id="8250" name="Google Shape;8250;p62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2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2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62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2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2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6" name="Google Shape;8256;p62"/>
          <p:cNvGrpSpPr/>
          <p:nvPr/>
        </p:nvGrpSpPr>
        <p:grpSpPr>
          <a:xfrm>
            <a:off x="5773058" y="1532024"/>
            <a:ext cx="313365" cy="355476"/>
            <a:chOff x="-13056975" y="3212300"/>
            <a:chExt cx="311125" cy="352900"/>
          </a:xfrm>
        </p:grpSpPr>
        <p:sp>
          <p:nvSpPr>
            <p:cNvPr id="8257" name="Google Shape;8257;p62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2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2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2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1" name="Google Shape;8261;p62"/>
          <p:cNvGrpSpPr/>
          <p:nvPr/>
        </p:nvGrpSpPr>
        <p:grpSpPr>
          <a:xfrm>
            <a:off x="5750446" y="1972818"/>
            <a:ext cx="358588" cy="355325"/>
            <a:chOff x="-13077450" y="3647075"/>
            <a:chExt cx="356025" cy="352750"/>
          </a:xfrm>
        </p:grpSpPr>
        <p:sp>
          <p:nvSpPr>
            <p:cNvPr id="8262" name="Google Shape;8262;p62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62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2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62"/>
          <p:cNvGrpSpPr/>
          <p:nvPr/>
        </p:nvGrpSpPr>
        <p:grpSpPr>
          <a:xfrm>
            <a:off x="5761552" y="2416418"/>
            <a:ext cx="357002" cy="357037"/>
            <a:chOff x="-13079025" y="4079475"/>
            <a:chExt cx="354450" cy="354450"/>
          </a:xfrm>
        </p:grpSpPr>
        <p:sp>
          <p:nvSpPr>
            <p:cNvPr id="8266" name="Google Shape;8266;p62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62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62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62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0" name="Google Shape;8270;p62"/>
          <p:cNvGrpSpPr/>
          <p:nvPr/>
        </p:nvGrpSpPr>
        <p:grpSpPr>
          <a:xfrm>
            <a:off x="7534619" y="1532427"/>
            <a:ext cx="356221" cy="354670"/>
            <a:chOff x="-11292700" y="3213875"/>
            <a:chExt cx="353675" cy="352100"/>
          </a:xfrm>
        </p:grpSpPr>
        <p:sp>
          <p:nvSpPr>
            <p:cNvPr id="8271" name="Google Shape;8271;p62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2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2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62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2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2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2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8" name="Google Shape;8278;p62"/>
          <p:cNvGrpSpPr/>
          <p:nvPr/>
        </p:nvGrpSpPr>
        <p:grpSpPr>
          <a:xfrm>
            <a:off x="7528677" y="1972365"/>
            <a:ext cx="368106" cy="356232"/>
            <a:chOff x="-11299000" y="3647875"/>
            <a:chExt cx="365475" cy="353650"/>
          </a:xfrm>
        </p:grpSpPr>
        <p:sp>
          <p:nvSpPr>
            <p:cNvPr id="8279" name="Google Shape;8279;p62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2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2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2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2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2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5" name="Google Shape;8285;p62"/>
          <p:cNvGrpSpPr/>
          <p:nvPr/>
        </p:nvGrpSpPr>
        <p:grpSpPr>
          <a:xfrm>
            <a:off x="7544139" y="2428316"/>
            <a:ext cx="357808" cy="333240"/>
            <a:chOff x="-11295075" y="4092875"/>
            <a:chExt cx="355250" cy="330825"/>
          </a:xfrm>
        </p:grpSpPr>
        <p:sp>
          <p:nvSpPr>
            <p:cNvPr id="8286" name="Google Shape;8286;p62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2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62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62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2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1" name="Google Shape;8291;p62"/>
          <p:cNvGrpSpPr/>
          <p:nvPr/>
        </p:nvGrpSpPr>
        <p:grpSpPr>
          <a:xfrm>
            <a:off x="5769739" y="2891364"/>
            <a:ext cx="312585" cy="355451"/>
            <a:chOff x="-9500075" y="3180800"/>
            <a:chExt cx="310350" cy="352875"/>
          </a:xfrm>
        </p:grpSpPr>
        <p:sp>
          <p:nvSpPr>
            <p:cNvPr id="8292" name="Google Shape;8292;p62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2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2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2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2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2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2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2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2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1" name="Google Shape;8301;p62"/>
          <p:cNvGrpSpPr/>
          <p:nvPr/>
        </p:nvGrpSpPr>
        <p:grpSpPr>
          <a:xfrm>
            <a:off x="5747530" y="3366879"/>
            <a:ext cx="356221" cy="356257"/>
            <a:chOff x="-9523700" y="3614000"/>
            <a:chExt cx="353675" cy="353675"/>
          </a:xfrm>
        </p:grpSpPr>
        <p:sp>
          <p:nvSpPr>
            <p:cNvPr id="8302" name="Google Shape;8302;p62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2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62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2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2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2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2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2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2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1" name="Google Shape;8311;p62"/>
          <p:cNvGrpSpPr/>
          <p:nvPr/>
        </p:nvGrpSpPr>
        <p:grpSpPr>
          <a:xfrm>
            <a:off x="7532481" y="3389521"/>
            <a:ext cx="356221" cy="354670"/>
            <a:chOff x="-9523700" y="4049550"/>
            <a:chExt cx="353675" cy="352100"/>
          </a:xfrm>
        </p:grpSpPr>
        <p:sp>
          <p:nvSpPr>
            <p:cNvPr id="8312" name="Google Shape;8312;p62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2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2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2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2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2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2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9" name="Google Shape;8319;p62"/>
          <p:cNvGrpSpPr/>
          <p:nvPr/>
        </p:nvGrpSpPr>
        <p:grpSpPr>
          <a:xfrm>
            <a:off x="7088596" y="3389494"/>
            <a:ext cx="357002" cy="311029"/>
            <a:chOff x="-8209150" y="3659675"/>
            <a:chExt cx="354450" cy="308775"/>
          </a:xfrm>
        </p:grpSpPr>
        <p:sp>
          <p:nvSpPr>
            <p:cNvPr id="8320" name="Google Shape;8320;p62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2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2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2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2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62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62"/>
          <p:cNvGrpSpPr/>
          <p:nvPr/>
        </p:nvGrpSpPr>
        <p:grpSpPr>
          <a:xfrm>
            <a:off x="6191845" y="1532024"/>
            <a:ext cx="356221" cy="355476"/>
            <a:chOff x="-12643475" y="3212300"/>
            <a:chExt cx="353675" cy="352900"/>
          </a:xfrm>
        </p:grpSpPr>
        <p:sp>
          <p:nvSpPr>
            <p:cNvPr id="8327" name="Google Shape;8327;p62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2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2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2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2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62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62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2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2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6" name="Google Shape;8336;p62"/>
          <p:cNvGrpSpPr/>
          <p:nvPr/>
        </p:nvGrpSpPr>
        <p:grpSpPr>
          <a:xfrm>
            <a:off x="6191845" y="1983798"/>
            <a:ext cx="356221" cy="333366"/>
            <a:chOff x="-12643475" y="3657325"/>
            <a:chExt cx="353675" cy="330950"/>
          </a:xfrm>
        </p:grpSpPr>
        <p:sp>
          <p:nvSpPr>
            <p:cNvPr id="8337" name="Google Shape;8337;p62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2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2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2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2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2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3" name="Google Shape;8343;p62"/>
          <p:cNvGrpSpPr/>
          <p:nvPr/>
        </p:nvGrpSpPr>
        <p:grpSpPr>
          <a:xfrm>
            <a:off x="6202157" y="2418407"/>
            <a:ext cx="356221" cy="353059"/>
            <a:chOff x="-12643475" y="4081850"/>
            <a:chExt cx="353675" cy="350500"/>
          </a:xfrm>
        </p:grpSpPr>
        <p:sp>
          <p:nvSpPr>
            <p:cNvPr id="8344" name="Google Shape;8344;p62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62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2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62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8" name="Google Shape;8348;p62"/>
          <p:cNvGrpSpPr/>
          <p:nvPr/>
        </p:nvGrpSpPr>
        <p:grpSpPr>
          <a:xfrm>
            <a:off x="7974847" y="1532427"/>
            <a:ext cx="355416" cy="354670"/>
            <a:chOff x="-10857925" y="3213875"/>
            <a:chExt cx="352875" cy="352100"/>
          </a:xfrm>
        </p:grpSpPr>
        <p:sp>
          <p:nvSpPr>
            <p:cNvPr id="8349" name="Google Shape;8349;p62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2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62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62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2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2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2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62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62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62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59" name="Google Shape;8359;p62"/>
          <p:cNvSpPr/>
          <p:nvPr/>
        </p:nvSpPr>
        <p:spPr>
          <a:xfrm>
            <a:off x="8015262" y="1973047"/>
            <a:ext cx="273732" cy="354519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60" name="Google Shape;8360;p62"/>
          <p:cNvGrpSpPr/>
          <p:nvPr/>
        </p:nvGrpSpPr>
        <p:grpSpPr>
          <a:xfrm>
            <a:off x="7984757" y="2428316"/>
            <a:ext cx="356221" cy="333240"/>
            <a:chOff x="-10858725" y="4092875"/>
            <a:chExt cx="353675" cy="330825"/>
          </a:xfrm>
        </p:grpSpPr>
        <p:sp>
          <p:nvSpPr>
            <p:cNvPr id="8361" name="Google Shape;8361;p62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62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2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62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62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62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7" name="Google Shape;8367;p62"/>
          <p:cNvGrpSpPr/>
          <p:nvPr/>
        </p:nvGrpSpPr>
        <p:grpSpPr>
          <a:xfrm>
            <a:off x="6191762" y="2891855"/>
            <a:ext cx="356096" cy="354469"/>
            <a:chOff x="-9089725" y="3180200"/>
            <a:chExt cx="353550" cy="351900"/>
          </a:xfrm>
        </p:grpSpPr>
        <p:sp>
          <p:nvSpPr>
            <p:cNvPr id="8368" name="Google Shape;8368;p62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62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0" name="Google Shape;8370;p62"/>
          <p:cNvGrpSpPr/>
          <p:nvPr/>
        </p:nvGrpSpPr>
        <p:grpSpPr>
          <a:xfrm>
            <a:off x="6243280" y="3367282"/>
            <a:ext cx="252278" cy="355451"/>
            <a:chOff x="-9039300" y="3614000"/>
            <a:chExt cx="250475" cy="352875"/>
          </a:xfrm>
        </p:grpSpPr>
        <p:sp>
          <p:nvSpPr>
            <p:cNvPr id="8371" name="Google Shape;8371;p62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62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3" name="Google Shape;8373;p62"/>
          <p:cNvGrpSpPr/>
          <p:nvPr/>
        </p:nvGrpSpPr>
        <p:grpSpPr>
          <a:xfrm>
            <a:off x="7975246" y="3389521"/>
            <a:ext cx="354635" cy="354670"/>
            <a:chOff x="-9088150" y="4049550"/>
            <a:chExt cx="352100" cy="352100"/>
          </a:xfrm>
        </p:grpSpPr>
        <p:sp>
          <p:nvSpPr>
            <p:cNvPr id="8374" name="Google Shape;8374;p62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62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62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62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62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62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0" name="Google Shape;8380;p62"/>
          <p:cNvGrpSpPr/>
          <p:nvPr/>
        </p:nvGrpSpPr>
        <p:grpSpPr>
          <a:xfrm>
            <a:off x="7109610" y="2891754"/>
            <a:ext cx="315757" cy="354670"/>
            <a:chOff x="-8191825" y="3174500"/>
            <a:chExt cx="313500" cy="352100"/>
          </a:xfrm>
        </p:grpSpPr>
        <p:sp>
          <p:nvSpPr>
            <p:cNvPr id="8381" name="Google Shape;8381;p62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2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62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8" name="Google Shape;8388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89" name="Google Shape;8389;p63"/>
          <p:cNvSpPr/>
          <p:nvPr/>
        </p:nvSpPr>
        <p:spPr>
          <a:xfrm>
            <a:off x="801940" y="1691070"/>
            <a:ext cx="343404" cy="446998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90" name="Google Shape;8390;p63"/>
          <p:cNvGrpSpPr/>
          <p:nvPr/>
        </p:nvGrpSpPr>
        <p:grpSpPr>
          <a:xfrm>
            <a:off x="748855" y="2243507"/>
            <a:ext cx="452798" cy="449473"/>
            <a:chOff x="-21322300" y="3693325"/>
            <a:chExt cx="306400" cy="304150"/>
          </a:xfrm>
        </p:grpSpPr>
        <p:sp>
          <p:nvSpPr>
            <p:cNvPr id="8391" name="Google Shape;8391;p63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63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63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63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5" name="Google Shape;8395;p63"/>
          <p:cNvGrpSpPr/>
          <p:nvPr/>
        </p:nvGrpSpPr>
        <p:grpSpPr>
          <a:xfrm>
            <a:off x="748263" y="2810244"/>
            <a:ext cx="453980" cy="422540"/>
            <a:chOff x="-21322300" y="4077125"/>
            <a:chExt cx="307200" cy="285925"/>
          </a:xfrm>
        </p:grpSpPr>
        <p:sp>
          <p:nvSpPr>
            <p:cNvPr id="8396" name="Google Shape;8396;p63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63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63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3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3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3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3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3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3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63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63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63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8" name="Google Shape;8408;p63"/>
          <p:cNvGrpSpPr/>
          <p:nvPr/>
        </p:nvGrpSpPr>
        <p:grpSpPr>
          <a:xfrm>
            <a:off x="3525440" y="1689128"/>
            <a:ext cx="451653" cy="450212"/>
            <a:chOff x="-19394200" y="3333800"/>
            <a:chExt cx="305625" cy="304650"/>
          </a:xfrm>
        </p:grpSpPr>
        <p:sp>
          <p:nvSpPr>
            <p:cNvPr id="8409" name="Google Shape;8409;p63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3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63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63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63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3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3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63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63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8" name="Google Shape;8418;p63"/>
          <p:cNvGrpSpPr/>
          <p:nvPr/>
        </p:nvGrpSpPr>
        <p:grpSpPr>
          <a:xfrm>
            <a:off x="3524276" y="2243580"/>
            <a:ext cx="453980" cy="449325"/>
            <a:chOff x="-19396575" y="3708500"/>
            <a:chExt cx="307200" cy="304050"/>
          </a:xfrm>
        </p:grpSpPr>
        <p:sp>
          <p:nvSpPr>
            <p:cNvPr id="8419" name="Google Shape;8419;p63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63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63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2" name="Google Shape;8422;p63"/>
          <p:cNvGrpSpPr/>
          <p:nvPr/>
        </p:nvGrpSpPr>
        <p:grpSpPr>
          <a:xfrm>
            <a:off x="3518457" y="2796461"/>
            <a:ext cx="465618" cy="450101"/>
            <a:chOff x="-19394200" y="4084200"/>
            <a:chExt cx="315075" cy="304575"/>
          </a:xfrm>
        </p:grpSpPr>
        <p:sp>
          <p:nvSpPr>
            <p:cNvPr id="8423" name="Google Shape;8423;p63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63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63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63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63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63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63"/>
          <p:cNvGrpSpPr/>
          <p:nvPr/>
        </p:nvGrpSpPr>
        <p:grpSpPr>
          <a:xfrm>
            <a:off x="6324167" y="1689001"/>
            <a:ext cx="400447" cy="450470"/>
            <a:chOff x="-17526750" y="3309200"/>
            <a:chExt cx="270975" cy="304825"/>
          </a:xfrm>
        </p:grpSpPr>
        <p:sp>
          <p:nvSpPr>
            <p:cNvPr id="8430" name="Google Shape;8430;p63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63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63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63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63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5" name="Google Shape;8435;p63"/>
          <p:cNvGrpSpPr/>
          <p:nvPr/>
        </p:nvGrpSpPr>
        <p:grpSpPr>
          <a:xfrm>
            <a:off x="6300319" y="2244173"/>
            <a:ext cx="448143" cy="448143"/>
            <a:chOff x="-17542500" y="3684100"/>
            <a:chExt cx="303250" cy="303250"/>
          </a:xfrm>
        </p:grpSpPr>
        <p:sp>
          <p:nvSpPr>
            <p:cNvPr id="8436" name="Google Shape;8436;p63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63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63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63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63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63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63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3" name="Google Shape;8443;p63"/>
          <p:cNvGrpSpPr/>
          <p:nvPr/>
        </p:nvGrpSpPr>
        <p:grpSpPr>
          <a:xfrm>
            <a:off x="6299728" y="2810817"/>
            <a:ext cx="449325" cy="421395"/>
            <a:chOff x="-17542500" y="4068450"/>
            <a:chExt cx="304050" cy="285150"/>
          </a:xfrm>
        </p:grpSpPr>
        <p:sp>
          <p:nvSpPr>
            <p:cNvPr id="8444" name="Google Shape;8444;p63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63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63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63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63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63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0" name="Google Shape;8450;p63"/>
          <p:cNvGrpSpPr/>
          <p:nvPr/>
        </p:nvGrpSpPr>
        <p:grpSpPr>
          <a:xfrm>
            <a:off x="3530150" y="3342211"/>
            <a:ext cx="343404" cy="449325"/>
            <a:chOff x="-15652200" y="3335975"/>
            <a:chExt cx="232375" cy="304050"/>
          </a:xfrm>
        </p:grpSpPr>
        <p:sp>
          <p:nvSpPr>
            <p:cNvPr id="8451" name="Google Shape;8451;p63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63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63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63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63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63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63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63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63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0" name="Google Shape;8460;p63"/>
          <p:cNvGrpSpPr/>
          <p:nvPr/>
        </p:nvGrpSpPr>
        <p:grpSpPr>
          <a:xfrm>
            <a:off x="1303491" y="1689573"/>
            <a:ext cx="450470" cy="449325"/>
            <a:chOff x="-20946600" y="3317850"/>
            <a:chExt cx="304825" cy="304050"/>
          </a:xfrm>
        </p:grpSpPr>
        <p:sp>
          <p:nvSpPr>
            <p:cNvPr id="8461" name="Google Shape;8461;p63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63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63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4" name="Google Shape;8464;p63"/>
          <p:cNvGrpSpPr/>
          <p:nvPr/>
        </p:nvGrpSpPr>
        <p:grpSpPr>
          <a:xfrm>
            <a:off x="1304064" y="2243729"/>
            <a:ext cx="449325" cy="449030"/>
            <a:chOff x="-20945825" y="3692175"/>
            <a:chExt cx="304050" cy="303850"/>
          </a:xfrm>
        </p:grpSpPr>
        <p:sp>
          <p:nvSpPr>
            <p:cNvPr id="8465" name="Google Shape;8465;p63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63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63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63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9" name="Google Shape;8469;p63"/>
          <p:cNvGrpSpPr/>
          <p:nvPr/>
        </p:nvGrpSpPr>
        <p:grpSpPr>
          <a:xfrm>
            <a:off x="1329667" y="2797442"/>
            <a:ext cx="398119" cy="448143"/>
            <a:chOff x="-20930075" y="4066100"/>
            <a:chExt cx="269400" cy="303250"/>
          </a:xfrm>
        </p:grpSpPr>
        <p:sp>
          <p:nvSpPr>
            <p:cNvPr id="8470" name="Google Shape;8470;p63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63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2" name="Google Shape;8472;p63"/>
          <p:cNvGrpSpPr/>
          <p:nvPr/>
        </p:nvGrpSpPr>
        <p:grpSpPr>
          <a:xfrm>
            <a:off x="4110888" y="1689848"/>
            <a:ext cx="372516" cy="448771"/>
            <a:chOff x="-18994100" y="3334775"/>
            <a:chExt cx="252075" cy="303675"/>
          </a:xfrm>
        </p:grpSpPr>
        <p:sp>
          <p:nvSpPr>
            <p:cNvPr id="8473" name="Google Shape;8473;p63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63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63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63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7" name="Google Shape;8477;p63"/>
          <p:cNvGrpSpPr/>
          <p:nvPr/>
        </p:nvGrpSpPr>
        <p:grpSpPr>
          <a:xfrm>
            <a:off x="4125445" y="2244743"/>
            <a:ext cx="343404" cy="446998"/>
            <a:chOff x="-18983850" y="3710075"/>
            <a:chExt cx="232375" cy="302475"/>
          </a:xfrm>
        </p:grpSpPr>
        <p:sp>
          <p:nvSpPr>
            <p:cNvPr id="8478" name="Google Shape;8478;p63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63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63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63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2" name="Google Shape;8482;p63"/>
          <p:cNvGrpSpPr/>
          <p:nvPr/>
        </p:nvGrpSpPr>
        <p:grpSpPr>
          <a:xfrm>
            <a:off x="4071911" y="2797422"/>
            <a:ext cx="450470" cy="448180"/>
            <a:chOff x="-19020075" y="4084200"/>
            <a:chExt cx="304825" cy="303275"/>
          </a:xfrm>
        </p:grpSpPr>
        <p:sp>
          <p:nvSpPr>
            <p:cNvPr id="8483" name="Google Shape;8483;p63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63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63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63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63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63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63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63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63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2" name="Google Shape;8492;p63"/>
          <p:cNvGrpSpPr/>
          <p:nvPr/>
        </p:nvGrpSpPr>
        <p:grpSpPr>
          <a:xfrm>
            <a:off x="6889176" y="1689001"/>
            <a:ext cx="396937" cy="450470"/>
            <a:chOff x="-17149475" y="3309200"/>
            <a:chExt cx="268600" cy="304825"/>
          </a:xfrm>
        </p:grpSpPr>
        <p:sp>
          <p:nvSpPr>
            <p:cNvPr id="8493" name="Google Shape;8493;p63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63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5" name="Google Shape;8495;p63"/>
          <p:cNvGrpSpPr/>
          <p:nvPr/>
        </p:nvGrpSpPr>
        <p:grpSpPr>
          <a:xfrm>
            <a:off x="6862982" y="2258120"/>
            <a:ext cx="449325" cy="420249"/>
            <a:chOff x="-17168375" y="3692750"/>
            <a:chExt cx="304050" cy="284375"/>
          </a:xfrm>
        </p:grpSpPr>
        <p:sp>
          <p:nvSpPr>
            <p:cNvPr id="8496" name="Google Shape;8496;p63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63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63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63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63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63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63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3" name="Google Shape;8503;p63"/>
          <p:cNvGrpSpPr/>
          <p:nvPr/>
        </p:nvGrpSpPr>
        <p:grpSpPr>
          <a:xfrm>
            <a:off x="6859491" y="2796852"/>
            <a:ext cx="456308" cy="449325"/>
            <a:chOff x="-17170750" y="4058800"/>
            <a:chExt cx="308775" cy="304050"/>
          </a:xfrm>
        </p:grpSpPr>
        <p:sp>
          <p:nvSpPr>
            <p:cNvPr id="8504" name="Google Shape;8504;p63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63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63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63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63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63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63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63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63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63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63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63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63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63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63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63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63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1" name="Google Shape;8521;p63"/>
          <p:cNvGrpSpPr/>
          <p:nvPr/>
        </p:nvGrpSpPr>
        <p:grpSpPr>
          <a:xfrm>
            <a:off x="5721388" y="3343358"/>
            <a:ext cx="450470" cy="446998"/>
            <a:chOff x="-15688425" y="3707725"/>
            <a:chExt cx="304825" cy="302475"/>
          </a:xfrm>
        </p:grpSpPr>
        <p:sp>
          <p:nvSpPr>
            <p:cNvPr id="8522" name="Google Shape;8522;p63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63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63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63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63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63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8" name="Google Shape;8528;p63"/>
          <p:cNvGrpSpPr/>
          <p:nvPr/>
        </p:nvGrpSpPr>
        <p:grpSpPr>
          <a:xfrm>
            <a:off x="1865544" y="1690441"/>
            <a:ext cx="451653" cy="447589"/>
            <a:chOff x="-20572500" y="3319025"/>
            <a:chExt cx="305625" cy="302875"/>
          </a:xfrm>
        </p:grpSpPr>
        <p:sp>
          <p:nvSpPr>
            <p:cNvPr id="8529" name="Google Shape;8529;p63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63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1" name="Google Shape;8531;p63"/>
          <p:cNvGrpSpPr/>
          <p:nvPr/>
        </p:nvGrpSpPr>
        <p:grpSpPr>
          <a:xfrm>
            <a:off x="1866708" y="2305410"/>
            <a:ext cx="449325" cy="325670"/>
            <a:chOff x="-20571700" y="3722875"/>
            <a:chExt cx="304050" cy="220375"/>
          </a:xfrm>
        </p:grpSpPr>
        <p:sp>
          <p:nvSpPr>
            <p:cNvPr id="8532" name="Google Shape;8532;p63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63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63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63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63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63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63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9" name="Google Shape;8539;p63"/>
          <p:cNvGrpSpPr/>
          <p:nvPr/>
        </p:nvGrpSpPr>
        <p:grpSpPr>
          <a:xfrm>
            <a:off x="1866135" y="2796278"/>
            <a:ext cx="450470" cy="450470"/>
            <a:chOff x="-20571700" y="4066875"/>
            <a:chExt cx="304825" cy="304825"/>
          </a:xfrm>
        </p:grpSpPr>
        <p:sp>
          <p:nvSpPr>
            <p:cNvPr id="8540" name="Google Shape;8540;p63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63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63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63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63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63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6" name="Google Shape;8546;p63"/>
          <p:cNvGrpSpPr/>
          <p:nvPr/>
        </p:nvGrpSpPr>
        <p:grpSpPr>
          <a:xfrm>
            <a:off x="4632837" y="1688259"/>
            <a:ext cx="453980" cy="451948"/>
            <a:chOff x="-18645175" y="3334200"/>
            <a:chExt cx="307200" cy="305825"/>
          </a:xfrm>
        </p:grpSpPr>
        <p:sp>
          <p:nvSpPr>
            <p:cNvPr id="8547" name="Google Shape;8547;p63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63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63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63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63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2" name="Google Shape;8552;p63"/>
          <p:cNvGrpSpPr/>
          <p:nvPr/>
        </p:nvGrpSpPr>
        <p:grpSpPr>
          <a:xfrm>
            <a:off x="4633429" y="2242989"/>
            <a:ext cx="452798" cy="450507"/>
            <a:chOff x="-18645175" y="3708500"/>
            <a:chExt cx="306400" cy="304850"/>
          </a:xfrm>
        </p:grpSpPr>
        <p:sp>
          <p:nvSpPr>
            <p:cNvPr id="8553" name="Google Shape;8553;p63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63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63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63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63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63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63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0" name="Google Shape;8560;p63"/>
          <p:cNvGrpSpPr/>
          <p:nvPr/>
        </p:nvGrpSpPr>
        <p:grpSpPr>
          <a:xfrm>
            <a:off x="4631101" y="2795630"/>
            <a:ext cx="457453" cy="451763"/>
            <a:chOff x="-18647525" y="4082625"/>
            <a:chExt cx="309550" cy="305700"/>
          </a:xfrm>
        </p:grpSpPr>
        <p:sp>
          <p:nvSpPr>
            <p:cNvPr id="8561" name="Google Shape;8561;p63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63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63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63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5" name="Google Shape;8565;p63"/>
          <p:cNvGrpSpPr/>
          <p:nvPr/>
        </p:nvGrpSpPr>
        <p:grpSpPr>
          <a:xfrm>
            <a:off x="7441485" y="1689592"/>
            <a:ext cx="395755" cy="449288"/>
            <a:chOff x="-16775350" y="3309200"/>
            <a:chExt cx="267800" cy="304025"/>
          </a:xfrm>
        </p:grpSpPr>
        <p:sp>
          <p:nvSpPr>
            <p:cNvPr id="8566" name="Google Shape;8566;p63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63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63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9" name="Google Shape;8569;p63"/>
          <p:cNvGrpSpPr/>
          <p:nvPr/>
        </p:nvGrpSpPr>
        <p:grpSpPr>
          <a:xfrm>
            <a:off x="7441485" y="2241827"/>
            <a:ext cx="395755" cy="452835"/>
            <a:chOff x="-16775350" y="3683300"/>
            <a:chExt cx="267800" cy="306425"/>
          </a:xfrm>
        </p:grpSpPr>
        <p:sp>
          <p:nvSpPr>
            <p:cNvPr id="8570" name="Google Shape;8570;p63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63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63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3" name="Google Shape;8573;p63"/>
          <p:cNvGrpSpPr/>
          <p:nvPr/>
        </p:nvGrpSpPr>
        <p:grpSpPr>
          <a:xfrm>
            <a:off x="7413536" y="2796870"/>
            <a:ext cx="451653" cy="449288"/>
            <a:chOff x="-16794250" y="4058225"/>
            <a:chExt cx="305625" cy="304025"/>
          </a:xfrm>
        </p:grpSpPr>
        <p:sp>
          <p:nvSpPr>
            <p:cNvPr id="8574" name="Google Shape;8574;p63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63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63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63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63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63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63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63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63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83" name="Google Shape;8583;p63"/>
          <p:cNvSpPr/>
          <p:nvPr/>
        </p:nvSpPr>
        <p:spPr>
          <a:xfrm>
            <a:off x="7992205" y="1689084"/>
            <a:ext cx="452798" cy="450470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84" name="Google Shape;8584;p63"/>
          <p:cNvGrpSpPr/>
          <p:nvPr/>
        </p:nvGrpSpPr>
        <p:grpSpPr>
          <a:xfrm>
            <a:off x="2414953" y="1689573"/>
            <a:ext cx="457453" cy="449325"/>
            <a:chOff x="-20199150" y="3317850"/>
            <a:chExt cx="309550" cy="304050"/>
          </a:xfrm>
        </p:grpSpPr>
        <p:sp>
          <p:nvSpPr>
            <p:cNvPr id="8585" name="Google Shape;8585;p63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63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63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63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63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63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63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2" name="Google Shape;8592;p63"/>
          <p:cNvGrpSpPr/>
          <p:nvPr/>
        </p:nvGrpSpPr>
        <p:grpSpPr>
          <a:xfrm>
            <a:off x="2417281" y="2242861"/>
            <a:ext cx="452798" cy="450766"/>
            <a:chOff x="-20199150" y="3693150"/>
            <a:chExt cx="306400" cy="305025"/>
          </a:xfrm>
        </p:grpSpPr>
        <p:sp>
          <p:nvSpPr>
            <p:cNvPr id="8593" name="Google Shape;8593;p63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63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63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63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63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63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9" name="Google Shape;8599;p63"/>
          <p:cNvGrpSpPr/>
          <p:nvPr/>
        </p:nvGrpSpPr>
        <p:grpSpPr>
          <a:xfrm>
            <a:off x="2417854" y="2795687"/>
            <a:ext cx="451653" cy="451653"/>
            <a:chOff x="-20197575" y="4066875"/>
            <a:chExt cx="305625" cy="305625"/>
          </a:xfrm>
        </p:grpSpPr>
        <p:sp>
          <p:nvSpPr>
            <p:cNvPr id="8600" name="Google Shape;8600;p63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63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63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63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63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63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63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63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8" name="Google Shape;8608;p63"/>
          <p:cNvGrpSpPr/>
          <p:nvPr/>
        </p:nvGrpSpPr>
        <p:grpSpPr>
          <a:xfrm>
            <a:off x="5200071" y="1687520"/>
            <a:ext cx="449325" cy="453426"/>
            <a:chOff x="-18271050" y="3333200"/>
            <a:chExt cx="304050" cy="306825"/>
          </a:xfrm>
        </p:grpSpPr>
        <p:sp>
          <p:nvSpPr>
            <p:cNvPr id="8609" name="Google Shape;8609;p63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63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63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63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63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4" name="Google Shape;8614;p63"/>
          <p:cNvGrpSpPr/>
          <p:nvPr/>
        </p:nvGrpSpPr>
        <p:grpSpPr>
          <a:xfrm>
            <a:off x="5200644" y="2244171"/>
            <a:ext cx="448180" cy="448143"/>
            <a:chOff x="-18270275" y="3710875"/>
            <a:chExt cx="303275" cy="303250"/>
          </a:xfrm>
        </p:grpSpPr>
        <p:sp>
          <p:nvSpPr>
            <p:cNvPr id="8615" name="Google Shape;8615;p63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63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63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63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63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63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1" name="Google Shape;8621;p63"/>
          <p:cNvGrpSpPr/>
          <p:nvPr/>
        </p:nvGrpSpPr>
        <p:grpSpPr>
          <a:xfrm>
            <a:off x="5254196" y="2797422"/>
            <a:ext cx="341076" cy="448180"/>
            <a:chOff x="-18234025" y="4084200"/>
            <a:chExt cx="230800" cy="303275"/>
          </a:xfrm>
        </p:grpSpPr>
        <p:sp>
          <p:nvSpPr>
            <p:cNvPr id="8622" name="Google Shape;8622;p63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3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3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5" name="Google Shape;8625;p63"/>
          <p:cNvGrpSpPr/>
          <p:nvPr/>
        </p:nvGrpSpPr>
        <p:grpSpPr>
          <a:xfrm>
            <a:off x="2366751" y="3341641"/>
            <a:ext cx="449325" cy="450470"/>
            <a:chOff x="-16419350" y="3308400"/>
            <a:chExt cx="304050" cy="304825"/>
          </a:xfrm>
        </p:grpSpPr>
        <p:sp>
          <p:nvSpPr>
            <p:cNvPr id="8626" name="Google Shape;8626;p63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3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3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3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3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3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3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3" name="Google Shape;8633;p63"/>
          <p:cNvGrpSpPr/>
          <p:nvPr/>
        </p:nvGrpSpPr>
        <p:grpSpPr>
          <a:xfrm>
            <a:off x="4638306" y="3340423"/>
            <a:ext cx="395755" cy="452872"/>
            <a:chOff x="-16401225" y="3683275"/>
            <a:chExt cx="267800" cy="306450"/>
          </a:xfrm>
        </p:grpSpPr>
        <p:sp>
          <p:nvSpPr>
            <p:cNvPr id="8634" name="Google Shape;8634;p63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3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3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3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3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3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63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1" name="Google Shape;8641;p63"/>
          <p:cNvGrpSpPr/>
          <p:nvPr/>
        </p:nvGrpSpPr>
        <p:grpSpPr>
          <a:xfrm>
            <a:off x="8003755" y="2797062"/>
            <a:ext cx="450470" cy="448180"/>
            <a:chOff x="-16419350" y="4058200"/>
            <a:chExt cx="304825" cy="303275"/>
          </a:xfrm>
        </p:grpSpPr>
        <p:sp>
          <p:nvSpPr>
            <p:cNvPr id="8642" name="Google Shape;8642;p63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3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3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3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3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3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3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9" name="Google Shape;8649;p63"/>
          <p:cNvGrpSpPr/>
          <p:nvPr/>
        </p:nvGrpSpPr>
        <p:grpSpPr>
          <a:xfrm>
            <a:off x="4030643" y="3343080"/>
            <a:ext cx="450507" cy="447589"/>
            <a:chOff x="-15296200" y="3326900"/>
            <a:chExt cx="304850" cy="302875"/>
          </a:xfrm>
        </p:grpSpPr>
        <p:sp>
          <p:nvSpPr>
            <p:cNvPr id="8650" name="Google Shape;8650;p63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3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3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3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3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5" name="Google Shape;8655;p63"/>
          <p:cNvGrpSpPr/>
          <p:nvPr/>
        </p:nvGrpSpPr>
        <p:grpSpPr>
          <a:xfrm>
            <a:off x="2946296" y="1706881"/>
            <a:ext cx="486566" cy="414708"/>
            <a:chOff x="-19835275" y="3330250"/>
            <a:chExt cx="329250" cy="280625"/>
          </a:xfrm>
        </p:grpSpPr>
        <p:sp>
          <p:nvSpPr>
            <p:cNvPr id="8656" name="Google Shape;8656;p63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3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3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9" name="Google Shape;8659;p63"/>
          <p:cNvGrpSpPr/>
          <p:nvPr/>
        </p:nvGrpSpPr>
        <p:grpSpPr>
          <a:xfrm>
            <a:off x="2964325" y="2243470"/>
            <a:ext cx="450507" cy="449547"/>
            <a:chOff x="-19822675" y="3692750"/>
            <a:chExt cx="304850" cy="304200"/>
          </a:xfrm>
        </p:grpSpPr>
        <p:sp>
          <p:nvSpPr>
            <p:cNvPr id="8660" name="Google Shape;8660;p63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63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63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63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63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5" name="Google Shape;8665;p63"/>
          <p:cNvGrpSpPr/>
          <p:nvPr/>
        </p:nvGrpSpPr>
        <p:grpSpPr>
          <a:xfrm>
            <a:off x="2964916" y="2796278"/>
            <a:ext cx="449325" cy="450470"/>
            <a:chOff x="-19822675" y="4066875"/>
            <a:chExt cx="304050" cy="304825"/>
          </a:xfrm>
        </p:grpSpPr>
        <p:sp>
          <p:nvSpPr>
            <p:cNvPr id="8666" name="Google Shape;8666;p63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63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63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63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63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63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2" name="Google Shape;8672;p63"/>
          <p:cNvGrpSpPr/>
          <p:nvPr/>
        </p:nvGrpSpPr>
        <p:grpSpPr>
          <a:xfrm>
            <a:off x="5773985" y="1689571"/>
            <a:ext cx="399302" cy="449325"/>
            <a:chOff x="-17878825" y="3334400"/>
            <a:chExt cx="270200" cy="304050"/>
          </a:xfrm>
        </p:grpSpPr>
        <p:sp>
          <p:nvSpPr>
            <p:cNvPr id="8673" name="Google Shape;8673;p63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63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63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63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63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63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63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0" name="Google Shape;8680;p63"/>
          <p:cNvGrpSpPr/>
          <p:nvPr/>
        </p:nvGrpSpPr>
        <p:grpSpPr>
          <a:xfrm>
            <a:off x="5747809" y="2242416"/>
            <a:ext cx="451653" cy="451653"/>
            <a:chOff x="-17896150" y="3709300"/>
            <a:chExt cx="305625" cy="305625"/>
          </a:xfrm>
        </p:grpSpPr>
        <p:sp>
          <p:nvSpPr>
            <p:cNvPr id="8681" name="Google Shape;8681;p63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63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63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63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5" name="Google Shape;8685;p63"/>
          <p:cNvGrpSpPr/>
          <p:nvPr/>
        </p:nvGrpSpPr>
        <p:grpSpPr>
          <a:xfrm>
            <a:off x="5775740" y="2795686"/>
            <a:ext cx="395792" cy="451653"/>
            <a:chOff x="-17878025" y="4082625"/>
            <a:chExt cx="267825" cy="305625"/>
          </a:xfrm>
        </p:grpSpPr>
        <p:sp>
          <p:nvSpPr>
            <p:cNvPr id="8686" name="Google Shape;8686;p63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63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63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63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63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63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63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3" name="Google Shape;8693;p63"/>
          <p:cNvGrpSpPr/>
          <p:nvPr/>
        </p:nvGrpSpPr>
        <p:grpSpPr>
          <a:xfrm>
            <a:off x="2919632" y="3355015"/>
            <a:ext cx="450507" cy="423722"/>
            <a:chOff x="-16044450" y="3317850"/>
            <a:chExt cx="304850" cy="286725"/>
          </a:xfrm>
        </p:grpSpPr>
        <p:sp>
          <p:nvSpPr>
            <p:cNvPr id="8694" name="Google Shape;8694;p63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63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63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63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98" name="Google Shape;8698;p63"/>
          <p:cNvSpPr/>
          <p:nvPr/>
        </p:nvSpPr>
        <p:spPr>
          <a:xfrm>
            <a:off x="5164353" y="3341975"/>
            <a:ext cx="448180" cy="450507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99" name="Google Shape;8699;p63"/>
          <p:cNvGrpSpPr/>
          <p:nvPr/>
        </p:nvGrpSpPr>
        <p:grpSpPr>
          <a:xfrm>
            <a:off x="8042149" y="2243724"/>
            <a:ext cx="373662" cy="449030"/>
            <a:chOff x="-16018450" y="4058400"/>
            <a:chExt cx="252850" cy="303850"/>
          </a:xfrm>
        </p:grpSpPr>
        <p:sp>
          <p:nvSpPr>
            <p:cNvPr id="8700" name="Google Shape;8700;p63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63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63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63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04" name="Google Shape;8704;p63"/>
          <p:cNvSpPr/>
          <p:nvPr/>
        </p:nvSpPr>
        <p:spPr>
          <a:xfrm>
            <a:off x="6274865" y="3343157"/>
            <a:ext cx="449288" cy="448143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9" name="Google Shape;8709;p6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10" name="Google Shape;8710;p64"/>
          <p:cNvGrpSpPr/>
          <p:nvPr/>
        </p:nvGrpSpPr>
        <p:grpSpPr>
          <a:xfrm>
            <a:off x="845901" y="1689241"/>
            <a:ext cx="442337" cy="419623"/>
            <a:chOff x="-6696925" y="3272575"/>
            <a:chExt cx="307200" cy="291425"/>
          </a:xfrm>
        </p:grpSpPr>
        <p:sp>
          <p:nvSpPr>
            <p:cNvPr id="8711" name="Google Shape;8711;p64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64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3" name="Google Shape;8713;p64"/>
          <p:cNvGrpSpPr/>
          <p:nvPr/>
        </p:nvGrpSpPr>
        <p:grpSpPr>
          <a:xfrm>
            <a:off x="845884" y="2204636"/>
            <a:ext cx="442373" cy="420775"/>
            <a:chOff x="-6690625" y="3631325"/>
            <a:chExt cx="307225" cy="292225"/>
          </a:xfrm>
        </p:grpSpPr>
        <p:sp>
          <p:nvSpPr>
            <p:cNvPr id="8714" name="Google Shape;8714;p64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64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64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64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64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9" name="Google Shape;8719;p64"/>
          <p:cNvGrpSpPr/>
          <p:nvPr/>
        </p:nvGrpSpPr>
        <p:grpSpPr>
          <a:xfrm>
            <a:off x="868005" y="2756972"/>
            <a:ext cx="421927" cy="419371"/>
            <a:chOff x="-6689825" y="3992050"/>
            <a:chExt cx="293025" cy="291250"/>
          </a:xfrm>
        </p:grpSpPr>
        <p:sp>
          <p:nvSpPr>
            <p:cNvPr id="8720" name="Google Shape;8720;p64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64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64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64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64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64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64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64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64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64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64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64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2" name="Google Shape;8732;p64"/>
          <p:cNvSpPr/>
          <p:nvPr/>
        </p:nvSpPr>
        <p:spPr>
          <a:xfrm>
            <a:off x="3545854" y="1689199"/>
            <a:ext cx="434634" cy="419227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33" name="Google Shape;8733;p64"/>
          <p:cNvGrpSpPr/>
          <p:nvPr/>
        </p:nvGrpSpPr>
        <p:grpSpPr>
          <a:xfrm>
            <a:off x="3551317" y="2205192"/>
            <a:ext cx="423043" cy="419659"/>
            <a:chOff x="-4837325" y="3612425"/>
            <a:chExt cx="293800" cy="291450"/>
          </a:xfrm>
        </p:grpSpPr>
        <p:sp>
          <p:nvSpPr>
            <p:cNvPr id="8734" name="Google Shape;8734;p64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64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64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7" name="Google Shape;8737;p64"/>
          <p:cNvGrpSpPr/>
          <p:nvPr/>
        </p:nvGrpSpPr>
        <p:grpSpPr>
          <a:xfrm>
            <a:off x="3564349" y="2756826"/>
            <a:ext cx="420775" cy="419659"/>
            <a:chOff x="-4837325" y="3971575"/>
            <a:chExt cx="292225" cy="291450"/>
          </a:xfrm>
        </p:grpSpPr>
        <p:sp>
          <p:nvSpPr>
            <p:cNvPr id="8738" name="Google Shape;8738;p64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64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64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64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64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64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4" name="Google Shape;8744;p64"/>
          <p:cNvGrpSpPr/>
          <p:nvPr/>
        </p:nvGrpSpPr>
        <p:grpSpPr>
          <a:xfrm>
            <a:off x="6256364" y="1714185"/>
            <a:ext cx="430998" cy="369730"/>
            <a:chOff x="-3037625" y="3254850"/>
            <a:chExt cx="299325" cy="256775"/>
          </a:xfrm>
        </p:grpSpPr>
        <p:sp>
          <p:nvSpPr>
            <p:cNvPr id="8745" name="Google Shape;8745;p64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64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64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64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9" name="Google Shape;8749;p64"/>
          <p:cNvGrpSpPr/>
          <p:nvPr/>
        </p:nvGrpSpPr>
        <p:grpSpPr>
          <a:xfrm>
            <a:off x="6260324" y="2204615"/>
            <a:ext cx="423079" cy="420811"/>
            <a:chOff x="-3031325" y="3597450"/>
            <a:chExt cx="293825" cy="292250"/>
          </a:xfrm>
        </p:grpSpPr>
        <p:sp>
          <p:nvSpPr>
            <p:cNvPr id="8750" name="Google Shape;8750;p64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64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64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64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4" name="Google Shape;8754;p64"/>
          <p:cNvGrpSpPr/>
          <p:nvPr/>
        </p:nvGrpSpPr>
        <p:grpSpPr>
          <a:xfrm>
            <a:off x="6272798" y="2781214"/>
            <a:ext cx="421927" cy="370882"/>
            <a:chOff x="-3030525" y="3973150"/>
            <a:chExt cx="293025" cy="257575"/>
          </a:xfrm>
        </p:grpSpPr>
        <p:sp>
          <p:nvSpPr>
            <p:cNvPr id="8755" name="Google Shape;8755;p64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64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64"/>
          <p:cNvGrpSpPr/>
          <p:nvPr/>
        </p:nvGrpSpPr>
        <p:grpSpPr>
          <a:xfrm>
            <a:off x="1374391" y="3369426"/>
            <a:ext cx="421927" cy="297195"/>
            <a:chOff x="-1199300" y="3279250"/>
            <a:chExt cx="293025" cy="206400"/>
          </a:xfrm>
        </p:grpSpPr>
        <p:sp>
          <p:nvSpPr>
            <p:cNvPr id="8758" name="Google Shape;8758;p64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64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64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64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2" name="Google Shape;8762;p64"/>
          <p:cNvGrpSpPr/>
          <p:nvPr/>
        </p:nvGrpSpPr>
        <p:grpSpPr>
          <a:xfrm>
            <a:off x="1381477" y="1688773"/>
            <a:ext cx="444605" cy="420559"/>
            <a:chOff x="-6338550" y="3272950"/>
            <a:chExt cx="308775" cy="292075"/>
          </a:xfrm>
        </p:grpSpPr>
        <p:sp>
          <p:nvSpPr>
            <p:cNvPr id="8763" name="Google Shape;8763;p64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64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64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6" name="Google Shape;8766;p64"/>
          <p:cNvGrpSpPr/>
          <p:nvPr/>
        </p:nvGrpSpPr>
        <p:grpSpPr>
          <a:xfrm>
            <a:off x="1392817" y="2205194"/>
            <a:ext cx="421927" cy="419659"/>
            <a:chOff x="-6329100" y="3632100"/>
            <a:chExt cx="293025" cy="291450"/>
          </a:xfrm>
        </p:grpSpPr>
        <p:sp>
          <p:nvSpPr>
            <p:cNvPr id="8767" name="Google Shape;8767;p64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64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64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0" name="Google Shape;8770;p64"/>
          <p:cNvGrpSpPr/>
          <p:nvPr/>
        </p:nvGrpSpPr>
        <p:grpSpPr>
          <a:xfrm>
            <a:off x="1405867" y="2756828"/>
            <a:ext cx="419623" cy="419659"/>
            <a:chOff x="-6329875" y="3992050"/>
            <a:chExt cx="291425" cy="291450"/>
          </a:xfrm>
        </p:grpSpPr>
        <p:sp>
          <p:nvSpPr>
            <p:cNvPr id="8771" name="Google Shape;8771;p64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64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64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64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5" name="Google Shape;8775;p64"/>
          <p:cNvGrpSpPr/>
          <p:nvPr/>
        </p:nvGrpSpPr>
        <p:grpSpPr>
          <a:xfrm>
            <a:off x="4092004" y="1687530"/>
            <a:ext cx="423079" cy="423043"/>
            <a:chOff x="-4478975" y="3251700"/>
            <a:chExt cx="293825" cy="293800"/>
          </a:xfrm>
        </p:grpSpPr>
        <p:sp>
          <p:nvSpPr>
            <p:cNvPr id="8776" name="Google Shape;8776;p64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64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64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9" name="Google Shape;8779;p64"/>
          <p:cNvGrpSpPr/>
          <p:nvPr/>
        </p:nvGrpSpPr>
        <p:grpSpPr>
          <a:xfrm>
            <a:off x="4092004" y="2205192"/>
            <a:ext cx="423079" cy="419659"/>
            <a:chOff x="-4475825" y="3612425"/>
            <a:chExt cx="293825" cy="291450"/>
          </a:xfrm>
        </p:grpSpPr>
        <p:sp>
          <p:nvSpPr>
            <p:cNvPr id="8780" name="Google Shape;8780;p64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64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64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3" name="Google Shape;8783;p64"/>
          <p:cNvGrpSpPr/>
          <p:nvPr/>
        </p:nvGrpSpPr>
        <p:grpSpPr>
          <a:xfrm>
            <a:off x="4101077" y="2756844"/>
            <a:ext cx="428730" cy="419623"/>
            <a:chOff x="-4480550" y="3970800"/>
            <a:chExt cx="297750" cy="291425"/>
          </a:xfrm>
        </p:grpSpPr>
        <p:sp>
          <p:nvSpPr>
            <p:cNvPr id="8784" name="Google Shape;8784;p64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64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6" name="Google Shape;8786;p64"/>
          <p:cNvGrpSpPr/>
          <p:nvPr/>
        </p:nvGrpSpPr>
        <p:grpSpPr>
          <a:xfrm>
            <a:off x="6804910" y="1689221"/>
            <a:ext cx="415123" cy="419659"/>
            <a:chOff x="-2668225" y="3239075"/>
            <a:chExt cx="288300" cy="291450"/>
          </a:xfrm>
        </p:grpSpPr>
        <p:sp>
          <p:nvSpPr>
            <p:cNvPr id="8787" name="Google Shape;8787;p64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64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64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64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64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2" name="Google Shape;8792;p64"/>
          <p:cNvGrpSpPr/>
          <p:nvPr/>
        </p:nvGrpSpPr>
        <p:grpSpPr>
          <a:xfrm>
            <a:off x="6802066" y="2205191"/>
            <a:ext cx="420811" cy="419659"/>
            <a:chOff x="-2671375" y="3597450"/>
            <a:chExt cx="292250" cy="291450"/>
          </a:xfrm>
        </p:grpSpPr>
        <p:sp>
          <p:nvSpPr>
            <p:cNvPr id="8793" name="Google Shape;8793;p64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64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5" name="Google Shape;8795;p64"/>
          <p:cNvGrpSpPr/>
          <p:nvPr/>
        </p:nvGrpSpPr>
        <p:grpSpPr>
          <a:xfrm>
            <a:off x="6812849" y="2755691"/>
            <a:ext cx="423043" cy="421927"/>
            <a:chOff x="-2670575" y="3956600"/>
            <a:chExt cx="293800" cy="293025"/>
          </a:xfrm>
        </p:grpSpPr>
        <p:sp>
          <p:nvSpPr>
            <p:cNvPr id="8796" name="Google Shape;8796;p64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64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64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64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0" name="Google Shape;8800;p64"/>
          <p:cNvGrpSpPr/>
          <p:nvPr/>
        </p:nvGrpSpPr>
        <p:grpSpPr>
          <a:xfrm>
            <a:off x="3070370" y="3311947"/>
            <a:ext cx="426462" cy="418363"/>
            <a:chOff x="-1183550" y="3586525"/>
            <a:chExt cx="296175" cy="290550"/>
          </a:xfrm>
        </p:grpSpPr>
        <p:sp>
          <p:nvSpPr>
            <p:cNvPr id="8801" name="Google Shape;8801;p64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64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64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64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64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64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64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64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64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0" name="Google Shape;8810;p64"/>
          <p:cNvGrpSpPr/>
          <p:nvPr/>
        </p:nvGrpSpPr>
        <p:grpSpPr>
          <a:xfrm>
            <a:off x="1933980" y="1689799"/>
            <a:ext cx="420811" cy="418507"/>
            <a:chOff x="-5971525" y="3273750"/>
            <a:chExt cx="292250" cy="290650"/>
          </a:xfrm>
        </p:grpSpPr>
        <p:sp>
          <p:nvSpPr>
            <p:cNvPr id="8811" name="Google Shape;8811;p64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64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3" name="Google Shape;8813;p64"/>
          <p:cNvGrpSpPr/>
          <p:nvPr/>
        </p:nvGrpSpPr>
        <p:grpSpPr>
          <a:xfrm>
            <a:off x="1928310" y="2203826"/>
            <a:ext cx="432150" cy="422395"/>
            <a:chOff x="-5974675" y="3632100"/>
            <a:chExt cx="300125" cy="293350"/>
          </a:xfrm>
        </p:grpSpPr>
        <p:sp>
          <p:nvSpPr>
            <p:cNvPr id="8814" name="Google Shape;8814;p64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64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64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7" name="Google Shape;8817;p64"/>
          <p:cNvGrpSpPr/>
          <p:nvPr/>
        </p:nvGrpSpPr>
        <p:grpSpPr>
          <a:xfrm>
            <a:off x="1958351" y="2755694"/>
            <a:ext cx="395865" cy="421927"/>
            <a:chOff x="-5971525" y="3990475"/>
            <a:chExt cx="274925" cy="293025"/>
          </a:xfrm>
        </p:grpSpPr>
        <p:sp>
          <p:nvSpPr>
            <p:cNvPr id="8818" name="Google Shape;8818;p64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64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64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64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2" name="Google Shape;8822;p64"/>
          <p:cNvGrpSpPr/>
          <p:nvPr/>
        </p:nvGrpSpPr>
        <p:grpSpPr>
          <a:xfrm>
            <a:off x="4631558" y="1689798"/>
            <a:ext cx="420775" cy="418507"/>
            <a:chOff x="-4118225" y="3253275"/>
            <a:chExt cx="292225" cy="290650"/>
          </a:xfrm>
        </p:grpSpPr>
        <p:sp>
          <p:nvSpPr>
            <p:cNvPr id="8823" name="Google Shape;8823;p64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64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5" name="Google Shape;8825;p64"/>
          <p:cNvGrpSpPr/>
          <p:nvPr/>
        </p:nvGrpSpPr>
        <p:grpSpPr>
          <a:xfrm>
            <a:off x="4682008" y="2204922"/>
            <a:ext cx="319874" cy="420199"/>
            <a:chOff x="-4082800" y="3612425"/>
            <a:chExt cx="222150" cy="291825"/>
          </a:xfrm>
        </p:grpSpPr>
        <p:sp>
          <p:nvSpPr>
            <p:cNvPr id="8826" name="Google Shape;8826;p64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64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64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9" name="Google Shape;8829;p64"/>
          <p:cNvGrpSpPr/>
          <p:nvPr/>
        </p:nvGrpSpPr>
        <p:grpSpPr>
          <a:xfrm>
            <a:off x="4643456" y="2769876"/>
            <a:ext cx="420775" cy="393561"/>
            <a:chOff x="-4118225" y="3990475"/>
            <a:chExt cx="292225" cy="273325"/>
          </a:xfrm>
        </p:grpSpPr>
        <p:sp>
          <p:nvSpPr>
            <p:cNvPr id="8830" name="Google Shape;8830;p64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64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64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64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4" name="Google Shape;8834;p64"/>
          <p:cNvGrpSpPr/>
          <p:nvPr/>
        </p:nvGrpSpPr>
        <p:grpSpPr>
          <a:xfrm>
            <a:off x="7354110" y="1688087"/>
            <a:ext cx="394713" cy="421927"/>
            <a:chOff x="-2312225" y="3238300"/>
            <a:chExt cx="274125" cy="293025"/>
          </a:xfrm>
        </p:grpSpPr>
        <p:sp>
          <p:nvSpPr>
            <p:cNvPr id="8835" name="Google Shape;8835;p64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64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7" name="Google Shape;8837;p64"/>
          <p:cNvGrpSpPr/>
          <p:nvPr/>
        </p:nvGrpSpPr>
        <p:grpSpPr>
          <a:xfrm>
            <a:off x="7341062" y="2153586"/>
            <a:ext cx="420811" cy="522864"/>
            <a:chOff x="-2310650" y="3525775"/>
            <a:chExt cx="292250" cy="363125"/>
          </a:xfrm>
        </p:grpSpPr>
        <p:sp>
          <p:nvSpPr>
            <p:cNvPr id="8838" name="Google Shape;8838;p64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64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64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64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2" name="Google Shape;8842;p64"/>
          <p:cNvGrpSpPr/>
          <p:nvPr/>
        </p:nvGrpSpPr>
        <p:grpSpPr>
          <a:xfrm>
            <a:off x="7351827" y="2756825"/>
            <a:ext cx="423079" cy="419659"/>
            <a:chOff x="-2310650" y="3958175"/>
            <a:chExt cx="293825" cy="291450"/>
          </a:xfrm>
        </p:grpSpPr>
        <p:sp>
          <p:nvSpPr>
            <p:cNvPr id="8843" name="Google Shape;8843;p64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64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5" name="Google Shape;8845;p64"/>
          <p:cNvGrpSpPr/>
          <p:nvPr/>
        </p:nvGrpSpPr>
        <p:grpSpPr>
          <a:xfrm>
            <a:off x="4718688" y="3308459"/>
            <a:ext cx="424159" cy="419659"/>
            <a:chOff x="-1182750" y="3962900"/>
            <a:chExt cx="294575" cy="291450"/>
          </a:xfrm>
        </p:grpSpPr>
        <p:sp>
          <p:nvSpPr>
            <p:cNvPr id="8846" name="Google Shape;8846;p64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64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64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64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64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64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64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3" name="Google Shape;8853;p64"/>
          <p:cNvGrpSpPr/>
          <p:nvPr/>
        </p:nvGrpSpPr>
        <p:grpSpPr>
          <a:xfrm>
            <a:off x="2471824" y="1689223"/>
            <a:ext cx="424195" cy="419659"/>
            <a:chOff x="-5611575" y="3272950"/>
            <a:chExt cx="294600" cy="291450"/>
          </a:xfrm>
        </p:grpSpPr>
        <p:sp>
          <p:nvSpPr>
            <p:cNvPr id="8854" name="Google Shape;8854;p64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64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64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64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64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9" name="Google Shape;8859;p64"/>
          <p:cNvGrpSpPr/>
          <p:nvPr/>
        </p:nvGrpSpPr>
        <p:grpSpPr>
          <a:xfrm>
            <a:off x="2471824" y="2205770"/>
            <a:ext cx="424195" cy="418507"/>
            <a:chOff x="-5613150" y="3632900"/>
            <a:chExt cx="294600" cy="290650"/>
          </a:xfrm>
        </p:grpSpPr>
        <p:sp>
          <p:nvSpPr>
            <p:cNvPr id="8860" name="Google Shape;8860;p64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64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2" name="Google Shape;8862;p64"/>
          <p:cNvGrpSpPr/>
          <p:nvPr/>
        </p:nvGrpSpPr>
        <p:grpSpPr>
          <a:xfrm>
            <a:off x="2483722" y="2756270"/>
            <a:ext cx="424195" cy="420775"/>
            <a:chOff x="-5613150" y="3991275"/>
            <a:chExt cx="294600" cy="292225"/>
          </a:xfrm>
        </p:grpSpPr>
        <p:sp>
          <p:nvSpPr>
            <p:cNvPr id="8863" name="Google Shape;8863;p64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64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64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64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64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64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64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64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64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2" name="Google Shape;8872;p64"/>
          <p:cNvGrpSpPr/>
          <p:nvPr/>
        </p:nvGrpSpPr>
        <p:grpSpPr>
          <a:xfrm>
            <a:off x="5155210" y="1689438"/>
            <a:ext cx="434634" cy="419227"/>
            <a:chOff x="-3768700" y="3253275"/>
            <a:chExt cx="301850" cy="291150"/>
          </a:xfrm>
        </p:grpSpPr>
        <p:sp>
          <p:nvSpPr>
            <p:cNvPr id="8873" name="Google Shape;8873;p64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64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64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6" name="Google Shape;8876;p64"/>
          <p:cNvGrpSpPr/>
          <p:nvPr/>
        </p:nvGrpSpPr>
        <p:grpSpPr>
          <a:xfrm>
            <a:off x="5159293" y="2217090"/>
            <a:ext cx="426462" cy="395865"/>
            <a:chOff x="-3808700" y="3628950"/>
            <a:chExt cx="296175" cy="274925"/>
          </a:xfrm>
        </p:grpSpPr>
        <p:sp>
          <p:nvSpPr>
            <p:cNvPr id="8877" name="Google Shape;8877;p64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64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64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0" name="Google Shape;8880;p64"/>
          <p:cNvGrpSpPr/>
          <p:nvPr/>
        </p:nvGrpSpPr>
        <p:grpSpPr>
          <a:xfrm>
            <a:off x="5224504" y="2756412"/>
            <a:ext cx="419443" cy="420487"/>
            <a:chOff x="-3771675" y="3971775"/>
            <a:chExt cx="291300" cy="292025"/>
          </a:xfrm>
        </p:grpSpPr>
        <p:sp>
          <p:nvSpPr>
            <p:cNvPr id="8881" name="Google Shape;8881;p64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64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64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64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64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6" name="Google Shape;8886;p64"/>
          <p:cNvGrpSpPr/>
          <p:nvPr/>
        </p:nvGrpSpPr>
        <p:grpSpPr>
          <a:xfrm>
            <a:off x="7885948" y="1716461"/>
            <a:ext cx="420271" cy="320774"/>
            <a:chOff x="-1951475" y="3273100"/>
            <a:chExt cx="291875" cy="222775"/>
          </a:xfrm>
        </p:grpSpPr>
        <p:sp>
          <p:nvSpPr>
            <p:cNvPr id="8887" name="Google Shape;8887;p64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64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64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0" name="Google Shape;8890;p64"/>
          <p:cNvGrpSpPr/>
          <p:nvPr/>
        </p:nvGrpSpPr>
        <p:grpSpPr>
          <a:xfrm>
            <a:off x="7883429" y="2205191"/>
            <a:ext cx="425310" cy="419659"/>
            <a:chOff x="-1951475" y="3597450"/>
            <a:chExt cx="295375" cy="291450"/>
          </a:xfrm>
        </p:grpSpPr>
        <p:sp>
          <p:nvSpPr>
            <p:cNvPr id="8891" name="Google Shape;8891;p64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64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64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64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5" name="Google Shape;8895;p64"/>
          <p:cNvGrpSpPr/>
          <p:nvPr/>
        </p:nvGrpSpPr>
        <p:grpSpPr>
          <a:xfrm>
            <a:off x="7885680" y="2756825"/>
            <a:ext cx="444605" cy="419659"/>
            <a:chOff x="-1960150" y="3956600"/>
            <a:chExt cx="308775" cy="291450"/>
          </a:xfrm>
        </p:grpSpPr>
        <p:sp>
          <p:nvSpPr>
            <p:cNvPr id="8896" name="Google Shape;8896;p64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64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8" name="Google Shape;8898;p64"/>
          <p:cNvGrpSpPr/>
          <p:nvPr/>
        </p:nvGrpSpPr>
        <p:grpSpPr>
          <a:xfrm>
            <a:off x="1939718" y="3307636"/>
            <a:ext cx="420775" cy="420775"/>
            <a:chOff x="-804700" y="3226500"/>
            <a:chExt cx="292225" cy="292225"/>
          </a:xfrm>
        </p:grpSpPr>
        <p:sp>
          <p:nvSpPr>
            <p:cNvPr id="8899" name="Google Shape;8899;p64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64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64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64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64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64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64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6" name="Google Shape;8906;p64"/>
          <p:cNvGrpSpPr/>
          <p:nvPr/>
        </p:nvGrpSpPr>
        <p:grpSpPr>
          <a:xfrm>
            <a:off x="3019809" y="1688647"/>
            <a:ext cx="420775" cy="420811"/>
            <a:chOff x="-5251625" y="3272950"/>
            <a:chExt cx="292225" cy="292250"/>
          </a:xfrm>
        </p:grpSpPr>
        <p:sp>
          <p:nvSpPr>
            <p:cNvPr id="8907" name="Google Shape;8907;p64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64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64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0" name="Google Shape;8910;p64"/>
          <p:cNvGrpSpPr/>
          <p:nvPr/>
        </p:nvGrpSpPr>
        <p:grpSpPr>
          <a:xfrm>
            <a:off x="3016407" y="2204348"/>
            <a:ext cx="427578" cy="421351"/>
            <a:chOff x="-5254775" y="3631325"/>
            <a:chExt cx="296950" cy="292625"/>
          </a:xfrm>
        </p:grpSpPr>
        <p:sp>
          <p:nvSpPr>
            <p:cNvPr id="8911" name="Google Shape;8911;p64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64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64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64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64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64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64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8" name="Google Shape;8918;p64"/>
          <p:cNvGrpSpPr/>
          <p:nvPr/>
        </p:nvGrpSpPr>
        <p:grpSpPr>
          <a:xfrm>
            <a:off x="3032265" y="2756270"/>
            <a:ext cx="419659" cy="420775"/>
            <a:chOff x="-5251625" y="3991275"/>
            <a:chExt cx="291450" cy="292225"/>
          </a:xfrm>
        </p:grpSpPr>
        <p:sp>
          <p:nvSpPr>
            <p:cNvPr id="8919" name="Google Shape;8919;p64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64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64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64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64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4" name="Google Shape;8924;p64"/>
          <p:cNvGrpSpPr/>
          <p:nvPr/>
        </p:nvGrpSpPr>
        <p:grpSpPr>
          <a:xfrm>
            <a:off x="5772848" y="1689240"/>
            <a:ext cx="319874" cy="419623"/>
            <a:chOff x="-3365275" y="3253275"/>
            <a:chExt cx="222150" cy="291425"/>
          </a:xfrm>
        </p:grpSpPr>
        <p:sp>
          <p:nvSpPr>
            <p:cNvPr id="8925" name="Google Shape;8925;p64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64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7" name="Google Shape;8927;p64"/>
          <p:cNvGrpSpPr/>
          <p:nvPr/>
        </p:nvGrpSpPr>
        <p:grpSpPr>
          <a:xfrm>
            <a:off x="5746786" y="2204058"/>
            <a:ext cx="371998" cy="421927"/>
            <a:chOff x="-3383375" y="3611625"/>
            <a:chExt cx="258350" cy="293025"/>
          </a:xfrm>
        </p:grpSpPr>
        <p:sp>
          <p:nvSpPr>
            <p:cNvPr id="8928" name="Google Shape;8928;p64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64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0" name="Google Shape;8930;p64"/>
          <p:cNvGrpSpPr/>
          <p:nvPr/>
        </p:nvGrpSpPr>
        <p:grpSpPr>
          <a:xfrm>
            <a:off x="5809135" y="2756826"/>
            <a:ext cx="271097" cy="419659"/>
            <a:chOff x="-3347950" y="3971575"/>
            <a:chExt cx="188275" cy="291450"/>
          </a:xfrm>
        </p:grpSpPr>
        <p:sp>
          <p:nvSpPr>
            <p:cNvPr id="8931" name="Google Shape;8931;p64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64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64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4" name="Google Shape;8934;p64"/>
          <p:cNvGrpSpPr/>
          <p:nvPr/>
        </p:nvGrpSpPr>
        <p:grpSpPr>
          <a:xfrm>
            <a:off x="858994" y="3307061"/>
            <a:ext cx="371998" cy="421927"/>
            <a:chOff x="-1575775" y="3238300"/>
            <a:chExt cx="258350" cy="293025"/>
          </a:xfrm>
        </p:grpSpPr>
        <p:sp>
          <p:nvSpPr>
            <p:cNvPr id="8935" name="Google Shape;8935;p64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64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64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64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64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0" name="Google Shape;8940;p64"/>
          <p:cNvGrpSpPr/>
          <p:nvPr/>
        </p:nvGrpSpPr>
        <p:grpSpPr>
          <a:xfrm>
            <a:off x="2503892" y="3309051"/>
            <a:ext cx="423079" cy="424159"/>
            <a:chOff x="-1591550" y="3597475"/>
            <a:chExt cx="293825" cy="294575"/>
          </a:xfrm>
        </p:grpSpPr>
        <p:sp>
          <p:nvSpPr>
            <p:cNvPr id="8941" name="Google Shape;8941;p64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64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64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4" name="Google Shape;8944;p64"/>
          <p:cNvGrpSpPr/>
          <p:nvPr/>
        </p:nvGrpSpPr>
        <p:grpSpPr>
          <a:xfrm>
            <a:off x="4153362" y="3318663"/>
            <a:ext cx="421927" cy="399248"/>
            <a:chOff x="-1592325" y="3957400"/>
            <a:chExt cx="293025" cy="277275"/>
          </a:xfrm>
        </p:grpSpPr>
        <p:sp>
          <p:nvSpPr>
            <p:cNvPr id="8945" name="Google Shape;8945;p64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64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64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64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9" name="Google Shape;8949;p64"/>
          <p:cNvGrpSpPr/>
          <p:nvPr/>
        </p:nvGrpSpPr>
        <p:grpSpPr>
          <a:xfrm>
            <a:off x="3640232" y="3310744"/>
            <a:ext cx="369730" cy="420775"/>
            <a:chOff x="-778700" y="3612425"/>
            <a:chExt cx="256775" cy="292225"/>
          </a:xfrm>
        </p:grpSpPr>
        <p:sp>
          <p:nvSpPr>
            <p:cNvPr id="8950" name="Google Shape;8950;p64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64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64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64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64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64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6" name="Google Shape;8956;p64"/>
          <p:cNvGrpSpPr/>
          <p:nvPr/>
        </p:nvGrpSpPr>
        <p:grpSpPr>
          <a:xfrm>
            <a:off x="6111733" y="3828305"/>
            <a:ext cx="340731" cy="387641"/>
            <a:chOff x="7728464" y="1561258"/>
            <a:chExt cx="349719" cy="397866"/>
          </a:xfrm>
        </p:grpSpPr>
        <p:sp>
          <p:nvSpPr>
            <p:cNvPr id="8957" name="Google Shape;8957;p64"/>
            <p:cNvSpPr/>
            <p:nvPr/>
          </p:nvSpPr>
          <p:spPr>
            <a:xfrm>
              <a:off x="7891642" y="1678585"/>
              <a:ext cx="23354" cy="23333"/>
            </a:xfrm>
            <a:custGeom>
              <a:avLst/>
              <a:gdLst/>
              <a:ahLst/>
              <a:cxnLst/>
              <a:rect l="l" t="t" r="r" b="b"/>
              <a:pathLst>
                <a:path w="1119" h="1118" extrusionOk="0">
                  <a:moveTo>
                    <a:pt x="0" y="1"/>
                  </a:moveTo>
                  <a:lnTo>
                    <a:pt x="0" y="1117"/>
                  </a:lnTo>
                  <a:lnTo>
                    <a:pt x="1118" y="1117"/>
                  </a:lnTo>
                  <a:lnTo>
                    <a:pt x="11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64"/>
            <p:cNvSpPr/>
            <p:nvPr/>
          </p:nvSpPr>
          <p:spPr>
            <a:xfrm>
              <a:off x="7728464" y="1561258"/>
              <a:ext cx="349719" cy="397866"/>
            </a:xfrm>
            <a:custGeom>
              <a:avLst/>
              <a:gdLst/>
              <a:ahLst/>
              <a:cxnLst/>
              <a:rect l="l" t="t" r="r" b="b"/>
              <a:pathLst>
                <a:path w="16757" h="19064" extrusionOk="0">
                  <a:moveTo>
                    <a:pt x="9496" y="2830"/>
                  </a:moveTo>
                  <a:cubicBezTo>
                    <a:pt x="9804" y="2830"/>
                    <a:pt x="10054" y="3079"/>
                    <a:pt x="10054" y="3389"/>
                  </a:cubicBezTo>
                  <a:lnTo>
                    <a:pt x="10054" y="4505"/>
                  </a:lnTo>
                  <a:lnTo>
                    <a:pt x="11172" y="4505"/>
                  </a:lnTo>
                  <a:cubicBezTo>
                    <a:pt x="11480" y="4505"/>
                    <a:pt x="11729" y="4756"/>
                    <a:pt x="11729" y="5064"/>
                  </a:cubicBezTo>
                  <a:cubicBezTo>
                    <a:pt x="11729" y="5373"/>
                    <a:pt x="11480" y="5623"/>
                    <a:pt x="11172" y="5623"/>
                  </a:cubicBezTo>
                  <a:lnTo>
                    <a:pt x="10054" y="5623"/>
                  </a:lnTo>
                  <a:lnTo>
                    <a:pt x="10054" y="6739"/>
                  </a:lnTo>
                  <a:lnTo>
                    <a:pt x="11172" y="6739"/>
                  </a:lnTo>
                  <a:cubicBezTo>
                    <a:pt x="11480" y="6739"/>
                    <a:pt x="11729" y="6990"/>
                    <a:pt x="11729" y="7298"/>
                  </a:cubicBezTo>
                  <a:cubicBezTo>
                    <a:pt x="11729" y="7608"/>
                    <a:pt x="11480" y="7857"/>
                    <a:pt x="11172" y="7857"/>
                  </a:cubicBezTo>
                  <a:lnTo>
                    <a:pt x="10054" y="7857"/>
                  </a:lnTo>
                  <a:lnTo>
                    <a:pt x="10054" y="8973"/>
                  </a:lnTo>
                  <a:cubicBezTo>
                    <a:pt x="10054" y="9283"/>
                    <a:pt x="9804" y="9532"/>
                    <a:pt x="9495" y="9532"/>
                  </a:cubicBezTo>
                  <a:cubicBezTo>
                    <a:pt x="9187" y="9532"/>
                    <a:pt x="8936" y="9283"/>
                    <a:pt x="8936" y="8973"/>
                  </a:cubicBezTo>
                  <a:lnTo>
                    <a:pt x="8936" y="7857"/>
                  </a:lnTo>
                  <a:lnTo>
                    <a:pt x="7819" y="7857"/>
                  </a:lnTo>
                  <a:lnTo>
                    <a:pt x="7819" y="8973"/>
                  </a:lnTo>
                  <a:cubicBezTo>
                    <a:pt x="7819" y="9283"/>
                    <a:pt x="7570" y="9532"/>
                    <a:pt x="7260" y="9532"/>
                  </a:cubicBezTo>
                  <a:cubicBezTo>
                    <a:pt x="6953" y="9532"/>
                    <a:pt x="6701" y="9283"/>
                    <a:pt x="6701" y="8973"/>
                  </a:cubicBezTo>
                  <a:lnTo>
                    <a:pt x="6701" y="7857"/>
                  </a:lnTo>
                  <a:lnTo>
                    <a:pt x="5585" y="7857"/>
                  </a:lnTo>
                  <a:cubicBezTo>
                    <a:pt x="5276" y="7857"/>
                    <a:pt x="5026" y="7608"/>
                    <a:pt x="5026" y="7298"/>
                  </a:cubicBezTo>
                  <a:cubicBezTo>
                    <a:pt x="5026" y="6990"/>
                    <a:pt x="5276" y="6739"/>
                    <a:pt x="5585" y="6739"/>
                  </a:cubicBezTo>
                  <a:lnTo>
                    <a:pt x="6701" y="6739"/>
                  </a:lnTo>
                  <a:lnTo>
                    <a:pt x="6701" y="5623"/>
                  </a:lnTo>
                  <a:lnTo>
                    <a:pt x="5585" y="5623"/>
                  </a:lnTo>
                  <a:cubicBezTo>
                    <a:pt x="5277" y="5623"/>
                    <a:pt x="5028" y="5373"/>
                    <a:pt x="5028" y="5064"/>
                  </a:cubicBezTo>
                  <a:cubicBezTo>
                    <a:pt x="5028" y="4756"/>
                    <a:pt x="5277" y="4505"/>
                    <a:pt x="5585" y="4505"/>
                  </a:cubicBezTo>
                  <a:lnTo>
                    <a:pt x="6703" y="4505"/>
                  </a:lnTo>
                  <a:lnTo>
                    <a:pt x="6703" y="3389"/>
                  </a:lnTo>
                  <a:cubicBezTo>
                    <a:pt x="6703" y="3079"/>
                    <a:pt x="6953" y="2830"/>
                    <a:pt x="7262" y="2830"/>
                  </a:cubicBezTo>
                  <a:cubicBezTo>
                    <a:pt x="7570" y="2830"/>
                    <a:pt x="7819" y="3079"/>
                    <a:pt x="7819" y="3389"/>
                  </a:cubicBezTo>
                  <a:lnTo>
                    <a:pt x="7819" y="4505"/>
                  </a:lnTo>
                  <a:lnTo>
                    <a:pt x="8937" y="4505"/>
                  </a:lnTo>
                  <a:lnTo>
                    <a:pt x="8937" y="3389"/>
                  </a:lnTo>
                  <a:cubicBezTo>
                    <a:pt x="8937" y="3079"/>
                    <a:pt x="9187" y="2830"/>
                    <a:pt x="9496" y="2830"/>
                  </a:cubicBezTo>
                  <a:close/>
                  <a:moveTo>
                    <a:pt x="12845" y="10091"/>
                  </a:moveTo>
                  <a:cubicBezTo>
                    <a:pt x="12952" y="10091"/>
                    <a:pt x="13060" y="10121"/>
                    <a:pt x="13157" y="10185"/>
                  </a:cubicBezTo>
                  <a:cubicBezTo>
                    <a:pt x="13413" y="10357"/>
                    <a:pt x="13482" y="10702"/>
                    <a:pt x="13310" y="10960"/>
                  </a:cubicBezTo>
                  <a:cubicBezTo>
                    <a:pt x="12210" y="12612"/>
                    <a:pt x="10365" y="13599"/>
                    <a:pt x="8378" y="13599"/>
                  </a:cubicBezTo>
                  <a:cubicBezTo>
                    <a:pt x="6392" y="13599"/>
                    <a:pt x="4547" y="12612"/>
                    <a:pt x="3445" y="10960"/>
                  </a:cubicBezTo>
                  <a:cubicBezTo>
                    <a:pt x="3275" y="10702"/>
                    <a:pt x="3344" y="10355"/>
                    <a:pt x="3600" y="10185"/>
                  </a:cubicBezTo>
                  <a:cubicBezTo>
                    <a:pt x="3696" y="10121"/>
                    <a:pt x="3804" y="10091"/>
                    <a:pt x="3910" y="10091"/>
                  </a:cubicBezTo>
                  <a:cubicBezTo>
                    <a:pt x="4090" y="10091"/>
                    <a:pt x="4267" y="10178"/>
                    <a:pt x="4375" y="10339"/>
                  </a:cubicBezTo>
                  <a:cubicBezTo>
                    <a:pt x="5269" y="11682"/>
                    <a:pt x="6765" y="12481"/>
                    <a:pt x="8378" y="12481"/>
                  </a:cubicBezTo>
                  <a:cubicBezTo>
                    <a:pt x="9990" y="12481"/>
                    <a:pt x="11487" y="11682"/>
                    <a:pt x="12382" y="10339"/>
                  </a:cubicBezTo>
                  <a:cubicBezTo>
                    <a:pt x="12488" y="10178"/>
                    <a:pt x="12665" y="10091"/>
                    <a:pt x="12845" y="10091"/>
                  </a:cubicBezTo>
                  <a:close/>
                  <a:moveTo>
                    <a:pt x="2794" y="1"/>
                  </a:moveTo>
                  <a:cubicBezTo>
                    <a:pt x="1253" y="1"/>
                    <a:pt x="0" y="1291"/>
                    <a:pt x="0" y="2830"/>
                  </a:cubicBezTo>
                  <a:lnTo>
                    <a:pt x="0" y="14001"/>
                  </a:lnTo>
                  <a:cubicBezTo>
                    <a:pt x="0" y="15540"/>
                    <a:pt x="1253" y="16792"/>
                    <a:pt x="2794" y="16792"/>
                  </a:cubicBezTo>
                  <a:lnTo>
                    <a:pt x="5912" y="16792"/>
                  </a:lnTo>
                  <a:lnTo>
                    <a:pt x="7984" y="18901"/>
                  </a:lnTo>
                  <a:cubicBezTo>
                    <a:pt x="8092" y="19009"/>
                    <a:pt x="8235" y="19064"/>
                    <a:pt x="8378" y="19064"/>
                  </a:cubicBezTo>
                  <a:cubicBezTo>
                    <a:pt x="8522" y="19064"/>
                    <a:pt x="8665" y="19009"/>
                    <a:pt x="8773" y="18901"/>
                  </a:cubicBezTo>
                  <a:lnTo>
                    <a:pt x="10844" y="16792"/>
                  </a:lnTo>
                  <a:lnTo>
                    <a:pt x="13963" y="16792"/>
                  </a:lnTo>
                  <a:cubicBezTo>
                    <a:pt x="15504" y="16792"/>
                    <a:pt x="16756" y="15540"/>
                    <a:pt x="16756" y="14001"/>
                  </a:cubicBezTo>
                  <a:lnTo>
                    <a:pt x="16756" y="2830"/>
                  </a:lnTo>
                  <a:cubicBezTo>
                    <a:pt x="16756" y="1291"/>
                    <a:pt x="15504" y="1"/>
                    <a:pt x="13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9" name="Google Shape;8959;p64"/>
          <p:cNvGrpSpPr/>
          <p:nvPr/>
        </p:nvGrpSpPr>
        <p:grpSpPr>
          <a:xfrm>
            <a:off x="4034702" y="3828305"/>
            <a:ext cx="387681" cy="387641"/>
            <a:chOff x="5611350" y="1561258"/>
            <a:chExt cx="397907" cy="397866"/>
          </a:xfrm>
        </p:grpSpPr>
        <p:sp>
          <p:nvSpPr>
            <p:cNvPr id="8960" name="Google Shape;8960;p64"/>
            <p:cNvSpPr/>
            <p:nvPr/>
          </p:nvSpPr>
          <p:spPr>
            <a:xfrm>
              <a:off x="5713589" y="1812337"/>
              <a:ext cx="38443" cy="39653"/>
            </a:xfrm>
            <a:custGeom>
              <a:avLst/>
              <a:gdLst/>
              <a:ahLst/>
              <a:cxnLst/>
              <a:rect l="l" t="t" r="r" b="b"/>
              <a:pathLst>
                <a:path w="1842" h="1900" extrusionOk="0">
                  <a:moveTo>
                    <a:pt x="1842" y="1"/>
                  </a:moveTo>
                  <a:lnTo>
                    <a:pt x="630" y="486"/>
                  </a:lnTo>
                  <a:cubicBezTo>
                    <a:pt x="81" y="705"/>
                    <a:pt x="0" y="1450"/>
                    <a:pt x="490" y="1782"/>
                  </a:cubicBezTo>
                  <a:cubicBezTo>
                    <a:pt x="608" y="1862"/>
                    <a:pt x="755" y="1900"/>
                    <a:pt x="908" y="1900"/>
                  </a:cubicBezTo>
                  <a:cubicBezTo>
                    <a:pt x="1349" y="1900"/>
                    <a:pt x="1842" y="1590"/>
                    <a:pt x="1842" y="1092"/>
                  </a:cubicBezTo>
                  <a:lnTo>
                    <a:pt x="18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64"/>
            <p:cNvSpPr/>
            <p:nvPr/>
          </p:nvSpPr>
          <p:spPr>
            <a:xfrm>
              <a:off x="5830124" y="1789047"/>
              <a:ext cx="38505" cy="39653"/>
            </a:xfrm>
            <a:custGeom>
              <a:avLst/>
              <a:gdLst/>
              <a:ahLst/>
              <a:cxnLst/>
              <a:rect l="l" t="t" r="r" b="b"/>
              <a:pathLst>
                <a:path w="1845" h="1900" extrusionOk="0">
                  <a:moveTo>
                    <a:pt x="1844" y="1"/>
                  </a:moveTo>
                  <a:lnTo>
                    <a:pt x="631" y="485"/>
                  </a:lnTo>
                  <a:cubicBezTo>
                    <a:pt x="82" y="705"/>
                    <a:pt x="1" y="1450"/>
                    <a:pt x="491" y="1782"/>
                  </a:cubicBezTo>
                  <a:cubicBezTo>
                    <a:pt x="608" y="1862"/>
                    <a:pt x="755" y="1899"/>
                    <a:pt x="908" y="1899"/>
                  </a:cubicBezTo>
                  <a:cubicBezTo>
                    <a:pt x="1349" y="1899"/>
                    <a:pt x="1844" y="1588"/>
                    <a:pt x="1844" y="1090"/>
                  </a:cubicBezTo>
                  <a:lnTo>
                    <a:pt x="18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64"/>
            <p:cNvSpPr/>
            <p:nvPr/>
          </p:nvSpPr>
          <p:spPr>
            <a:xfrm>
              <a:off x="5611350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2883" y="3949"/>
                  </a:moveTo>
                  <a:cubicBezTo>
                    <a:pt x="13013" y="3949"/>
                    <a:pt x="13138" y="3991"/>
                    <a:pt x="13238" y="4073"/>
                  </a:cubicBezTo>
                  <a:cubicBezTo>
                    <a:pt x="13369" y="4179"/>
                    <a:pt x="13443" y="4339"/>
                    <a:pt x="13443" y="4505"/>
                  </a:cubicBezTo>
                  <a:lnTo>
                    <a:pt x="13443" y="12005"/>
                  </a:lnTo>
                  <a:cubicBezTo>
                    <a:pt x="13443" y="13161"/>
                    <a:pt x="12421" y="13941"/>
                    <a:pt x="11388" y="13941"/>
                  </a:cubicBezTo>
                  <a:cubicBezTo>
                    <a:pt x="10369" y="13941"/>
                    <a:pt x="9534" y="13113"/>
                    <a:pt x="9534" y="12085"/>
                  </a:cubicBezTo>
                  <a:cubicBezTo>
                    <a:pt x="9534" y="11323"/>
                    <a:pt x="9990" y="10647"/>
                    <a:pt x="10700" y="10364"/>
                  </a:cubicBezTo>
                  <a:lnTo>
                    <a:pt x="12327" y="9713"/>
                  </a:lnTo>
                  <a:lnTo>
                    <a:pt x="12327" y="7420"/>
                  </a:lnTo>
                  <a:lnTo>
                    <a:pt x="7859" y="8315"/>
                  </a:lnTo>
                  <a:lnTo>
                    <a:pt x="7859" y="13123"/>
                  </a:lnTo>
                  <a:cubicBezTo>
                    <a:pt x="7859" y="14277"/>
                    <a:pt x="6834" y="15057"/>
                    <a:pt x="5803" y="15057"/>
                  </a:cubicBezTo>
                  <a:cubicBezTo>
                    <a:pt x="4784" y="15057"/>
                    <a:pt x="3949" y="14229"/>
                    <a:pt x="3949" y="13203"/>
                  </a:cubicBezTo>
                  <a:cubicBezTo>
                    <a:pt x="3949" y="12439"/>
                    <a:pt x="4406" y="11763"/>
                    <a:pt x="5115" y="11480"/>
                  </a:cubicBezTo>
                  <a:lnTo>
                    <a:pt x="6741" y="10829"/>
                  </a:lnTo>
                  <a:lnTo>
                    <a:pt x="6741" y="5623"/>
                  </a:lnTo>
                  <a:cubicBezTo>
                    <a:pt x="6741" y="5356"/>
                    <a:pt x="6930" y="5128"/>
                    <a:pt x="7190" y="5074"/>
                  </a:cubicBezTo>
                  <a:lnTo>
                    <a:pt x="12775" y="3958"/>
                  </a:lnTo>
                  <a:cubicBezTo>
                    <a:pt x="12811" y="3952"/>
                    <a:pt x="12847" y="3949"/>
                    <a:pt x="12883" y="3949"/>
                  </a:cubicBezTo>
                  <a:close/>
                  <a:moveTo>
                    <a:pt x="9534" y="1"/>
                  </a:moveTo>
                  <a:cubicBezTo>
                    <a:pt x="4298" y="1"/>
                    <a:pt x="1" y="4296"/>
                    <a:pt x="1" y="9532"/>
                  </a:cubicBezTo>
                  <a:cubicBezTo>
                    <a:pt x="1" y="14769"/>
                    <a:pt x="4298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64"/>
            <p:cNvSpPr/>
            <p:nvPr/>
          </p:nvSpPr>
          <p:spPr>
            <a:xfrm>
              <a:off x="5775341" y="1669507"/>
              <a:ext cx="93247" cy="41531"/>
            </a:xfrm>
            <a:custGeom>
              <a:avLst/>
              <a:gdLst/>
              <a:ahLst/>
              <a:cxnLst/>
              <a:rect l="l" t="t" r="r" b="b"/>
              <a:pathLst>
                <a:path w="4468" h="1990" extrusionOk="0">
                  <a:moveTo>
                    <a:pt x="4467" y="1"/>
                  </a:moveTo>
                  <a:lnTo>
                    <a:pt x="1" y="894"/>
                  </a:lnTo>
                  <a:lnTo>
                    <a:pt x="1" y="1989"/>
                  </a:lnTo>
                  <a:lnTo>
                    <a:pt x="4467" y="1096"/>
                  </a:lnTo>
                  <a:lnTo>
                    <a:pt x="4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4" name="Google Shape;8964;p64"/>
          <p:cNvGrpSpPr/>
          <p:nvPr/>
        </p:nvGrpSpPr>
        <p:grpSpPr>
          <a:xfrm>
            <a:off x="4553987" y="3925571"/>
            <a:ext cx="387610" cy="193109"/>
            <a:chOff x="6140660" y="1661097"/>
            <a:chExt cx="397835" cy="198202"/>
          </a:xfrm>
        </p:grpSpPr>
        <p:sp>
          <p:nvSpPr>
            <p:cNvPr id="8965" name="Google Shape;8965;p64"/>
            <p:cNvSpPr/>
            <p:nvPr/>
          </p:nvSpPr>
          <p:spPr>
            <a:xfrm>
              <a:off x="6281298" y="1707719"/>
              <a:ext cx="58290" cy="151579"/>
            </a:xfrm>
            <a:custGeom>
              <a:avLst/>
              <a:gdLst/>
              <a:ahLst/>
              <a:cxnLst/>
              <a:rect l="l" t="t" r="r" b="b"/>
              <a:pathLst>
                <a:path w="2793" h="7263" extrusionOk="0">
                  <a:moveTo>
                    <a:pt x="1397" y="1"/>
                  </a:moveTo>
                  <a:cubicBezTo>
                    <a:pt x="627" y="1"/>
                    <a:pt x="1" y="627"/>
                    <a:pt x="1" y="1398"/>
                  </a:cubicBezTo>
                  <a:lnTo>
                    <a:pt x="1" y="5865"/>
                  </a:lnTo>
                  <a:cubicBezTo>
                    <a:pt x="1" y="6636"/>
                    <a:pt x="627" y="7262"/>
                    <a:pt x="1397" y="7262"/>
                  </a:cubicBezTo>
                  <a:cubicBezTo>
                    <a:pt x="2166" y="7262"/>
                    <a:pt x="2792" y="6634"/>
                    <a:pt x="2792" y="5865"/>
                  </a:cubicBezTo>
                  <a:lnTo>
                    <a:pt x="2792" y="1398"/>
                  </a:lnTo>
                  <a:cubicBezTo>
                    <a:pt x="2792" y="627"/>
                    <a:pt x="2166" y="1"/>
                    <a:pt x="1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64"/>
            <p:cNvSpPr/>
            <p:nvPr/>
          </p:nvSpPr>
          <p:spPr>
            <a:xfrm>
              <a:off x="6480225" y="1742675"/>
              <a:ext cx="58269" cy="58332"/>
            </a:xfrm>
            <a:custGeom>
              <a:avLst/>
              <a:gdLst/>
              <a:ahLst/>
              <a:cxnLst/>
              <a:rect l="l" t="t" r="r" b="b"/>
              <a:pathLst>
                <a:path w="2792" h="2795" extrusionOk="0">
                  <a:moveTo>
                    <a:pt x="1396" y="1"/>
                  </a:moveTo>
                  <a:cubicBezTo>
                    <a:pt x="627" y="1"/>
                    <a:pt x="0" y="629"/>
                    <a:pt x="0" y="1398"/>
                  </a:cubicBezTo>
                  <a:cubicBezTo>
                    <a:pt x="0" y="2168"/>
                    <a:pt x="627" y="2794"/>
                    <a:pt x="1396" y="2794"/>
                  </a:cubicBezTo>
                  <a:cubicBezTo>
                    <a:pt x="2167" y="2794"/>
                    <a:pt x="2792" y="2168"/>
                    <a:pt x="2792" y="1398"/>
                  </a:cubicBezTo>
                  <a:cubicBezTo>
                    <a:pt x="2792" y="629"/>
                    <a:pt x="2167" y="1"/>
                    <a:pt x="1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64"/>
            <p:cNvSpPr/>
            <p:nvPr/>
          </p:nvSpPr>
          <p:spPr>
            <a:xfrm>
              <a:off x="6352004" y="1661097"/>
              <a:ext cx="129206" cy="198202"/>
            </a:xfrm>
            <a:custGeom>
              <a:avLst/>
              <a:gdLst/>
              <a:ahLst/>
              <a:cxnLst/>
              <a:rect l="l" t="t" r="r" b="b"/>
              <a:pathLst>
                <a:path w="6191" h="9497" extrusionOk="0">
                  <a:moveTo>
                    <a:pt x="1396" y="0"/>
                  </a:moveTo>
                  <a:cubicBezTo>
                    <a:pt x="627" y="0"/>
                    <a:pt x="1" y="628"/>
                    <a:pt x="1" y="1398"/>
                  </a:cubicBezTo>
                  <a:lnTo>
                    <a:pt x="1" y="8099"/>
                  </a:lnTo>
                  <a:cubicBezTo>
                    <a:pt x="1" y="8870"/>
                    <a:pt x="627" y="9496"/>
                    <a:pt x="1396" y="9496"/>
                  </a:cubicBezTo>
                  <a:cubicBezTo>
                    <a:pt x="2168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5" y="9263"/>
                    <a:pt x="4280" y="9496"/>
                    <a:pt x="4749" y="9496"/>
                  </a:cubicBezTo>
                  <a:cubicBezTo>
                    <a:pt x="5025" y="9496"/>
                    <a:pt x="5293" y="9415"/>
                    <a:pt x="5522" y="9261"/>
                  </a:cubicBezTo>
                  <a:cubicBezTo>
                    <a:pt x="5833" y="9054"/>
                    <a:pt x="6044" y="8739"/>
                    <a:pt x="6118" y="8373"/>
                  </a:cubicBezTo>
                  <a:cubicBezTo>
                    <a:pt x="6190" y="8007"/>
                    <a:pt x="6116" y="7635"/>
                    <a:pt x="5909" y="7324"/>
                  </a:cubicBezTo>
                  <a:lnTo>
                    <a:pt x="4535" y="5261"/>
                  </a:lnTo>
                  <a:lnTo>
                    <a:pt x="5177" y="4619"/>
                  </a:lnTo>
                  <a:cubicBezTo>
                    <a:pt x="5722" y="4074"/>
                    <a:pt x="5722" y="3188"/>
                    <a:pt x="5177" y="2643"/>
                  </a:cubicBezTo>
                  <a:cubicBezTo>
                    <a:pt x="4904" y="2372"/>
                    <a:pt x="4547" y="2236"/>
                    <a:pt x="4190" y="2236"/>
                  </a:cubicBezTo>
                  <a:cubicBezTo>
                    <a:pt x="3832" y="2236"/>
                    <a:pt x="3475" y="2372"/>
                    <a:pt x="3203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6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64"/>
            <p:cNvSpPr/>
            <p:nvPr/>
          </p:nvSpPr>
          <p:spPr>
            <a:xfrm>
              <a:off x="6140660" y="1661097"/>
              <a:ext cx="129185" cy="198202"/>
            </a:xfrm>
            <a:custGeom>
              <a:avLst/>
              <a:gdLst/>
              <a:ahLst/>
              <a:cxnLst/>
              <a:rect l="l" t="t" r="r" b="b"/>
              <a:pathLst>
                <a:path w="6190" h="9497" extrusionOk="0">
                  <a:moveTo>
                    <a:pt x="1396" y="0"/>
                  </a:moveTo>
                  <a:cubicBezTo>
                    <a:pt x="626" y="0"/>
                    <a:pt x="0" y="628"/>
                    <a:pt x="0" y="1398"/>
                  </a:cubicBezTo>
                  <a:lnTo>
                    <a:pt x="0" y="8099"/>
                  </a:lnTo>
                  <a:cubicBezTo>
                    <a:pt x="0" y="8870"/>
                    <a:pt x="626" y="9496"/>
                    <a:pt x="1396" y="9496"/>
                  </a:cubicBezTo>
                  <a:cubicBezTo>
                    <a:pt x="2165" y="9496"/>
                    <a:pt x="2792" y="8868"/>
                    <a:pt x="2792" y="8099"/>
                  </a:cubicBezTo>
                  <a:lnTo>
                    <a:pt x="2792" y="7683"/>
                  </a:lnTo>
                  <a:lnTo>
                    <a:pt x="3586" y="8874"/>
                  </a:lnTo>
                  <a:cubicBezTo>
                    <a:pt x="3844" y="9263"/>
                    <a:pt x="4279" y="9496"/>
                    <a:pt x="4748" y="9496"/>
                  </a:cubicBezTo>
                  <a:cubicBezTo>
                    <a:pt x="5024" y="9496"/>
                    <a:pt x="5291" y="9415"/>
                    <a:pt x="5521" y="9261"/>
                  </a:cubicBezTo>
                  <a:cubicBezTo>
                    <a:pt x="5832" y="9054"/>
                    <a:pt x="6043" y="8739"/>
                    <a:pt x="6117" y="8373"/>
                  </a:cubicBezTo>
                  <a:cubicBezTo>
                    <a:pt x="6190" y="8007"/>
                    <a:pt x="6115" y="7635"/>
                    <a:pt x="5909" y="7324"/>
                  </a:cubicBezTo>
                  <a:lnTo>
                    <a:pt x="4534" y="5261"/>
                  </a:lnTo>
                  <a:lnTo>
                    <a:pt x="5176" y="4619"/>
                  </a:lnTo>
                  <a:cubicBezTo>
                    <a:pt x="5721" y="4074"/>
                    <a:pt x="5721" y="3188"/>
                    <a:pt x="5176" y="2643"/>
                  </a:cubicBezTo>
                  <a:cubicBezTo>
                    <a:pt x="4904" y="2372"/>
                    <a:pt x="4546" y="2236"/>
                    <a:pt x="4188" y="2236"/>
                  </a:cubicBezTo>
                  <a:cubicBezTo>
                    <a:pt x="3831" y="2236"/>
                    <a:pt x="3473" y="2372"/>
                    <a:pt x="3202" y="2643"/>
                  </a:cubicBezTo>
                  <a:lnTo>
                    <a:pt x="2792" y="3054"/>
                  </a:lnTo>
                  <a:lnTo>
                    <a:pt x="2792" y="1398"/>
                  </a:lnTo>
                  <a:cubicBezTo>
                    <a:pt x="2792" y="627"/>
                    <a:pt x="2165" y="0"/>
                    <a:pt x="1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9" name="Google Shape;8969;p64"/>
          <p:cNvGrpSpPr/>
          <p:nvPr/>
        </p:nvGrpSpPr>
        <p:grpSpPr>
          <a:xfrm>
            <a:off x="5073202" y="3828305"/>
            <a:ext cx="387681" cy="387641"/>
            <a:chOff x="6669907" y="1561258"/>
            <a:chExt cx="397907" cy="397866"/>
          </a:xfrm>
        </p:grpSpPr>
        <p:sp>
          <p:nvSpPr>
            <p:cNvPr id="8970" name="Google Shape;8970;p64"/>
            <p:cNvSpPr/>
            <p:nvPr/>
          </p:nvSpPr>
          <p:spPr>
            <a:xfrm>
              <a:off x="6950454" y="1655253"/>
              <a:ext cx="23312" cy="23354"/>
            </a:xfrm>
            <a:custGeom>
              <a:avLst/>
              <a:gdLst/>
              <a:ahLst/>
              <a:cxnLst/>
              <a:rect l="l" t="t" r="r" b="b"/>
              <a:pathLst>
                <a:path w="1117" h="1119" extrusionOk="0">
                  <a:moveTo>
                    <a:pt x="558" y="1"/>
                  </a:moveTo>
                  <a:cubicBezTo>
                    <a:pt x="250" y="1"/>
                    <a:pt x="0" y="252"/>
                    <a:pt x="0" y="560"/>
                  </a:cubicBezTo>
                  <a:cubicBezTo>
                    <a:pt x="0" y="868"/>
                    <a:pt x="250" y="1119"/>
                    <a:pt x="558" y="1119"/>
                  </a:cubicBezTo>
                  <a:cubicBezTo>
                    <a:pt x="867" y="1119"/>
                    <a:pt x="1117" y="868"/>
                    <a:pt x="1117" y="560"/>
                  </a:cubicBezTo>
                  <a:cubicBezTo>
                    <a:pt x="1117" y="252"/>
                    <a:pt x="867" y="1"/>
                    <a:pt x="5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64"/>
            <p:cNvSpPr/>
            <p:nvPr/>
          </p:nvSpPr>
          <p:spPr>
            <a:xfrm>
              <a:off x="6740633" y="1725228"/>
              <a:ext cx="36919" cy="39632"/>
            </a:xfrm>
            <a:custGeom>
              <a:avLst/>
              <a:gdLst/>
              <a:ahLst/>
              <a:cxnLst/>
              <a:rect l="l" t="t" r="r" b="b"/>
              <a:pathLst>
                <a:path w="1769" h="1899" extrusionOk="0">
                  <a:moveTo>
                    <a:pt x="1117" y="0"/>
                  </a:moveTo>
                  <a:cubicBezTo>
                    <a:pt x="502" y="0"/>
                    <a:pt x="1" y="501"/>
                    <a:pt x="1" y="1116"/>
                  </a:cubicBezTo>
                  <a:cubicBezTo>
                    <a:pt x="1" y="1419"/>
                    <a:pt x="135" y="1691"/>
                    <a:pt x="341" y="1898"/>
                  </a:cubicBezTo>
                  <a:cubicBezTo>
                    <a:pt x="643" y="1261"/>
                    <a:pt x="1133" y="690"/>
                    <a:pt x="1768" y="219"/>
                  </a:cubicBezTo>
                  <a:cubicBezTo>
                    <a:pt x="1581" y="83"/>
                    <a:pt x="1358" y="0"/>
                    <a:pt x="11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64"/>
            <p:cNvSpPr/>
            <p:nvPr/>
          </p:nvSpPr>
          <p:spPr>
            <a:xfrm>
              <a:off x="6763944" y="1725228"/>
              <a:ext cx="209827" cy="139892"/>
            </a:xfrm>
            <a:custGeom>
              <a:avLst/>
              <a:gdLst/>
              <a:ahLst/>
              <a:cxnLst/>
              <a:rect l="l" t="t" r="r" b="b"/>
              <a:pathLst>
                <a:path w="10054" h="6703" extrusionOk="0">
                  <a:moveTo>
                    <a:pt x="2793" y="1116"/>
                  </a:moveTo>
                  <a:cubicBezTo>
                    <a:pt x="3409" y="1116"/>
                    <a:pt x="3910" y="1619"/>
                    <a:pt x="3910" y="2234"/>
                  </a:cubicBezTo>
                  <a:cubicBezTo>
                    <a:pt x="3910" y="2850"/>
                    <a:pt x="3409" y="3351"/>
                    <a:pt x="2793" y="3351"/>
                  </a:cubicBezTo>
                  <a:cubicBezTo>
                    <a:pt x="2178" y="3351"/>
                    <a:pt x="1675" y="2850"/>
                    <a:pt x="1675" y="2234"/>
                  </a:cubicBezTo>
                  <a:cubicBezTo>
                    <a:pt x="1675" y="1619"/>
                    <a:pt x="2178" y="1116"/>
                    <a:pt x="2793" y="1116"/>
                  </a:cubicBezTo>
                  <a:close/>
                  <a:moveTo>
                    <a:pt x="7262" y="1116"/>
                  </a:moveTo>
                  <a:cubicBezTo>
                    <a:pt x="7878" y="1116"/>
                    <a:pt x="8378" y="1619"/>
                    <a:pt x="8378" y="2234"/>
                  </a:cubicBezTo>
                  <a:cubicBezTo>
                    <a:pt x="8378" y="2850"/>
                    <a:pt x="7878" y="3351"/>
                    <a:pt x="7262" y="3351"/>
                  </a:cubicBezTo>
                  <a:cubicBezTo>
                    <a:pt x="6645" y="3351"/>
                    <a:pt x="6144" y="2850"/>
                    <a:pt x="6144" y="2234"/>
                  </a:cubicBezTo>
                  <a:cubicBezTo>
                    <a:pt x="6144" y="1619"/>
                    <a:pt x="6645" y="1116"/>
                    <a:pt x="7262" y="1116"/>
                  </a:cubicBezTo>
                  <a:close/>
                  <a:moveTo>
                    <a:pt x="7261" y="4469"/>
                  </a:moveTo>
                  <a:cubicBezTo>
                    <a:pt x="7466" y="4469"/>
                    <a:pt x="7663" y="4581"/>
                    <a:pt x="7761" y="4776"/>
                  </a:cubicBezTo>
                  <a:cubicBezTo>
                    <a:pt x="7899" y="5052"/>
                    <a:pt x="7787" y="5389"/>
                    <a:pt x="7511" y="5527"/>
                  </a:cubicBezTo>
                  <a:cubicBezTo>
                    <a:pt x="6733" y="5916"/>
                    <a:pt x="5880" y="6109"/>
                    <a:pt x="5028" y="6109"/>
                  </a:cubicBezTo>
                  <a:cubicBezTo>
                    <a:pt x="4173" y="6109"/>
                    <a:pt x="3321" y="5916"/>
                    <a:pt x="2544" y="5527"/>
                  </a:cubicBezTo>
                  <a:cubicBezTo>
                    <a:pt x="2268" y="5389"/>
                    <a:pt x="2155" y="5052"/>
                    <a:pt x="2293" y="4776"/>
                  </a:cubicBezTo>
                  <a:cubicBezTo>
                    <a:pt x="2391" y="4581"/>
                    <a:pt x="2589" y="4469"/>
                    <a:pt x="2794" y="4469"/>
                  </a:cubicBezTo>
                  <a:cubicBezTo>
                    <a:pt x="2878" y="4469"/>
                    <a:pt x="2963" y="4487"/>
                    <a:pt x="3043" y="4527"/>
                  </a:cubicBezTo>
                  <a:cubicBezTo>
                    <a:pt x="3664" y="4838"/>
                    <a:pt x="4345" y="4994"/>
                    <a:pt x="5027" y="4994"/>
                  </a:cubicBezTo>
                  <a:cubicBezTo>
                    <a:pt x="5708" y="4994"/>
                    <a:pt x="6390" y="4838"/>
                    <a:pt x="7011" y="4527"/>
                  </a:cubicBezTo>
                  <a:cubicBezTo>
                    <a:pt x="7092" y="4487"/>
                    <a:pt x="7177" y="4469"/>
                    <a:pt x="7261" y="4469"/>
                  </a:cubicBezTo>
                  <a:close/>
                  <a:moveTo>
                    <a:pt x="5028" y="0"/>
                  </a:moveTo>
                  <a:cubicBezTo>
                    <a:pt x="2256" y="0"/>
                    <a:pt x="0" y="1504"/>
                    <a:pt x="0" y="3351"/>
                  </a:cubicBezTo>
                  <a:cubicBezTo>
                    <a:pt x="0" y="5199"/>
                    <a:pt x="2256" y="6703"/>
                    <a:pt x="5028" y="6703"/>
                  </a:cubicBezTo>
                  <a:cubicBezTo>
                    <a:pt x="7798" y="6703"/>
                    <a:pt x="10054" y="5199"/>
                    <a:pt x="10054" y="3351"/>
                  </a:cubicBezTo>
                  <a:cubicBezTo>
                    <a:pt x="10054" y="1504"/>
                    <a:pt x="7798" y="0"/>
                    <a:pt x="5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64"/>
            <p:cNvSpPr/>
            <p:nvPr/>
          </p:nvSpPr>
          <p:spPr>
            <a:xfrm>
              <a:off x="6669907" y="1561258"/>
              <a:ext cx="397907" cy="397866"/>
            </a:xfrm>
            <a:custGeom>
              <a:avLst/>
              <a:gdLst/>
              <a:ahLst/>
              <a:cxnLst/>
              <a:rect l="l" t="t" r="r" b="b"/>
              <a:pathLst>
                <a:path w="19066" h="19064" extrusionOk="0">
                  <a:moveTo>
                    <a:pt x="10650" y="3388"/>
                  </a:moveTo>
                  <a:cubicBezTo>
                    <a:pt x="10708" y="3388"/>
                    <a:pt x="10768" y="3398"/>
                    <a:pt x="10827" y="3417"/>
                  </a:cubicBezTo>
                  <a:lnTo>
                    <a:pt x="12686" y="4038"/>
                  </a:lnTo>
                  <a:cubicBezTo>
                    <a:pt x="12994" y="3645"/>
                    <a:pt x="13466" y="3389"/>
                    <a:pt x="14001" y="3389"/>
                  </a:cubicBezTo>
                  <a:cubicBezTo>
                    <a:pt x="14924" y="3389"/>
                    <a:pt x="15676" y="4140"/>
                    <a:pt x="15676" y="5064"/>
                  </a:cubicBezTo>
                  <a:cubicBezTo>
                    <a:pt x="15676" y="5987"/>
                    <a:pt x="14924" y="6739"/>
                    <a:pt x="14001" y="6739"/>
                  </a:cubicBezTo>
                  <a:cubicBezTo>
                    <a:pt x="13088" y="6739"/>
                    <a:pt x="12345" y="6003"/>
                    <a:pt x="12329" y="5094"/>
                  </a:cubicBezTo>
                  <a:lnTo>
                    <a:pt x="11004" y="4653"/>
                  </a:lnTo>
                  <a:lnTo>
                    <a:pt x="10294" y="6778"/>
                  </a:lnTo>
                  <a:cubicBezTo>
                    <a:pt x="11251" y="6865"/>
                    <a:pt x="12140" y="7109"/>
                    <a:pt x="12909" y="7479"/>
                  </a:cubicBezTo>
                  <a:cubicBezTo>
                    <a:pt x="13327" y="7017"/>
                    <a:pt x="13919" y="6739"/>
                    <a:pt x="14560" y="6739"/>
                  </a:cubicBezTo>
                  <a:cubicBezTo>
                    <a:pt x="15791" y="6739"/>
                    <a:pt x="16794" y="7742"/>
                    <a:pt x="16794" y="8973"/>
                  </a:cubicBezTo>
                  <a:cubicBezTo>
                    <a:pt x="16794" y="9780"/>
                    <a:pt x="16336" y="10498"/>
                    <a:pt x="15655" y="10891"/>
                  </a:cubicBezTo>
                  <a:cubicBezTo>
                    <a:pt x="15665" y="10997"/>
                    <a:pt x="15676" y="11101"/>
                    <a:pt x="15676" y="11208"/>
                  </a:cubicBezTo>
                  <a:cubicBezTo>
                    <a:pt x="15676" y="13672"/>
                    <a:pt x="12921" y="15676"/>
                    <a:pt x="9532" y="15676"/>
                  </a:cubicBezTo>
                  <a:cubicBezTo>
                    <a:pt x="6144" y="15676"/>
                    <a:pt x="3388" y="13672"/>
                    <a:pt x="3388" y="11208"/>
                  </a:cubicBezTo>
                  <a:cubicBezTo>
                    <a:pt x="3388" y="11101"/>
                    <a:pt x="3401" y="10997"/>
                    <a:pt x="3411" y="10891"/>
                  </a:cubicBezTo>
                  <a:cubicBezTo>
                    <a:pt x="2730" y="10498"/>
                    <a:pt x="2272" y="9780"/>
                    <a:pt x="2272" y="8973"/>
                  </a:cubicBezTo>
                  <a:cubicBezTo>
                    <a:pt x="2272" y="7742"/>
                    <a:pt x="3273" y="6739"/>
                    <a:pt x="4506" y="6739"/>
                  </a:cubicBezTo>
                  <a:cubicBezTo>
                    <a:pt x="5145" y="6739"/>
                    <a:pt x="5737" y="7017"/>
                    <a:pt x="6157" y="7479"/>
                  </a:cubicBezTo>
                  <a:cubicBezTo>
                    <a:pt x="7018" y="7065"/>
                    <a:pt x="8034" y="6806"/>
                    <a:pt x="9125" y="6755"/>
                  </a:cubicBezTo>
                  <a:lnTo>
                    <a:pt x="10119" y="3771"/>
                  </a:lnTo>
                  <a:cubicBezTo>
                    <a:pt x="10199" y="3537"/>
                    <a:pt x="10415" y="3388"/>
                    <a:pt x="10650" y="3388"/>
                  </a:cubicBezTo>
                  <a:close/>
                  <a:moveTo>
                    <a:pt x="9534" y="1"/>
                  </a:moveTo>
                  <a:cubicBezTo>
                    <a:pt x="4297" y="1"/>
                    <a:pt x="1" y="4296"/>
                    <a:pt x="1" y="9532"/>
                  </a:cubicBezTo>
                  <a:cubicBezTo>
                    <a:pt x="1" y="14769"/>
                    <a:pt x="4297" y="19064"/>
                    <a:pt x="9534" y="19064"/>
                  </a:cubicBezTo>
                  <a:cubicBezTo>
                    <a:pt x="14768" y="19064"/>
                    <a:pt x="19065" y="14769"/>
                    <a:pt x="19065" y="9532"/>
                  </a:cubicBezTo>
                  <a:cubicBezTo>
                    <a:pt x="19065" y="4296"/>
                    <a:pt x="14768" y="1"/>
                    <a:pt x="95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64"/>
            <p:cNvSpPr/>
            <p:nvPr/>
          </p:nvSpPr>
          <p:spPr>
            <a:xfrm>
              <a:off x="6960158" y="1725228"/>
              <a:ext cx="36940" cy="39632"/>
            </a:xfrm>
            <a:custGeom>
              <a:avLst/>
              <a:gdLst/>
              <a:ahLst/>
              <a:cxnLst/>
              <a:rect l="l" t="t" r="r" b="b"/>
              <a:pathLst>
                <a:path w="1770" h="1899" extrusionOk="0">
                  <a:moveTo>
                    <a:pt x="652" y="0"/>
                  </a:moveTo>
                  <a:cubicBezTo>
                    <a:pt x="413" y="0"/>
                    <a:pt x="188" y="83"/>
                    <a:pt x="1" y="219"/>
                  </a:cubicBezTo>
                  <a:cubicBezTo>
                    <a:pt x="637" y="690"/>
                    <a:pt x="1127" y="1261"/>
                    <a:pt x="1428" y="1898"/>
                  </a:cubicBezTo>
                  <a:cubicBezTo>
                    <a:pt x="1635" y="1691"/>
                    <a:pt x="1770" y="1419"/>
                    <a:pt x="1770" y="1116"/>
                  </a:cubicBezTo>
                  <a:cubicBezTo>
                    <a:pt x="1770" y="501"/>
                    <a:pt x="1267" y="0"/>
                    <a:pt x="6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5" name="Google Shape;8975;p64"/>
          <p:cNvGrpSpPr/>
          <p:nvPr/>
        </p:nvGrpSpPr>
        <p:grpSpPr>
          <a:xfrm>
            <a:off x="5592488" y="3828305"/>
            <a:ext cx="387641" cy="387641"/>
            <a:chOff x="7199196" y="1561258"/>
            <a:chExt cx="397866" cy="397866"/>
          </a:xfrm>
        </p:grpSpPr>
        <p:sp>
          <p:nvSpPr>
            <p:cNvPr id="8976" name="Google Shape;8976;p64"/>
            <p:cNvSpPr/>
            <p:nvPr/>
          </p:nvSpPr>
          <p:spPr>
            <a:xfrm>
              <a:off x="7363167" y="1701896"/>
              <a:ext cx="69935" cy="69977"/>
            </a:xfrm>
            <a:custGeom>
              <a:avLst/>
              <a:gdLst/>
              <a:ahLst/>
              <a:cxnLst/>
              <a:rect l="l" t="t" r="r" b="b"/>
              <a:pathLst>
                <a:path w="3351" h="3353" extrusionOk="0">
                  <a:moveTo>
                    <a:pt x="1675" y="0"/>
                  </a:moveTo>
                  <a:cubicBezTo>
                    <a:pt x="1675" y="925"/>
                    <a:pt x="923" y="1677"/>
                    <a:pt x="0" y="1677"/>
                  </a:cubicBezTo>
                  <a:cubicBezTo>
                    <a:pt x="0" y="2601"/>
                    <a:pt x="752" y="3352"/>
                    <a:pt x="1675" y="3352"/>
                  </a:cubicBezTo>
                  <a:cubicBezTo>
                    <a:pt x="2599" y="3352"/>
                    <a:pt x="3351" y="2601"/>
                    <a:pt x="3351" y="1677"/>
                  </a:cubicBezTo>
                  <a:cubicBezTo>
                    <a:pt x="3351" y="752"/>
                    <a:pt x="2599" y="0"/>
                    <a:pt x="16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64"/>
            <p:cNvSpPr/>
            <p:nvPr/>
          </p:nvSpPr>
          <p:spPr>
            <a:xfrm>
              <a:off x="7316523" y="1655253"/>
              <a:ext cx="163203" cy="209869"/>
            </a:xfrm>
            <a:custGeom>
              <a:avLst/>
              <a:gdLst/>
              <a:ahLst/>
              <a:cxnLst/>
              <a:rect l="l" t="t" r="r" b="b"/>
              <a:pathLst>
                <a:path w="7820" h="10056" extrusionOk="0">
                  <a:moveTo>
                    <a:pt x="3910" y="1119"/>
                  </a:moveTo>
                  <a:cubicBezTo>
                    <a:pt x="5449" y="1119"/>
                    <a:pt x="6704" y="2371"/>
                    <a:pt x="6704" y="3910"/>
                  </a:cubicBezTo>
                  <a:cubicBezTo>
                    <a:pt x="6704" y="5451"/>
                    <a:pt x="5449" y="6704"/>
                    <a:pt x="3910" y="6704"/>
                  </a:cubicBezTo>
                  <a:cubicBezTo>
                    <a:pt x="2371" y="6704"/>
                    <a:pt x="1117" y="5451"/>
                    <a:pt x="1117" y="3912"/>
                  </a:cubicBezTo>
                  <a:cubicBezTo>
                    <a:pt x="1117" y="3652"/>
                    <a:pt x="1161" y="3383"/>
                    <a:pt x="1251" y="3091"/>
                  </a:cubicBezTo>
                  <a:cubicBezTo>
                    <a:pt x="1299" y="2939"/>
                    <a:pt x="1409" y="2814"/>
                    <a:pt x="1554" y="2746"/>
                  </a:cubicBezTo>
                  <a:cubicBezTo>
                    <a:pt x="1627" y="2713"/>
                    <a:pt x="1706" y="2696"/>
                    <a:pt x="1786" y="2696"/>
                  </a:cubicBezTo>
                  <a:cubicBezTo>
                    <a:pt x="1863" y="2696"/>
                    <a:pt x="1940" y="2712"/>
                    <a:pt x="2012" y="2745"/>
                  </a:cubicBezTo>
                  <a:cubicBezTo>
                    <a:pt x="2088" y="2779"/>
                    <a:pt x="2165" y="2794"/>
                    <a:pt x="2239" y="2794"/>
                  </a:cubicBezTo>
                  <a:cubicBezTo>
                    <a:pt x="2538" y="2794"/>
                    <a:pt x="2794" y="2541"/>
                    <a:pt x="2794" y="2235"/>
                  </a:cubicBezTo>
                  <a:cubicBezTo>
                    <a:pt x="2794" y="1934"/>
                    <a:pt x="2584" y="1911"/>
                    <a:pt x="2746" y="1554"/>
                  </a:cubicBezTo>
                  <a:cubicBezTo>
                    <a:pt x="2812" y="1409"/>
                    <a:pt x="2937" y="1299"/>
                    <a:pt x="3089" y="1252"/>
                  </a:cubicBezTo>
                  <a:cubicBezTo>
                    <a:pt x="3381" y="1163"/>
                    <a:pt x="3650" y="1119"/>
                    <a:pt x="3910" y="1119"/>
                  </a:cubicBezTo>
                  <a:close/>
                  <a:moveTo>
                    <a:pt x="3910" y="1"/>
                  </a:moveTo>
                  <a:cubicBezTo>
                    <a:pt x="1756" y="1"/>
                    <a:pt x="1" y="1756"/>
                    <a:pt x="1" y="3912"/>
                  </a:cubicBezTo>
                  <a:cubicBezTo>
                    <a:pt x="1" y="6194"/>
                    <a:pt x="3139" y="9964"/>
                    <a:pt x="3917" y="10056"/>
                  </a:cubicBezTo>
                  <a:cubicBezTo>
                    <a:pt x="4682" y="9964"/>
                    <a:pt x="7820" y="6194"/>
                    <a:pt x="7820" y="3912"/>
                  </a:cubicBezTo>
                  <a:cubicBezTo>
                    <a:pt x="7820" y="1756"/>
                    <a:pt x="6065" y="1"/>
                    <a:pt x="39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64"/>
            <p:cNvSpPr/>
            <p:nvPr/>
          </p:nvSpPr>
          <p:spPr>
            <a:xfrm>
              <a:off x="7199196" y="1561258"/>
              <a:ext cx="397866" cy="397866"/>
            </a:xfrm>
            <a:custGeom>
              <a:avLst/>
              <a:gdLst/>
              <a:ahLst/>
              <a:cxnLst/>
              <a:rect l="l" t="t" r="r" b="b"/>
              <a:pathLst>
                <a:path w="19064" h="19064" extrusionOk="0">
                  <a:moveTo>
                    <a:pt x="9532" y="3389"/>
                  </a:moveTo>
                  <a:cubicBezTo>
                    <a:pt x="12304" y="3389"/>
                    <a:pt x="14560" y="5644"/>
                    <a:pt x="14560" y="8416"/>
                  </a:cubicBezTo>
                  <a:cubicBezTo>
                    <a:pt x="14560" y="11045"/>
                    <a:pt x="11089" y="15676"/>
                    <a:pt x="9532" y="15676"/>
                  </a:cubicBezTo>
                  <a:cubicBezTo>
                    <a:pt x="7974" y="15676"/>
                    <a:pt x="4507" y="11045"/>
                    <a:pt x="4507" y="8416"/>
                  </a:cubicBezTo>
                  <a:cubicBezTo>
                    <a:pt x="4507" y="5644"/>
                    <a:pt x="6760" y="3389"/>
                    <a:pt x="9532" y="3389"/>
                  </a:cubicBezTo>
                  <a:close/>
                  <a:moveTo>
                    <a:pt x="9532" y="1"/>
                  </a:moveTo>
                  <a:cubicBezTo>
                    <a:pt x="4296" y="1"/>
                    <a:pt x="1" y="4296"/>
                    <a:pt x="1" y="9532"/>
                  </a:cubicBezTo>
                  <a:cubicBezTo>
                    <a:pt x="1" y="14769"/>
                    <a:pt x="4296" y="19064"/>
                    <a:pt x="9532" y="19064"/>
                  </a:cubicBezTo>
                  <a:cubicBezTo>
                    <a:pt x="14769" y="19064"/>
                    <a:pt x="19064" y="14769"/>
                    <a:pt x="19064" y="9532"/>
                  </a:cubicBezTo>
                  <a:cubicBezTo>
                    <a:pt x="19064" y="4296"/>
                    <a:pt x="14769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9" name="Google Shape;8979;p64"/>
          <p:cNvGrpSpPr/>
          <p:nvPr/>
        </p:nvGrpSpPr>
        <p:grpSpPr>
          <a:xfrm>
            <a:off x="1958433" y="3885842"/>
            <a:ext cx="387681" cy="272572"/>
            <a:chOff x="3386036" y="1746339"/>
            <a:chExt cx="397907" cy="279762"/>
          </a:xfrm>
        </p:grpSpPr>
        <p:sp>
          <p:nvSpPr>
            <p:cNvPr id="8980" name="Google Shape;8980;p64"/>
            <p:cNvSpPr/>
            <p:nvPr/>
          </p:nvSpPr>
          <p:spPr>
            <a:xfrm>
              <a:off x="3561652" y="1848954"/>
              <a:ext cx="59646" cy="74506"/>
            </a:xfrm>
            <a:custGeom>
              <a:avLst/>
              <a:gdLst/>
              <a:ahLst/>
              <a:cxnLst/>
              <a:rect l="l" t="t" r="r" b="b"/>
              <a:pathLst>
                <a:path w="2858" h="3570" extrusionOk="0">
                  <a:moveTo>
                    <a:pt x="1" y="0"/>
                  </a:moveTo>
                  <a:lnTo>
                    <a:pt x="1" y="3570"/>
                  </a:lnTo>
                  <a:lnTo>
                    <a:pt x="2858" y="178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64"/>
            <p:cNvSpPr/>
            <p:nvPr/>
          </p:nvSpPr>
          <p:spPr>
            <a:xfrm>
              <a:off x="3386036" y="1746339"/>
              <a:ext cx="397907" cy="279762"/>
            </a:xfrm>
            <a:custGeom>
              <a:avLst/>
              <a:gdLst/>
              <a:ahLst/>
              <a:cxnLst/>
              <a:rect l="l" t="t" r="r" b="b"/>
              <a:pathLst>
                <a:path w="19066" h="13405" extrusionOk="0">
                  <a:moveTo>
                    <a:pt x="7858" y="3351"/>
                  </a:moveTo>
                  <a:cubicBezTo>
                    <a:pt x="7961" y="3351"/>
                    <a:pt x="8064" y="3379"/>
                    <a:pt x="8154" y="3436"/>
                  </a:cubicBezTo>
                  <a:lnTo>
                    <a:pt x="12622" y="6230"/>
                  </a:lnTo>
                  <a:cubicBezTo>
                    <a:pt x="12785" y="6330"/>
                    <a:pt x="12884" y="6509"/>
                    <a:pt x="12884" y="6702"/>
                  </a:cubicBezTo>
                  <a:cubicBezTo>
                    <a:pt x="12884" y="6895"/>
                    <a:pt x="12785" y="7073"/>
                    <a:pt x="12622" y="7176"/>
                  </a:cubicBezTo>
                  <a:lnTo>
                    <a:pt x="8154" y="9968"/>
                  </a:lnTo>
                  <a:cubicBezTo>
                    <a:pt x="8063" y="10025"/>
                    <a:pt x="7961" y="10053"/>
                    <a:pt x="7859" y="10053"/>
                  </a:cubicBezTo>
                  <a:cubicBezTo>
                    <a:pt x="7765" y="10053"/>
                    <a:pt x="7671" y="10029"/>
                    <a:pt x="7588" y="9983"/>
                  </a:cubicBezTo>
                  <a:cubicBezTo>
                    <a:pt x="7409" y="9884"/>
                    <a:pt x="7299" y="9699"/>
                    <a:pt x="7299" y="9495"/>
                  </a:cubicBezTo>
                  <a:lnTo>
                    <a:pt x="7299" y="3910"/>
                  </a:lnTo>
                  <a:cubicBezTo>
                    <a:pt x="7299" y="3707"/>
                    <a:pt x="7409" y="3519"/>
                    <a:pt x="7588" y="3420"/>
                  </a:cubicBezTo>
                  <a:cubicBezTo>
                    <a:pt x="7671" y="3374"/>
                    <a:pt x="7765" y="3351"/>
                    <a:pt x="7858" y="3351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2"/>
                  </a:cubicBezTo>
                  <a:lnTo>
                    <a:pt x="1" y="10611"/>
                  </a:lnTo>
                  <a:cubicBezTo>
                    <a:pt x="1" y="12152"/>
                    <a:pt x="1255" y="13405"/>
                    <a:pt x="2794" y="13405"/>
                  </a:cubicBezTo>
                  <a:lnTo>
                    <a:pt x="16274" y="13405"/>
                  </a:lnTo>
                  <a:cubicBezTo>
                    <a:pt x="17813" y="13405"/>
                    <a:pt x="19065" y="12152"/>
                    <a:pt x="19065" y="10611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2" name="Google Shape;8982;p64"/>
          <p:cNvGrpSpPr/>
          <p:nvPr/>
        </p:nvGrpSpPr>
        <p:grpSpPr>
          <a:xfrm>
            <a:off x="2996130" y="3828288"/>
            <a:ext cx="387681" cy="387681"/>
            <a:chOff x="4417380" y="1687279"/>
            <a:chExt cx="397907" cy="397907"/>
          </a:xfrm>
        </p:grpSpPr>
        <p:sp>
          <p:nvSpPr>
            <p:cNvPr id="8983" name="Google Shape;8983;p64"/>
            <p:cNvSpPr/>
            <p:nvPr/>
          </p:nvSpPr>
          <p:spPr>
            <a:xfrm>
              <a:off x="4417380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9525" y="2794"/>
                  </a:moveTo>
                  <a:cubicBezTo>
                    <a:pt x="11382" y="2845"/>
                    <a:pt x="13514" y="4021"/>
                    <a:pt x="13514" y="6949"/>
                  </a:cubicBezTo>
                  <a:cubicBezTo>
                    <a:pt x="13514" y="7361"/>
                    <a:pt x="13500" y="7674"/>
                    <a:pt x="13486" y="7912"/>
                  </a:cubicBezTo>
                  <a:cubicBezTo>
                    <a:pt x="13689" y="7867"/>
                    <a:pt x="14004" y="7789"/>
                    <a:pt x="14208" y="7789"/>
                  </a:cubicBezTo>
                  <a:cubicBezTo>
                    <a:pt x="14882" y="7789"/>
                    <a:pt x="15370" y="8202"/>
                    <a:pt x="15370" y="8769"/>
                  </a:cubicBezTo>
                  <a:cubicBezTo>
                    <a:pt x="15370" y="9574"/>
                    <a:pt x="14598" y="9882"/>
                    <a:pt x="14137" y="10066"/>
                  </a:cubicBezTo>
                  <a:cubicBezTo>
                    <a:pt x="14020" y="10112"/>
                    <a:pt x="13857" y="10178"/>
                    <a:pt x="13767" y="10231"/>
                  </a:cubicBezTo>
                  <a:cubicBezTo>
                    <a:pt x="13822" y="10949"/>
                    <a:pt x="14437" y="11278"/>
                    <a:pt x="15354" y="11690"/>
                  </a:cubicBezTo>
                  <a:cubicBezTo>
                    <a:pt x="16061" y="12007"/>
                    <a:pt x="16794" y="12336"/>
                    <a:pt x="16794" y="13104"/>
                  </a:cubicBezTo>
                  <a:cubicBezTo>
                    <a:pt x="16794" y="13896"/>
                    <a:pt x="16088" y="14016"/>
                    <a:pt x="15520" y="14112"/>
                  </a:cubicBezTo>
                  <a:cubicBezTo>
                    <a:pt x="15333" y="14146"/>
                    <a:pt x="15111" y="14183"/>
                    <a:pt x="14855" y="14239"/>
                  </a:cubicBezTo>
                  <a:cubicBezTo>
                    <a:pt x="14768" y="14620"/>
                    <a:pt x="14600" y="15156"/>
                    <a:pt x="13939" y="15156"/>
                  </a:cubicBezTo>
                  <a:cubicBezTo>
                    <a:pt x="13709" y="15156"/>
                    <a:pt x="13258" y="15035"/>
                    <a:pt x="12916" y="15035"/>
                  </a:cubicBezTo>
                  <a:cubicBezTo>
                    <a:pt x="12370" y="15035"/>
                    <a:pt x="12048" y="15253"/>
                    <a:pt x="11642" y="15531"/>
                  </a:cubicBezTo>
                  <a:cubicBezTo>
                    <a:pt x="11160" y="15860"/>
                    <a:pt x="10556" y="16272"/>
                    <a:pt x="9534" y="16272"/>
                  </a:cubicBezTo>
                  <a:cubicBezTo>
                    <a:pt x="8510" y="16272"/>
                    <a:pt x="7908" y="15860"/>
                    <a:pt x="7425" y="15531"/>
                  </a:cubicBezTo>
                  <a:cubicBezTo>
                    <a:pt x="7020" y="15255"/>
                    <a:pt x="6698" y="15035"/>
                    <a:pt x="6151" y="15035"/>
                  </a:cubicBezTo>
                  <a:cubicBezTo>
                    <a:pt x="5810" y="15035"/>
                    <a:pt x="5357" y="15156"/>
                    <a:pt x="5129" y="15156"/>
                  </a:cubicBezTo>
                  <a:cubicBezTo>
                    <a:pt x="4467" y="15156"/>
                    <a:pt x="4298" y="14620"/>
                    <a:pt x="4211" y="14239"/>
                  </a:cubicBezTo>
                  <a:cubicBezTo>
                    <a:pt x="3956" y="14183"/>
                    <a:pt x="3735" y="14146"/>
                    <a:pt x="3547" y="14112"/>
                  </a:cubicBezTo>
                  <a:cubicBezTo>
                    <a:pt x="2980" y="14016"/>
                    <a:pt x="2272" y="13896"/>
                    <a:pt x="2272" y="13104"/>
                  </a:cubicBezTo>
                  <a:cubicBezTo>
                    <a:pt x="2272" y="12336"/>
                    <a:pt x="3004" y="12007"/>
                    <a:pt x="3712" y="11690"/>
                  </a:cubicBezTo>
                  <a:cubicBezTo>
                    <a:pt x="4630" y="11280"/>
                    <a:pt x="5246" y="10949"/>
                    <a:pt x="5299" y="10231"/>
                  </a:cubicBezTo>
                  <a:cubicBezTo>
                    <a:pt x="5209" y="10178"/>
                    <a:pt x="5046" y="10112"/>
                    <a:pt x="4929" y="10066"/>
                  </a:cubicBezTo>
                  <a:cubicBezTo>
                    <a:pt x="4469" y="9882"/>
                    <a:pt x="3696" y="9573"/>
                    <a:pt x="3696" y="8769"/>
                  </a:cubicBezTo>
                  <a:cubicBezTo>
                    <a:pt x="3696" y="8202"/>
                    <a:pt x="4186" y="7789"/>
                    <a:pt x="4858" y="7789"/>
                  </a:cubicBezTo>
                  <a:cubicBezTo>
                    <a:pt x="5062" y="7789"/>
                    <a:pt x="5378" y="7867"/>
                    <a:pt x="5580" y="7912"/>
                  </a:cubicBezTo>
                  <a:cubicBezTo>
                    <a:pt x="5568" y="7674"/>
                    <a:pt x="5554" y="7361"/>
                    <a:pt x="5554" y="6949"/>
                  </a:cubicBezTo>
                  <a:cubicBezTo>
                    <a:pt x="5554" y="4011"/>
                    <a:pt x="7692" y="2840"/>
                    <a:pt x="9525" y="2794"/>
                  </a:cubicBezTo>
                  <a:close/>
                  <a:moveTo>
                    <a:pt x="2794" y="1"/>
                  </a:moveTo>
                  <a:cubicBezTo>
                    <a:pt x="1255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5" y="19065"/>
                    <a:pt x="2794" y="19065"/>
                  </a:cubicBezTo>
                  <a:lnTo>
                    <a:pt x="16274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64"/>
            <p:cNvSpPr/>
            <p:nvPr/>
          </p:nvSpPr>
          <p:spPr>
            <a:xfrm>
              <a:off x="4492363" y="1768878"/>
              <a:ext cx="248270" cy="234704"/>
            </a:xfrm>
            <a:custGeom>
              <a:avLst/>
              <a:gdLst/>
              <a:ahLst/>
              <a:cxnLst/>
              <a:rect l="l" t="t" r="r" b="b"/>
              <a:pathLst>
                <a:path w="11896" h="11246" extrusionOk="0">
                  <a:moveTo>
                    <a:pt x="5930" y="0"/>
                  </a:moveTo>
                  <a:cubicBezTo>
                    <a:pt x="5093" y="21"/>
                    <a:pt x="3077" y="428"/>
                    <a:pt x="3077" y="3039"/>
                  </a:cubicBezTo>
                  <a:cubicBezTo>
                    <a:pt x="3077" y="3478"/>
                    <a:pt x="3094" y="3798"/>
                    <a:pt x="3107" y="4028"/>
                  </a:cubicBezTo>
                  <a:cubicBezTo>
                    <a:pt x="3142" y="4647"/>
                    <a:pt x="3077" y="5187"/>
                    <a:pt x="2410" y="5187"/>
                  </a:cubicBezTo>
                  <a:cubicBezTo>
                    <a:pt x="2173" y="5187"/>
                    <a:pt x="1840" y="5114"/>
                    <a:pt x="1608" y="5061"/>
                  </a:cubicBezTo>
                  <a:lnTo>
                    <a:pt x="1608" y="5061"/>
                  </a:lnTo>
                  <a:cubicBezTo>
                    <a:pt x="2217" y="5314"/>
                    <a:pt x="2827" y="5535"/>
                    <a:pt x="2827" y="6215"/>
                  </a:cubicBezTo>
                  <a:cubicBezTo>
                    <a:pt x="2827" y="7791"/>
                    <a:pt x="1472" y="8398"/>
                    <a:pt x="577" y="8799"/>
                  </a:cubicBezTo>
                  <a:cubicBezTo>
                    <a:pt x="400" y="8879"/>
                    <a:pt x="169" y="8981"/>
                    <a:pt x="0" y="9077"/>
                  </a:cubicBezTo>
                  <a:cubicBezTo>
                    <a:pt x="386" y="9148"/>
                    <a:pt x="526" y="9160"/>
                    <a:pt x="965" y="9263"/>
                  </a:cubicBezTo>
                  <a:cubicBezTo>
                    <a:pt x="1348" y="9355"/>
                    <a:pt x="1603" y="9620"/>
                    <a:pt x="1713" y="10103"/>
                  </a:cubicBezTo>
                  <a:cubicBezTo>
                    <a:pt x="2012" y="10046"/>
                    <a:pt x="2244" y="10007"/>
                    <a:pt x="2558" y="10007"/>
                  </a:cubicBezTo>
                  <a:cubicBezTo>
                    <a:pt x="3450" y="10007"/>
                    <a:pt x="3988" y="10373"/>
                    <a:pt x="4460" y="10697"/>
                  </a:cubicBezTo>
                  <a:cubicBezTo>
                    <a:pt x="4892" y="10991"/>
                    <a:pt x="5261" y="11244"/>
                    <a:pt x="5941" y="11246"/>
                  </a:cubicBezTo>
                  <a:cubicBezTo>
                    <a:pt x="6620" y="11244"/>
                    <a:pt x="6990" y="10991"/>
                    <a:pt x="7420" y="10697"/>
                  </a:cubicBezTo>
                  <a:cubicBezTo>
                    <a:pt x="7894" y="10373"/>
                    <a:pt x="8430" y="10007"/>
                    <a:pt x="9323" y="10007"/>
                  </a:cubicBezTo>
                  <a:cubicBezTo>
                    <a:pt x="9638" y="10007"/>
                    <a:pt x="9870" y="10044"/>
                    <a:pt x="10169" y="10103"/>
                  </a:cubicBezTo>
                  <a:cubicBezTo>
                    <a:pt x="10280" y="9616"/>
                    <a:pt x="10535" y="9355"/>
                    <a:pt x="10917" y="9263"/>
                  </a:cubicBezTo>
                  <a:cubicBezTo>
                    <a:pt x="11308" y="9171"/>
                    <a:pt x="11524" y="9140"/>
                    <a:pt x="11895" y="9075"/>
                  </a:cubicBezTo>
                  <a:cubicBezTo>
                    <a:pt x="11727" y="8988"/>
                    <a:pt x="11487" y="8880"/>
                    <a:pt x="11304" y="8799"/>
                  </a:cubicBezTo>
                  <a:cubicBezTo>
                    <a:pt x="10409" y="8398"/>
                    <a:pt x="9054" y="7791"/>
                    <a:pt x="9054" y="6215"/>
                  </a:cubicBezTo>
                  <a:cubicBezTo>
                    <a:pt x="9054" y="5541"/>
                    <a:pt x="9663" y="5312"/>
                    <a:pt x="10271" y="5061"/>
                  </a:cubicBezTo>
                  <a:lnTo>
                    <a:pt x="10271" y="5061"/>
                  </a:lnTo>
                  <a:cubicBezTo>
                    <a:pt x="9985" y="5105"/>
                    <a:pt x="9811" y="5187"/>
                    <a:pt x="9472" y="5187"/>
                  </a:cubicBezTo>
                  <a:cubicBezTo>
                    <a:pt x="8805" y="5187"/>
                    <a:pt x="8739" y="4647"/>
                    <a:pt x="8773" y="4028"/>
                  </a:cubicBezTo>
                  <a:cubicBezTo>
                    <a:pt x="8787" y="3798"/>
                    <a:pt x="8805" y="3478"/>
                    <a:pt x="8805" y="3039"/>
                  </a:cubicBezTo>
                  <a:cubicBezTo>
                    <a:pt x="8805" y="439"/>
                    <a:pt x="6795" y="25"/>
                    <a:pt x="5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5" name="Google Shape;8985;p64"/>
          <p:cNvGrpSpPr/>
          <p:nvPr/>
        </p:nvGrpSpPr>
        <p:grpSpPr>
          <a:xfrm>
            <a:off x="7942611" y="3308537"/>
            <a:ext cx="387661" cy="387661"/>
            <a:chOff x="2869999" y="1687279"/>
            <a:chExt cx="397887" cy="397887"/>
          </a:xfrm>
        </p:grpSpPr>
        <p:sp>
          <p:nvSpPr>
            <p:cNvPr id="8986" name="Google Shape;8986;p64"/>
            <p:cNvSpPr/>
            <p:nvPr/>
          </p:nvSpPr>
          <p:spPr>
            <a:xfrm>
              <a:off x="2994590" y="1833740"/>
              <a:ext cx="148657" cy="81685"/>
            </a:xfrm>
            <a:custGeom>
              <a:avLst/>
              <a:gdLst/>
              <a:ahLst/>
              <a:cxnLst/>
              <a:rect l="l" t="t" r="r" b="b"/>
              <a:pathLst>
                <a:path w="7123" h="3914" extrusionOk="0">
                  <a:moveTo>
                    <a:pt x="2491" y="0"/>
                  </a:moveTo>
                  <a:lnTo>
                    <a:pt x="1" y="3112"/>
                  </a:lnTo>
                  <a:lnTo>
                    <a:pt x="1" y="3112"/>
                  </a:lnTo>
                  <a:lnTo>
                    <a:pt x="2196" y="2015"/>
                  </a:lnTo>
                  <a:cubicBezTo>
                    <a:pt x="2275" y="1975"/>
                    <a:pt x="2360" y="1956"/>
                    <a:pt x="2445" y="1956"/>
                  </a:cubicBezTo>
                  <a:cubicBezTo>
                    <a:pt x="2590" y="1956"/>
                    <a:pt x="2733" y="2012"/>
                    <a:pt x="2840" y="2119"/>
                  </a:cubicBezTo>
                  <a:lnTo>
                    <a:pt x="4634" y="3913"/>
                  </a:lnTo>
                  <a:lnTo>
                    <a:pt x="7123" y="800"/>
                  </a:lnTo>
                  <a:lnTo>
                    <a:pt x="4929" y="1897"/>
                  </a:lnTo>
                  <a:cubicBezTo>
                    <a:pt x="4850" y="1937"/>
                    <a:pt x="4764" y="1957"/>
                    <a:pt x="4679" y="1957"/>
                  </a:cubicBezTo>
                  <a:cubicBezTo>
                    <a:pt x="4535" y="1957"/>
                    <a:pt x="4392" y="1900"/>
                    <a:pt x="4285" y="1792"/>
                  </a:cubicBezTo>
                  <a:lnTo>
                    <a:pt x="24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64"/>
            <p:cNvSpPr/>
            <p:nvPr/>
          </p:nvSpPr>
          <p:spPr>
            <a:xfrm>
              <a:off x="2869999" y="1687279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8420" y="5623"/>
                  </a:moveTo>
                  <a:cubicBezTo>
                    <a:pt x="8569" y="5623"/>
                    <a:pt x="8707" y="5682"/>
                    <a:pt x="8810" y="5787"/>
                  </a:cubicBezTo>
                  <a:lnTo>
                    <a:pt x="10759" y="7736"/>
                  </a:lnTo>
                  <a:lnTo>
                    <a:pt x="14867" y="5683"/>
                  </a:lnTo>
                  <a:cubicBezTo>
                    <a:pt x="14947" y="5643"/>
                    <a:pt x="15033" y="5624"/>
                    <a:pt x="15118" y="5624"/>
                  </a:cubicBezTo>
                  <a:cubicBezTo>
                    <a:pt x="15283" y="5624"/>
                    <a:pt x="15443" y="5695"/>
                    <a:pt x="15552" y="5829"/>
                  </a:cubicBezTo>
                  <a:cubicBezTo>
                    <a:pt x="15716" y="6035"/>
                    <a:pt x="15718" y="6325"/>
                    <a:pt x="15553" y="6530"/>
                  </a:cubicBezTo>
                  <a:lnTo>
                    <a:pt x="11085" y="12116"/>
                  </a:lnTo>
                  <a:cubicBezTo>
                    <a:pt x="10973" y="12256"/>
                    <a:pt x="10812" y="12324"/>
                    <a:pt x="10652" y="12324"/>
                  </a:cubicBezTo>
                  <a:cubicBezTo>
                    <a:pt x="10507" y="12324"/>
                    <a:pt x="10363" y="12269"/>
                    <a:pt x="10255" y="12161"/>
                  </a:cubicBezTo>
                  <a:lnTo>
                    <a:pt x="8306" y="10211"/>
                  </a:lnTo>
                  <a:lnTo>
                    <a:pt x="4196" y="12267"/>
                  </a:lnTo>
                  <a:cubicBezTo>
                    <a:pt x="4117" y="12306"/>
                    <a:pt x="4032" y="12325"/>
                    <a:pt x="3948" y="12325"/>
                  </a:cubicBezTo>
                  <a:cubicBezTo>
                    <a:pt x="3784" y="12325"/>
                    <a:pt x="3622" y="12253"/>
                    <a:pt x="3514" y="12118"/>
                  </a:cubicBezTo>
                  <a:cubicBezTo>
                    <a:pt x="3347" y="11913"/>
                    <a:pt x="3347" y="11623"/>
                    <a:pt x="3510" y="11418"/>
                  </a:cubicBezTo>
                  <a:lnTo>
                    <a:pt x="7979" y="5833"/>
                  </a:lnTo>
                  <a:cubicBezTo>
                    <a:pt x="8078" y="5709"/>
                    <a:pt x="8226" y="5633"/>
                    <a:pt x="8384" y="5624"/>
                  </a:cubicBezTo>
                  <a:cubicBezTo>
                    <a:pt x="8396" y="5623"/>
                    <a:pt x="8408" y="5623"/>
                    <a:pt x="8420" y="5623"/>
                  </a:cubicBezTo>
                  <a:close/>
                  <a:moveTo>
                    <a:pt x="9532" y="1"/>
                  </a:moveTo>
                  <a:cubicBezTo>
                    <a:pt x="4297" y="1"/>
                    <a:pt x="0" y="4046"/>
                    <a:pt x="0" y="8975"/>
                  </a:cubicBezTo>
                  <a:cubicBezTo>
                    <a:pt x="0" y="11616"/>
                    <a:pt x="1255" y="14085"/>
                    <a:pt x="3388" y="15787"/>
                  </a:cubicBezTo>
                  <a:lnTo>
                    <a:pt x="3388" y="18506"/>
                  </a:lnTo>
                  <a:cubicBezTo>
                    <a:pt x="3388" y="18699"/>
                    <a:pt x="3489" y="18879"/>
                    <a:pt x="3653" y="18980"/>
                  </a:cubicBezTo>
                  <a:cubicBezTo>
                    <a:pt x="3742" y="19036"/>
                    <a:pt x="3843" y="19064"/>
                    <a:pt x="3946" y="19064"/>
                  </a:cubicBezTo>
                  <a:cubicBezTo>
                    <a:pt x="4031" y="19064"/>
                    <a:pt x="4117" y="19045"/>
                    <a:pt x="4196" y="19005"/>
                  </a:cubicBezTo>
                  <a:lnTo>
                    <a:pt x="6970" y="17581"/>
                  </a:lnTo>
                  <a:cubicBezTo>
                    <a:pt x="7802" y="17799"/>
                    <a:pt x="8661" y="17910"/>
                    <a:pt x="9532" y="17910"/>
                  </a:cubicBezTo>
                  <a:cubicBezTo>
                    <a:pt x="14768" y="17910"/>
                    <a:pt x="19065" y="13901"/>
                    <a:pt x="19065" y="8975"/>
                  </a:cubicBezTo>
                  <a:cubicBezTo>
                    <a:pt x="19065" y="4046"/>
                    <a:pt x="14768" y="1"/>
                    <a:pt x="9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8" name="Google Shape;8988;p64"/>
          <p:cNvGrpSpPr/>
          <p:nvPr/>
        </p:nvGrpSpPr>
        <p:grpSpPr>
          <a:xfrm>
            <a:off x="2477718" y="3828664"/>
            <a:ext cx="386807" cy="386929"/>
            <a:chOff x="3902887" y="1687655"/>
            <a:chExt cx="397010" cy="397135"/>
          </a:xfrm>
        </p:grpSpPr>
        <p:sp>
          <p:nvSpPr>
            <p:cNvPr id="8989" name="Google Shape;8989;p64"/>
            <p:cNvSpPr/>
            <p:nvPr/>
          </p:nvSpPr>
          <p:spPr>
            <a:xfrm>
              <a:off x="4023345" y="1785845"/>
              <a:ext cx="156275" cy="200269"/>
            </a:xfrm>
            <a:custGeom>
              <a:avLst/>
              <a:gdLst/>
              <a:ahLst/>
              <a:cxnLst/>
              <a:rect l="l" t="t" r="r" b="b"/>
              <a:pathLst>
                <a:path w="7488" h="9596" extrusionOk="0">
                  <a:moveTo>
                    <a:pt x="3585" y="1"/>
                  </a:moveTo>
                  <a:cubicBezTo>
                    <a:pt x="3550" y="1"/>
                    <a:pt x="36" y="31"/>
                    <a:pt x="36" y="2561"/>
                  </a:cubicBezTo>
                  <a:cubicBezTo>
                    <a:pt x="36" y="4296"/>
                    <a:pt x="1381" y="4712"/>
                    <a:pt x="3429" y="5147"/>
                  </a:cubicBezTo>
                  <a:cubicBezTo>
                    <a:pt x="4813" y="5440"/>
                    <a:pt x="6242" y="5745"/>
                    <a:pt x="6242" y="7084"/>
                  </a:cubicBezTo>
                  <a:cubicBezTo>
                    <a:pt x="6242" y="8290"/>
                    <a:pt x="4968" y="9010"/>
                    <a:pt x="3737" y="9010"/>
                  </a:cubicBezTo>
                  <a:cubicBezTo>
                    <a:pt x="2265" y="9010"/>
                    <a:pt x="1591" y="8227"/>
                    <a:pt x="1100" y="7655"/>
                  </a:cubicBezTo>
                  <a:cubicBezTo>
                    <a:pt x="793" y="7298"/>
                    <a:pt x="640" y="7140"/>
                    <a:pt x="463" y="7140"/>
                  </a:cubicBezTo>
                  <a:cubicBezTo>
                    <a:pt x="330" y="7140"/>
                    <a:pt x="1" y="7243"/>
                    <a:pt x="1" y="7485"/>
                  </a:cubicBezTo>
                  <a:cubicBezTo>
                    <a:pt x="1" y="8301"/>
                    <a:pt x="1016" y="9596"/>
                    <a:pt x="3744" y="9596"/>
                  </a:cubicBezTo>
                  <a:cubicBezTo>
                    <a:pt x="5165" y="9594"/>
                    <a:pt x="6203" y="9265"/>
                    <a:pt x="6831" y="8616"/>
                  </a:cubicBezTo>
                  <a:cubicBezTo>
                    <a:pt x="7479" y="7947"/>
                    <a:pt x="7487" y="7116"/>
                    <a:pt x="7482" y="6957"/>
                  </a:cubicBezTo>
                  <a:cubicBezTo>
                    <a:pt x="7482" y="5087"/>
                    <a:pt x="6088" y="4674"/>
                    <a:pt x="3964" y="4255"/>
                  </a:cubicBezTo>
                  <a:cubicBezTo>
                    <a:pt x="2598" y="3986"/>
                    <a:pt x="1186" y="3709"/>
                    <a:pt x="1186" y="2410"/>
                  </a:cubicBezTo>
                  <a:cubicBezTo>
                    <a:pt x="1186" y="1420"/>
                    <a:pt x="2170" y="675"/>
                    <a:pt x="3475" y="675"/>
                  </a:cubicBezTo>
                  <a:cubicBezTo>
                    <a:pt x="4868" y="675"/>
                    <a:pt x="5485" y="1305"/>
                    <a:pt x="5938" y="1766"/>
                  </a:cubicBezTo>
                  <a:cubicBezTo>
                    <a:pt x="6247" y="2081"/>
                    <a:pt x="6375" y="2191"/>
                    <a:pt x="6598" y="2191"/>
                  </a:cubicBezTo>
                  <a:cubicBezTo>
                    <a:pt x="6794" y="2191"/>
                    <a:pt x="7082" y="2072"/>
                    <a:pt x="7082" y="1818"/>
                  </a:cubicBezTo>
                  <a:cubicBezTo>
                    <a:pt x="7082" y="1381"/>
                    <a:pt x="5803" y="1"/>
                    <a:pt x="3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64"/>
            <p:cNvSpPr/>
            <p:nvPr/>
          </p:nvSpPr>
          <p:spPr>
            <a:xfrm>
              <a:off x="3902887" y="1687655"/>
              <a:ext cx="397010" cy="397135"/>
            </a:xfrm>
            <a:custGeom>
              <a:avLst/>
              <a:gdLst/>
              <a:ahLst/>
              <a:cxnLst/>
              <a:rect l="l" t="t" r="r" b="b"/>
              <a:pathLst>
                <a:path w="19023" h="19029" extrusionOk="0">
                  <a:moveTo>
                    <a:pt x="9357" y="3591"/>
                  </a:moveTo>
                  <a:cubicBezTo>
                    <a:pt x="11911" y="3591"/>
                    <a:pt x="13969" y="5196"/>
                    <a:pt x="13969" y="6523"/>
                  </a:cubicBezTo>
                  <a:cubicBezTo>
                    <a:pt x="13969" y="7455"/>
                    <a:pt x="13157" y="8010"/>
                    <a:pt x="12370" y="8010"/>
                  </a:cubicBezTo>
                  <a:cubicBezTo>
                    <a:pt x="11658" y="8010"/>
                    <a:pt x="11246" y="7589"/>
                    <a:pt x="10914" y="7251"/>
                  </a:cubicBezTo>
                  <a:cubicBezTo>
                    <a:pt x="10514" y="6845"/>
                    <a:pt x="10171" y="6494"/>
                    <a:pt x="9247" y="6494"/>
                  </a:cubicBezTo>
                  <a:cubicBezTo>
                    <a:pt x="8481" y="6494"/>
                    <a:pt x="8073" y="6855"/>
                    <a:pt x="8073" y="7115"/>
                  </a:cubicBezTo>
                  <a:cubicBezTo>
                    <a:pt x="8073" y="7497"/>
                    <a:pt x="9028" y="7685"/>
                    <a:pt x="9950" y="7867"/>
                  </a:cubicBezTo>
                  <a:cubicBezTo>
                    <a:pt x="11710" y="8214"/>
                    <a:pt x="14369" y="8739"/>
                    <a:pt x="14369" y="11635"/>
                  </a:cubicBezTo>
                  <a:cubicBezTo>
                    <a:pt x="14379" y="11960"/>
                    <a:pt x="14340" y="13128"/>
                    <a:pt x="13404" y="14096"/>
                  </a:cubicBezTo>
                  <a:cubicBezTo>
                    <a:pt x="12561" y="14970"/>
                    <a:pt x="11252" y="15414"/>
                    <a:pt x="9518" y="15415"/>
                  </a:cubicBezTo>
                  <a:lnTo>
                    <a:pt x="9516" y="15415"/>
                  </a:lnTo>
                  <a:cubicBezTo>
                    <a:pt x="5952" y="15415"/>
                    <a:pt x="4658" y="13487"/>
                    <a:pt x="4658" y="12190"/>
                  </a:cubicBezTo>
                  <a:cubicBezTo>
                    <a:pt x="4658" y="11290"/>
                    <a:pt x="5476" y="10731"/>
                    <a:pt x="6235" y="10731"/>
                  </a:cubicBezTo>
                  <a:cubicBezTo>
                    <a:pt x="6942" y="10731"/>
                    <a:pt x="7354" y="11210"/>
                    <a:pt x="7717" y="11633"/>
                  </a:cubicBezTo>
                  <a:cubicBezTo>
                    <a:pt x="8145" y="12132"/>
                    <a:pt x="8549" y="12601"/>
                    <a:pt x="9509" y="12601"/>
                  </a:cubicBezTo>
                  <a:cubicBezTo>
                    <a:pt x="10165" y="12601"/>
                    <a:pt x="10898" y="12254"/>
                    <a:pt x="10898" y="11789"/>
                  </a:cubicBezTo>
                  <a:cubicBezTo>
                    <a:pt x="10898" y="11384"/>
                    <a:pt x="10135" y="11191"/>
                    <a:pt x="8970" y="10943"/>
                  </a:cubicBezTo>
                  <a:cubicBezTo>
                    <a:pt x="7165" y="10559"/>
                    <a:pt x="4694" y="10032"/>
                    <a:pt x="4694" y="7266"/>
                  </a:cubicBezTo>
                  <a:cubicBezTo>
                    <a:pt x="4694" y="4359"/>
                    <a:pt x="7744" y="3591"/>
                    <a:pt x="9357" y="3591"/>
                  </a:cubicBezTo>
                  <a:close/>
                  <a:moveTo>
                    <a:pt x="5202" y="0"/>
                  </a:moveTo>
                  <a:cubicBezTo>
                    <a:pt x="2338" y="0"/>
                    <a:pt x="6" y="2303"/>
                    <a:pt x="1" y="5148"/>
                  </a:cubicBezTo>
                  <a:lnTo>
                    <a:pt x="1" y="5159"/>
                  </a:lnTo>
                  <a:cubicBezTo>
                    <a:pt x="2" y="6225"/>
                    <a:pt x="261" y="6830"/>
                    <a:pt x="469" y="7319"/>
                  </a:cubicBezTo>
                  <a:cubicBezTo>
                    <a:pt x="609" y="7646"/>
                    <a:pt x="712" y="7885"/>
                    <a:pt x="712" y="8212"/>
                  </a:cubicBezTo>
                  <a:cubicBezTo>
                    <a:pt x="712" y="8219"/>
                    <a:pt x="632" y="9035"/>
                    <a:pt x="632" y="9553"/>
                  </a:cubicBezTo>
                  <a:cubicBezTo>
                    <a:pt x="632" y="12302"/>
                    <a:pt x="2927" y="18423"/>
                    <a:pt x="9541" y="18423"/>
                  </a:cubicBezTo>
                  <a:cubicBezTo>
                    <a:pt x="10171" y="18423"/>
                    <a:pt x="10931" y="18343"/>
                    <a:pt x="10931" y="18343"/>
                  </a:cubicBezTo>
                  <a:cubicBezTo>
                    <a:pt x="11190" y="18343"/>
                    <a:pt x="11441" y="18446"/>
                    <a:pt x="11759" y="18577"/>
                  </a:cubicBezTo>
                  <a:cubicBezTo>
                    <a:pt x="12509" y="18886"/>
                    <a:pt x="13241" y="19028"/>
                    <a:pt x="13937" y="19028"/>
                  </a:cubicBezTo>
                  <a:cubicBezTo>
                    <a:pt x="15330" y="19028"/>
                    <a:pt x="16576" y="18458"/>
                    <a:pt x="17517" y="17520"/>
                  </a:cubicBezTo>
                  <a:cubicBezTo>
                    <a:pt x="18489" y="16555"/>
                    <a:pt x="19023" y="15260"/>
                    <a:pt x="19023" y="13878"/>
                  </a:cubicBezTo>
                  <a:cubicBezTo>
                    <a:pt x="19023" y="12804"/>
                    <a:pt x="18763" y="12198"/>
                    <a:pt x="18554" y="11708"/>
                  </a:cubicBezTo>
                  <a:cubicBezTo>
                    <a:pt x="18414" y="11380"/>
                    <a:pt x="18312" y="11141"/>
                    <a:pt x="18312" y="10814"/>
                  </a:cubicBezTo>
                  <a:cubicBezTo>
                    <a:pt x="18312" y="10804"/>
                    <a:pt x="18391" y="9993"/>
                    <a:pt x="18391" y="9473"/>
                  </a:cubicBezTo>
                  <a:cubicBezTo>
                    <a:pt x="18391" y="6724"/>
                    <a:pt x="16095" y="603"/>
                    <a:pt x="9483" y="603"/>
                  </a:cubicBezTo>
                  <a:cubicBezTo>
                    <a:pt x="8853" y="603"/>
                    <a:pt x="8092" y="683"/>
                    <a:pt x="8092" y="683"/>
                  </a:cubicBezTo>
                  <a:cubicBezTo>
                    <a:pt x="7832" y="683"/>
                    <a:pt x="7583" y="580"/>
                    <a:pt x="7264" y="450"/>
                  </a:cubicBezTo>
                  <a:cubicBezTo>
                    <a:pt x="6767" y="244"/>
                    <a:pt x="6150" y="0"/>
                    <a:pt x="52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1" name="Google Shape;8991;p64"/>
          <p:cNvGrpSpPr/>
          <p:nvPr/>
        </p:nvGrpSpPr>
        <p:grpSpPr>
          <a:xfrm>
            <a:off x="3515416" y="3828288"/>
            <a:ext cx="387681" cy="387681"/>
            <a:chOff x="4933458" y="1687279"/>
            <a:chExt cx="397907" cy="397907"/>
          </a:xfrm>
        </p:grpSpPr>
        <p:sp>
          <p:nvSpPr>
            <p:cNvPr id="8992" name="Google Shape;8992;p64"/>
            <p:cNvSpPr/>
            <p:nvPr/>
          </p:nvSpPr>
          <p:spPr>
            <a:xfrm>
              <a:off x="5071801" y="1766541"/>
              <a:ext cx="125867" cy="241215"/>
            </a:xfrm>
            <a:custGeom>
              <a:avLst/>
              <a:gdLst/>
              <a:ahLst/>
              <a:cxnLst/>
              <a:rect l="l" t="t" r="r" b="b"/>
              <a:pathLst>
                <a:path w="6031" h="11558" extrusionOk="0">
                  <a:moveTo>
                    <a:pt x="2415" y="1"/>
                  </a:moveTo>
                  <a:cubicBezTo>
                    <a:pt x="2233" y="993"/>
                    <a:pt x="1808" y="2415"/>
                    <a:pt x="0" y="2785"/>
                  </a:cubicBezTo>
                  <a:lnTo>
                    <a:pt x="0" y="4244"/>
                  </a:lnTo>
                  <a:lnTo>
                    <a:pt x="1228" y="4244"/>
                  </a:lnTo>
                  <a:cubicBezTo>
                    <a:pt x="1537" y="4244"/>
                    <a:pt x="1787" y="4496"/>
                    <a:pt x="1787" y="4803"/>
                  </a:cubicBezTo>
                  <a:lnTo>
                    <a:pt x="1787" y="9077"/>
                  </a:lnTo>
                  <a:cubicBezTo>
                    <a:pt x="1787" y="10222"/>
                    <a:pt x="2553" y="11558"/>
                    <a:pt x="4714" y="11558"/>
                  </a:cubicBezTo>
                  <a:cubicBezTo>
                    <a:pt x="5212" y="11558"/>
                    <a:pt x="5689" y="11535"/>
                    <a:pt x="6031" y="11512"/>
                  </a:cubicBezTo>
                  <a:lnTo>
                    <a:pt x="6031" y="9905"/>
                  </a:lnTo>
                  <a:lnTo>
                    <a:pt x="4891" y="9905"/>
                  </a:lnTo>
                  <a:cubicBezTo>
                    <a:pt x="3535" y="9905"/>
                    <a:pt x="3351" y="9125"/>
                    <a:pt x="3351" y="8363"/>
                  </a:cubicBezTo>
                  <a:lnTo>
                    <a:pt x="3351" y="4803"/>
                  </a:lnTo>
                  <a:cubicBezTo>
                    <a:pt x="3351" y="4496"/>
                    <a:pt x="3600" y="4244"/>
                    <a:pt x="3910" y="4244"/>
                  </a:cubicBezTo>
                  <a:lnTo>
                    <a:pt x="6031" y="4244"/>
                  </a:lnTo>
                  <a:lnTo>
                    <a:pt x="6031" y="2681"/>
                  </a:lnTo>
                  <a:lnTo>
                    <a:pt x="3910" y="2681"/>
                  </a:lnTo>
                  <a:cubicBezTo>
                    <a:pt x="3600" y="2681"/>
                    <a:pt x="3351" y="2431"/>
                    <a:pt x="3351" y="2122"/>
                  </a:cubicBezTo>
                  <a:lnTo>
                    <a:pt x="33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64"/>
            <p:cNvSpPr/>
            <p:nvPr/>
          </p:nvSpPr>
          <p:spPr>
            <a:xfrm>
              <a:off x="4933458" y="1687279"/>
              <a:ext cx="397907" cy="397907"/>
            </a:xfrm>
            <a:custGeom>
              <a:avLst/>
              <a:gdLst/>
              <a:ahLst/>
              <a:cxnLst/>
              <a:rect l="l" t="t" r="r" b="b"/>
              <a:pathLst>
                <a:path w="19066" h="19066" extrusionOk="0">
                  <a:moveTo>
                    <a:pt x="10539" y="2681"/>
                  </a:moveTo>
                  <a:cubicBezTo>
                    <a:pt x="10846" y="2681"/>
                    <a:pt x="11059" y="2932"/>
                    <a:pt x="11059" y="3240"/>
                  </a:cubicBezTo>
                  <a:lnTo>
                    <a:pt x="11059" y="5362"/>
                  </a:lnTo>
                  <a:lnTo>
                    <a:pt x="13219" y="5362"/>
                  </a:lnTo>
                  <a:cubicBezTo>
                    <a:pt x="13528" y="5362"/>
                    <a:pt x="13778" y="5612"/>
                    <a:pt x="13778" y="5921"/>
                  </a:cubicBezTo>
                  <a:lnTo>
                    <a:pt x="13778" y="8601"/>
                  </a:lnTo>
                  <a:cubicBezTo>
                    <a:pt x="13778" y="8911"/>
                    <a:pt x="13528" y="9160"/>
                    <a:pt x="13219" y="9160"/>
                  </a:cubicBezTo>
                  <a:lnTo>
                    <a:pt x="11096" y="9160"/>
                  </a:lnTo>
                  <a:lnTo>
                    <a:pt x="11096" y="12161"/>
                  </a:lnTo>
                  <a:cubicBezTo>
                    <a:pt x="11096" y="12440"/>
                    <a:pt x="11121" y="12520"/>
                    <a:pt x="11133" y="12541"/>
                  </a:cubicBezTo>
                  <a:cubicBezTo>
                    <a:pt x="11140" y="12541"/>
                    <a:pt x="11234" y="12585"/>
                    <a:pt x="11520" y="12585"/>
                  </a:cubicBezTo>
                  <a:lnTo>
                    <a:pt x="13219" y="12585"/>
                  </a:lnTo>
                  <a:cubicBezTo>
                    <a:pt x="13528" y="12585"/>
                    <a:pt x="13741" y="12836"/>
                    <a:pt x="13741" y="13144"/>
                  </a:cubicBezTo>
                  <a:lnTo>
                    <a:pt x="13741" y="15826"/>
                  </a:lnTo>
                  <a:cubicBezTo>
                    <a:pt x="13741" y="16113"/>
                    <a:pt x="13560" y="16351"/>
                    <a:pt x="13273" y="16382"/>
                  </a:cubicBezTo>
                  <a:cubicBezTo>
                    <a:pt x="13236" y="16385"/>
                    <a:pt x="12341" y="16474"/>
                    <a:pt x="11342" y="16474"/>
                  </a:cubicBezTo>
                  <a:cubicBezTo>
                    <a:pt x="8564" y="16474"/>
                    <a:pt x="7298" y="14609"/>
                    <a:pt x="7298" y="12877"/>
                  </a:cubicBezTo>
                  <a:lnTo>
                    <a:pt x="7298" y="9160"/>
                  </a:lnTo>
                  <a:lnTo>
                    <a:pt x="6070" y="9160"/>
                  </a:lnTo>
                  <a:cubicBezTo>
                    <a:pt x="5760" y="9160"/>
                    <a:pt x="5511" y="8911"/>
                    <a:pt x="5511" y="8601"/>
                  </a:cubicBezTo>
                  <a:lnTo>
                    <a:pt x="5511" y="6100"/>
                  </a:lnTo>
                  <a:cubicBezTo>
                    <a:pt x="5511" y="5808"/>
                    <a:pt x="5734" y="5568"/>
                    <a:pt x="6024" y="5543"/>
                  </a:cubicBezTo>
                  <a:cubicBezTo>
                    <a:pt x="7535" y="5417"/>
                    <a:pt x="7797" y="4524"/>
                    <a:pt x="8000" y="3275"/>
                  </a:cubicBezTo>
                  <a:lnTo>
                    <a:pt x="8021" y="3148"/>
                  </a:lnTo>
                  <a:cubicBezTo>
                    <a:pt x="8066" y="2879"/>
                    <a:pt x="8299" y="2681"/>
                    <a:pt x="8571" y="2681"/>
                  </a:cubicBezTo>
                  <a:close/>
                  <a:moveTo>
                    <a:pt x="2794" y="1"/>
                  </a:moveTo>
                  <a:cubicBezTo>
                    <a:pt x="1253" y="1"/>
                    <a:pt x="1" y="1253"/>
                    <a:pt x="1" y="2794"/>
                  </a:cubicBezTo>
                  <a:lnTo>
                    <a:pt x="1" y="16272"/>
                  </a:lnTo>
                  <a:cubicBezTo>
                    <a:pt x="1" y="17811"/>
                    <a:pt x="1253" y="19065"/>
                    <a:pt x="2794" y="19065"/>
                  </a:cubicBezTo>
                  <a:lnTo>
                    <a:pt x="16272" y="19065"/>
                  </a:lnTo>
                  <a:cubicBezTo>
                    <a:pt x="17813" y="19065"/>
                    <a:pt x="19065" y="17811"/>
                    <a:pt x="19065" y="16272"/>
                  </a:cubicBezTo>
                  <a:lnTo>
                    <a:pt x="19065" y="2792"/>
                  </a:lnTo>
                  <a:cubicBezTo>
                    <a:pt x="19065" y="1253"/>
                    <a:pt x="17813" y="1"/>
                    <a:pt x="162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4" name="Google Shape;8994;p64"/>
          <p:cNvGrpSpPr/>
          <p:nvPr/>
        </p:nvGrpSpPr>
        <p:grpSpPr>
          <a:xfrm>
            <a:off x="6348367" y="3308537"/>
            <a:ext cx="387661" cy="387661"/>
            <a:chOff x="1379798" y="1723250"/>
            <a:chExt cx="397887" cy="397887"/>
          </a:xfrm>
        </p:grpSpPr>
        <p:sp>
          <p:nvSpPr>
            <p:cNvPr id="8995" name="Google Shape;8995;p64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64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64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64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9" name="Google Shape;8999;p64"/>
          <p:cNvGrpSpPr/>
          <p:nvPr/>
        </p:nvGrpSpPr>
        <p:grpSpPr>
          <a:xfrm>
            <a:off x="5286246" y="3308537"/>
            <a:ext cx="387681" cy="387661"/>
            <a:chOff x="266768" y="1721375"/>
            <a:chExt cx="397907" cy="397887"/>
          </a:xfrm>
        </p:grpSpPr>
        <p:sp>
          <p:nvSpPr>
            <p:cNvPr id="9000" name="Google Shape;9000;p64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64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2" name="Google Shape;9002;p64"/>
          <p:cNvGrpSpPr/>
          <p:nvPr/>
        </p:nvGrpSpPr>
        <p:grpSpPr>
          <a:xfrm>
            <a:off x="5817327" y="3308537"/>
            <a:ext cx="387641" cy="387661"/>
            <a:chOff x="864491" y="1723250"/>
            <a:chExt cx="397866" cy="397887"/>
          </a:xfrm>
        </p:grpSpPr>
        <p:sp>
          <p:nvSpPr>
            <p:cNvPr id="9003" name="Google Shape;9003;p64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64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64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06" name="Google Shape;9006;p64"/>
          <p:cNvSpPr/>
          <p:nvPr/>
        </p:nvSpPr>
        <p:spPr>
          <a:xfrm>
            <a:off x="6879427" y="3343765"/>
            <a:ext cx="388846" cy="317145"/>
          </a:xfrm>
          <a:custGeom>
            <a:avLst/>
            <a:gdLst/>
            <a:ahLst/>
            <a:cxnLst/>
            <a:rect l="l" t="t" r="r" b="b"/>
            <a:pathLst>
              <a:path w="19122" h="15596" extrusionOk="0">
                <a:moveTo>
                  <a:pt x="12981" y="0"/>
                </a:moveTo>
                <a:cubicBezTo>
                  <a:pt x="12091" y="0"/>
                  <a:pt x="10821" y="352"/>
                  <a:pt x="9915" y="1352"/>
                </a:cubicBezTo>
                <a:cubicBezTo>
                  <a:pt x="9203" y="2141"/>
                  <a:pt x="8847" y="3174"/>
                  <a:pt x="8856" y="4430"/>
                </a:cubicBezTo>
                <a:cubicBezTo>
                  <a:pt x="6243" y="4110"/>
                  <a:pt x="4101" y="2933"/>
                  <a:pt x="2323" y="846"/>
                </a:cubicBezTo>
                <a:cubicBezTo>
                  <a:pt x="2216" y="723"/>
                  <a:pt x="2064" y="650"/>
                  <a:pt x="1902" y="650"/>
                </a:cubicBezTo>
                <a:cubicBezTo>
                  <a:pt x="1875" y="650"/>
                  <a:pt x="1848" y="652"/>
                  <a:pt x="1820" y="656"/>
                </a:cubicBezTo>
                <a:cubicBezTo>
                  <a:pt x="1631" y="683"/>
                  <a:pt x="1468" y="805"/>
                  <a:pt x="1391" y="977"/>
                </a:cubicBezTo>
                <a:cubicBezTo>
                  <a:pt x="695" y="2512"/>
                  <a:pt x="701" y="3895"/>
                  <a:pt x="1403" y="5113"/>
                </a:cubicBezTo>
                <a:cubicBezTo>
                  <a:pt x="1389" y="5111"/>
                  <a:pt x="1374" y="5111"/>
                  <a:pt x="1360" y="5111"/>
                </a:cubicBezTo>
                <a:cubicBezTo>
                  <a:pt x="1076" y="5111"/>
                  <a:pt x="803" y="5375"/>
                  <a:pt x="824" y="5707"/>
                </a:cubicBezTo>
                <a:cubicBezTo>
                  <a:pt x="916" y="7101"/>
                  <a:pt x="1428" y="8182"/>
                  <a:pt x="2351" y="8934"/>
                </a:cubicBezTo>
                <a:cubicBezTo>
                  <a:pt x="2176" y="9073"/>
                  <a:pt x="2102" y="9307"/>
                  <a:pt x="2164" y="9524"/>
                </a:cubicBezTo>
                <a:cubicBezTo>
                  <a:pt x="2456" y="10535"/>
                  <a:pt x="3310" y="11633"/>
                  <a:pt x="4615" y="12155"/>
                </a:cubicBezTo>
                <a:cubicBezTo>
                  <a:pt x="3657" y="12655"/>
                  <a:pt x="2516" y="12903"/>
                  <a:pt x="1345" y="12903"/>
                </a:cubicBezTo>
                <a:cubicBezTo>
                  <a:pt x="1111" y="12903"/>
                  <a:pt x="876" y="12893"/>
                  <a:pt x="641" y="12873"/>
                </a:cubicBezTo>
                <a:cubicBezTo>
                  <a:pt x="628" y="12872"/>
                  <a:pt x="615" y="12872"/>
                  <a:pt x="603" y="12872"/>
                </a:cubicBezTo>
                <a:cubicBezTo>
                  <a:pt x="362" y="12872"/>
                  <a:pt x="155" y="13031"/>
                  <a:pt x="78" y="13266"/>
                </a:cubicBezTo>
                <a:cubicBezTo>
                  <a:pt x="0" y="13512"/>
                  <a:pt x="113" y="13788"/>
                  <a:pt x="334" y="13922"/>
                </a:cubicBezTo>
                <a:cubicBezTo>
                  <a:pt x="1162" y="14423"/>
                  <a:pt x="3243" y="15596"/>
                  <a:pt x="6294" y="15596"/>
                </a:cubicBezTo>
                <a:cubicBezTo>
                  <a:pt x="14568" y="15596"/>
                  <a:pt x="17244" y="8279"/>
                  <a:pt x="17244" y="4736"/>
                </a:cubicBezTo>
                <a:cubicBezTo>
                  <a:pt x="17241" y="4515"/>
                  <a:pt x="17243" y="4541"/>
                  <a:pt x="17230" y="4426"/>
                </a:cubicBezTo>
                <a:cubicBezTo>
                  <a:pt x="17250" y="4403"/>
                  <a:pt x="17326" y="4347"/>
                  <a:pt x="17386" y="4301"/>
                </a:cubicBezTo>
                <a:cubicBezTo>
                  <a:pt x="17696" y="4067"/>
                  <a:pt x="18237" y="3680"/>
                  <a:pt x="18983" y="2590"/>
                </a:cubicBezTo>
                <a:cubicBezTo>
                  <a:pt x="19121" y="2386"/>
                  <a:pt x="19111" y="2118"/>
                  <a:pt x="18957" y="1925"/>
                </a:cubicBezTo>
                <a:cubicBezTo>
                  <a:pt x="18840" y="1779"/>
                  <a:pt x="18708" y="1722"/>
                  <a:pt x="18558" y="1722"/>
                </a:cubicBezTo>
                <a:cubicBezTo>
                  <a:pt x="18451" y="1722"/>
                  <a:pt x="18336" y="1751"/>
                  <a:pt x="18212" y="1799"/>
                </a:cubicBezTo>
                <a:cubicBezTo>
                  <a:pt x="18352" y="1553"/>
                  <a:pt x="18467" y="1291"/>
                  <a:pt x="18559" y="1014"/>
                </a:cubicBezTo>
                <a:cubicBezTo>
                  <a:pt x="18631" y="800"/>
                  <a:pt x="18553" y="614"/>
                  <a:pt x="18382" y="465"/>
                </a:cubicBezTo>
                <a:cubicBezTo>
                  <a:pt x="18282" y="379"/>
                  <a:pt x="18151" y="335"/>
                  <a:pt x="18020" y="335"/>
                </a:cubicBezTo>
                <a:cubicBezTo>
                  <a:pt x="17928" y="335"/>
                  <a:pt x="17837" y="356"/>
                  <a:pt x="17754" y="398"/>
                </a:cubicBezTo>
                <a:cubicBezTo>
                  <a:pt x="16848" y="856"/>
                  <a:pt x="16172" y="1054"/>
                  <a:pt x="15873" y="1113"/>
                </a:cubicBezTo>
                <a:cubicBezTo>
                  <a:pt x="15090" y="395"/>
                  <a:pt x="14251" y="0"/>
                  <a:pt x="1298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007" name="Google Shape;9007;p64"/>
          <p:cNvGrpSpPr/>
          <p:nvPr/>
        </p:nvGrpSpPr>
        <p:grpSpPr>
          <a:xfrm>
            <a:off x="7411672" y="3308924"/>
            <a:ext cx="387539" cy="386888"/>
            <a:chOff x="2408992" y="1722875"/>
            <a:chExt cx="397761" cy="397093"/>
          </a:xfrm>
        </p:grpSpPr>
        <p:sp>
          <p:nvSpPr>
            <p:cNvPr id="9008" name="Google Shape;9008;p64"/>
            <p:cNvSpPr/>
            <p:nvPr/>
          </p:nvSpPr>
          <p:spPr>
            <a:xfrm>
              <a:off x="2492135" y="1827639"/>
              <a:ext cx="213667" cy="185326"/>
            </a:xfrm>
            <a:custGeom>
              <a:avLst/>
              <a:gdLst/>
              <a:ahLst/>
              <a:cxnLst/>
              <a:rect l="l" t="t" r="r" b="b"/>
              <a:pathLst>
                <a:path w="10238" h="8880" extrusionOk="0">
                  <a:moveTo>
                    <a:pt x="2548" y="1"/>
                  </a:moveTo>
                  <a:cubicBezTo>
                    <a:pt x="2277" y="1"/>
                    <a:pt x="2002" y="169"/>
                    <a:pt x="1743" y="427"/>
                  </a:cubicBezTo>
                  <a:cubicBezTo>
                    <a:pt x="1" y="2171"/>
                    <a:pt x="2739" y="5655"/>
                    <a:pt x="3567" y="6491"/>
                  </a:cubicBezTo>
                  <a:cubicBezTo>
                    <a:pt x="4206" y="7123"/>
                    <a:pt x="6403" y="8880"/>
                    <a:pt x="8179" y="8880"/>
                  </a:cubicBezTo>
                  <a:cubicBezTo>
                    <a:pt x="8718" y="8880"/>
                    <a:pt x="9219" y="8718"/>
                    <a:pt x="9626" y="8312"/>
                  </a:cubicBezTo>
                  <a:cubicBezTo>
                    <a:pt x="10054" y="7884"/>
                    <a:pt x="10238" y="7401"/>
                    <a:pt x="9812" y="6981"/>
                  </a:cubicBezTo>
                  <a:cubicBezTo>
                    <a:pt x="9168" y="6339"/>
                    <a:pt x="8797" y="6140"/>
                    <a:pt x="8555" y="6140"/>
                  </a:cubicBezTo>
                  <a:cubicBezTo>
                    <a:pt x="8422" y="6140"/>
                    <a:pt x="8327" y="6200"/>
                    <a:pt x="8248" y="6279"/>
                  </a:cubicBezTo>
                  <a:cubicBezTo>
                    <a:pt x="8064" y="6461"/>
                    <a:pt x="7636" y="7077"/>
                    <a:pt x="7461" y="7252"/>
                  </a:cubicBezTo>
                  <a:cubicBezTo>
                    <a:pt x="7260" y="7452"/>
                    <a:pt x="7021" y="7534"/>
                    <a:pt x="6762" y="7534"/>
                  </a:cubicBezTo>
                  <a:cubicBezTo>
                    <a:pt x="5839" y="7534"/>
                    <a:pt x="4665" y="6485"/>
                    <a:pt x="4117" y="5939"/>
                  </a:cubicBezTo>
                  <a:lnTo>
                    <a:pt x="4115" y="5938"/>
                  </a:lnTo>
                  <a:cubicBezTo>
                    <a:pt x="3417" y="5235"/>
                    <a:pt x="1890" y="3505"/>
                    <a:pt x="2803" y="2592"/>
                  </a:cubicBezTo>
                  <a:cubicBezTo>
                    <a:pt x="2879" y="2516"/>
                    <a:pt x="3056" y="2378"/>
                    <a:pt x="3254" y="2228"/>
                  </a:cubicBezTo>
                  <a:cubicBezTo>
                    <a:pt x="3445" y="2083"/>
                    <a:pt x="3661" y="1922"/>
                    <a:pt x="3776" y="1807"/>
                  </a:cubicBezTo>
                  <a:cubicBezTo>
                    <a:pt x="3999" y="1584"/>
                    <a:pt x="4069" y="1241"/>
                    <a:pt x="3080" y="250"/>
                  </a:cubicBezTo>
                  <a:cubicBezTo>
                    <a:pt x="2909" y="76"/>
                    <a:pt x="2730" y="1"/>
                    <a:pt x="25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64"/>
            <p:cNvSpPr/>
            <p:nvPr/>
          </p:nvSpPr>
          <p:spPr>
            <a:xfrm>
              <a:off x="2408992" y="1722875"/>
              <a:ext cx="397761" cy="397093"/>
            </a:xfrm>
            <a:custGeom>
              <a:avLst/>
              <a:gdLst/>
              <a:ahLst/>
              <a:cxnLst/>
              <a:rect l="l" t="t" r="r" b="b"/>
              <a:pathLst>
                <a:path w="19059" h="19027" extrusionOk="0">
                  <a:moveTo>
                    <a:pt x="6538" y="3907"/>
                  </a:moveTo>
                  <a:cubicBezTo>
                    <a:pt x="7030" y="3907"/>
                    <a:pt x="7490" y="4114"/>
                    <a:pt x="7853" y="4483"/>
                  </a:cubicBezTo>
                  <a:cubicBezTo>
                    <a:pt x="8326" y="4955"/>
                    <a:pt x="9768" y="6397"/>
                    <a:pt x="8549" y="7616"/>
                  </a:cubicBezTo>
                  <a:cubicBezTo>
                    <a:pt x="8407" y="7756"/>
                    <a:pt x="8145" y="7957"/>
                    <a:pt x="7912" y="8136"/>
                  </a:cubicBezTo>
                  <a:cubicBezTo>
                    <a:pt x="7767" y="8246"/>
                    <a:pt x="7634" y="8343"/>
                    <a:pt x="7576" y="8400"/>
                  </a:cubicBezTo>
                  <a:cubicBezTo>
                    <a:pt x="7599" y="8585"/>
                    <a:pt x="8227" y="9504"/>
                    <a:pt x="8888" y="10169"/>
                  </a:cubicBezTo>
                  <a:cubicBezTo>
                    <a:pt x="9546" y="10823"/>
                    <a:pt x="10450" y="11437"/>
                    <a:pt x="10732" y="11437"/>
                  </a:cubicBezTo>
                  <a:cubicBezTo>
                    <a:pt x="10736" y="11437"/>
                    <a:pt x="10740" y="11437"/>
                    <a:pt x="10744" y="11437"/>
                  </a:cubicBezTo>
                  <a:cubicBezTo>
                    <a:pt x="10716" y="11423"/>
                    <a:pt x="10813" y="11292"/>
                    <a:pt x="10923" y="11147"/>
                  </a:cubicBezTo>
                  <a:cubicBezTo>
                    <a:pt x="11100" y="10913"/>
                    <a:pt x="11301" y="10650"/>
                    <a:pt x="11443" y="10510"/>
                  </a:cubicBezTo>
                  <a:cubicBezTo>
                    <a:pt x="11789" y="10163"/>
                    <a:pt x="12153" y="10031"/>
                    <a:pt x="12508" y="10031"/>
                  </a:cubicBezTo>
                  <a:cubicBezTo>
                    <a:pt x="13402" y="10031"/>
                    <a:pt x="14236" y="10866"/>
                    <a:pt x="14576" y="11205"/>
                  </a:cubicBezTo>
                  <a:cubicBezTo>
                    <a:pt x="15328" y="11943"/>
                    <a:pt x="15425" y="13093"/>
                    <a:pt x="14399" y="14119"/>
                  </a:cubicBezTo>
                  <a:cubicBezTo>
                    <a:pt x="13750" y="14770"/>
                    <a:pt x="12980" y="15023"/>
                    <a:pt x="12179" y="15023"/>
                  </a:cubicBezTo>
                  <a:cubicBezTo>
                    <a:pt x="10063" y="15023"/>
                    <a:pt x="7723" y="13248"/>
                    <a:pt x="6764" y="12299"/>
                  </a:cubicBezTo>
                  <a:cubicBezTo>
                    <a:pt x="5451" y="10974"/>
                    <a:pt x="2573" y="7025"/>
                    <a:pt x="4938" y="4660"/>
                  </a:cubicBezTo>
                  <a:cubicBezTo>
                    <a:pt x="5458" y="4140"/>
                    <a:pt x="6017" y="3907"/>
                    <a:pt x="6538" y="3907"/>
                  </a:cubicBezTo>
                  <a:close/>
                  <a:moveTo>
                    <a:pt x="9545" y="0"/>
                  </a:moveTo>
                  <a:cubicBezTo>
                    <a:pt x="4319" y="0"/>
                    <a:pt x="31" y="4288"/>
                    <a:pt x="31" y="9514"/>
                  </a:cubicBezTo>
                  <a:cubicBezTo>
                    <a:pt x="31" y="11064"/>
                    <a:pt x="448" y="12594"/>
                    <a:pt x="1172" y="13954"/>
                  </a:cubicBezTo>
                  <a:lnTo>
                    <a:pt x="49" y="18334"/>
                  </a:lnTo>
                  <a:cubicBezTo>
                    <a:pt x="1" y="18524"/>
                    <a:pt x="57" y="18725"/>
                    <a:pt x="195" y="18863"/>
                  </a:cubicBezTo>
                  <a:cubicBezTo>
                    <a:pt x="302" y="18971"/>
                    <a:pt x="445" y="19027"/>
                    <a:pt x="590" y="19027"/>
                  </a:cubicBezTo>
                  <a:cubicBezTo>
                    <a:pt x="635" y="19027"/>
                    <a:pt x="680" y="19021"/>
                    <a:pt x="724" y="19010"/>
                  </a:cubicBezTo>
                  <a:lnTo>
                    <a:pt x="5104" y="17887"/>
                  </a:lnTo>
                  <a:cubicBezTo>
                    <a:pt x="6465" y="18609"/>
                    <a:pt x="7995" y="19026"/>
                    <a:pt x="9545" y="19026"/>
                  </a:cubicBezTo>
                  <a:cubicBezTo>
                    <a:pt x="14770" y="19026"/>
                    <a:pt x="19058" y="14738"/>
                    <a:pt x="19058" y="9514"/>
                  </a:cubicBezTo>
                  <a:cubicBezTo>
                    <a:pt x="19058" y="4288"/>
                    <a:pt x="14770" y="0"/>
                    <a:pt x="9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3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  <a:hlinkClick r:id="rId4"/>
              </a:rPr>
              <a:t>www.greatppt.com</a:t>
            </a:r>
            <a:endParaRPr kumimoji="0" lang="en-US" altLang="zh-CN" sz="3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Free Templates and Themes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2400" b="0" i="0" u="none" strike="noStrike" kern="0" cap="none" spc="0" normalizeH="0" baseline="0" noProof="0" dirty="0">
                <a:ln>
                  <a:noFill/>
                </a:ln>
                <a:solidFill>
                  <a:srgbClr val="78909C">
                    <a:lumMod val="20000"/>
                    <a:lumOff val="80000"/>
                  </a:srgbClr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Create beautiful presentations in minutes</a:t>
            </a:r>
            <a:endParaRPr kumimoji="0" lang="zh-CN" altLang="en-US" sz="2400" b="0" i="0" u="none" strike="noStrike" kern="0" cap="none" spc="0" normalizeH="0" baseline="0" noProof="0" dirty="0">
              <a:ln>
                <a:noFill/>
              </a:ln>
              <a:solidFill>
                <a:srgbClr val="78909C">
                  <a:lumMod val="20000"/>
                  <a:lumOff val="80000"/>
                </a:srgbClr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33"/>
          <p:cNvSpPr txBox="1">
            <a:spLocks noGrp="1"/>
          </p:cNvSpPr>
          <p:nvPr>
            <p:ph type="subTitle" idx="1"/>
          </p:nvPr>
        </p:nvSpPr>
        <p:spPr>
          <a:xfrm flipH="1">
            <a:off x="787850" y="2330200"/>
            <a:ext cx="3885600" cy="119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</p:txBody>
      </p:sp>
      <p:sp>
        <p:nvSpPr>
          <p:cNvPr id="321" name="Google Shape;321;p33"/>
          <p:cNvSpPr txBox="1">
            <a:spLocks noGrp="1"/>
          </p:cNvSpPr>
          <p:nvPr>
            <p:ph type="title"/>
          </p:nvPr>
        </p:nvSpPr>
        <p:spPr>
          <a:xfrm>
            <a:off x="787850" y="1622900"/>
            <a:ext cx="4082700" cy="7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INTRODUCTION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34"/>
          <p:cNvSpPr txBox="1">
            <a:spLocks noGrp="1"/>
          </p:cNvSpPr>
          <p:nvPr>
            <p:ph type="title"/>
          </p:nvPr>
        </p:nvSpPr>
        <p:spPr>
          <a:xfrm>
            <a:off x="614302" y="535222"/>
            <a:ext cx="7915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HIGH SCHOOL AWARDS</a:t>
            </a:r>
            <a:endParaRPr/>
          </a:p>
        </p:txBody>
      </p:sp>
      <p:sp>
        <p:nvSpPr>
          <p:cNvPr id="327" name="Google Shape;327;p34"/>
          <p:cNvSpPr txBox="1">
            <a:spLocks noGrp="1"/>
          </p:cNvSpPr>
          <p:nvPr>
            <p:ph type="title" idx="2"/>
          </p:nvPr>
        </p:nvSpPr>
        <p:spPr>
          <a:xfrm>
            <a:off x="1097475" y="2011477"/>
            <a:ext cx="1993200" cy="31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Audiovisual</a:t>
            </a:r>
            <a:endParaRPr/>
          </a:p>
        </p:txBody>
      </p:sp>
      <p:sp>
        <p:nvSpPr>
          <p:cNvPr id="328" name="Google Shape;328;p34"/>
          <p:cNvSpPr txBox="1">
            <a:spLocks noGrp="1"/>
          </p:cNvSpPr>
          <p:nvPr>
            <p:ph type="subTitle" idx="1"/>
          </p:nvPr>
        </p:nvSpPr>
        <p:spPr>
          <a:xfrm>
            <a:off x="1186867" y="2293024"/>
            <a:ext cx="1903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</a:t>
            </a:r>
            <a:endParaRPr/>
          </a:p>
        </p:txBody>
      </p:sp>
      <p:sp>
        <p:nvSpPr>
          <p:cNvPr id="329" name="Google Shape;329;p34"/>
          <p:cNvSpPr txBox="1">
            <a:spLocks noGrp="1"/>
          </p:cNvSpPr>
          <p:nvPr>
            <p:ph type="title" idx="3"/>
          </p:nvPr>
        </p:nvSpPr>
        <p:spPr>
          <a:xfrm>
            <a:off x="6097150" y="2028980"/>
            <a:ext cx="1949400" cy="31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Literature</a:t>
            </a:r>
            <a:endParaRPr/>
          </a:p>
        </p:txBody>
      </p:sp>
      <p:sp>
        <p:nvSpPr>
          <p:cNvPr id="330" name="Google Shape;330;p34"/>
          <p:cNvSpPr txBox="1">
            <a:spLocks noGrp="1"/>
          </p:cNvSpPr>
          <p:nvPr>
            <p:ph type="subTitle" idx="4"/>
          </p:nvPr>
        </p:nvSpPr>
        <p:spPr>
          <a:xfrm>
            <a:off x="6097139" y="2310537"/>
            <a:ext cx="1903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331" name="Google Shape;331;p34"/>
          <p:cNvSpPr txBox="1">
            <a:spLocks noGrp="1"/>
          </p:cNvSpPr>
          <p:nvPr>
            <p:ph type="title" idx="5"/>
          </p:nvPr>
        </p:nvSpPr>
        <p:spPr>
          <a:xfrm>
            <a:off x="1097475" y="3517942"/>
            <a:ext cx="1993200" cy="31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Plastic Arts</a:t>
            </a:r>
            <a:endParaRPr/>
          </a:p>
        </p:txBody>
      </p:sp>
      <p:sp>
        <p:nvSpPr>
          <p:cNvPr id="332" name="Google Shape;332;p34"/>
          <p:cNvSpPr txBox="1">
            <a:spLocks noGrp="1"/>
          </p:cNvSpPr>
          <p:nvPr>
            <p:ph type="subTitle" idx="6"/>
          </p:nvPr>
        </p:nvSpPr>
        <p:spPr>
          <a:xfrm>
            <a:off x="1186867" y="3799399"/>
            <a:ext cx="1903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of them all</a:t>
            </a:r>
            <a:endParaRPr/>
          </a:p>
        </p:txBody>
      </p:sp>
      <p:sp>
        <p:nvSpPr>
          <p:cNvPr id="333" name="Google Shape;333;p34"/>
          <p:cNvSpPr txBox="1">
            <a:spLocks noGrp="1"/>
          </p:cNvSpPr>
          <p:nvPr>
            <p:ph type="title" idx="7"/>
          </p:nvPr>
        </p:nvSpPr>
        <p:spPr>
          <a:xfrm>
            <a:off x="6097150" y="3517942"/>
            <a:ext cx="1949400" cy="31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Music</a:t>
            </a:r>
            <a:endParaRPr/>
          </a:p>
        </p:txBody>
      </p:sp>
      <p:sp>
        <p:nvSpPr>
          <p:cNvPr id="334" name="Google Shape;334;p34"/>
          <p:cNvSpPr txBox="1">
            <a:spLocks noGrp="1"/>
          </p:cNvSpPr>
          <p:nvPr>
            <p:ph type="subTitle" idx="8"/>
          </p:nvPr>
        </p:nvSpPr>
        <p:spPr>
          <a:xfrm>
            <a:off x="6097139" y="3799399"/>
            <a:ext cx="1903800" cy="5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Saturn is a gas giant and has several rings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5" name="Google Shape;335;p34"/>
          <p:cNvSpPr/>
          <p:nvPr/>
        </p:nvSpPr>
        <p:spPr>
          <a:xfrm>
            <a:off x="3672633" y="3684634"/>
            <a:ext cx="470542" cy="445619"/>
          </a:xfrm>
          <a:custGeom>
            <a:avLst/>
            <a:gdLst/>
            <a:ahLst/>
            <a:cxnLst/>
            <a:rect l="l" t="t" r="r" b="b"/>
            <a:pathLst>
              <a:path w="17266" h="16353" extrusionOk="0">
                <a:moveTo>
                  <a:pt x="8633" y="0"/>
                </a:moveTo>
                <a:lnTo>
                  <a:pt x="5928" y="5471"/>
                </a:lnTo>
                <a:lnTo>
                  <a:pt x="1" y="6353"/>
                </a:lnTo>
                <a:lnTo>
                  <a:pt x="4256" y="10639"/>
                </a:lnTo>
                <a:lnTo>
                  <a:pt x="3284" y="16353"/>
                </a:lnTo>
                <a:lnTo>
                  <a:pt x="3284" y="16353"/>
                </a:lnTo>
                <a:lnTo>
                  <a:pt x="8633" y="13800"/>
                </a:lnTo>
                <a:lnTo>
                  <a:pt x="13983" y="16353"/>
                </a:lnTo>
                <a:lnTo>
                  <a:pt x="13010" y="10639"/>
                </a:lnTo>
                <a:lnTo>
                  <a:pt x="17266" y="6353"/>
                </a:lnTo>
                <a:lnTo>
                  <a:pt x="11339" y="5471"/>
                </a:lnTo>
                <a:lnTo>
                  <a:pt x="8633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6" name="Google Shape;336;p34"/>
          <p:cNvGrpSpPr/>
          <p:nvPr/>
        </p:nvGrpSpPr>
        <p:grpSpPr>
          <a:xfrm>
            <a:off x="3428996" y="1994938"/>
            <a:ext cx="957804" cy="887819"/>
            <a:chOff x="7471350" y="2994400"/>
            <a:chExt cx="1466775" cy="1359600"/>
          </a:xfrm>
        </p:grpSpPr>
        <p:sp>
          <p:nvSpPr>
            <p:cNvPr id="337" name="Google Shape;337;p34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4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4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4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4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4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4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4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4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4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4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4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4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4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4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4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4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4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4"/>
            <p:cNvSpPr/>
            <p:nvPr/>
          </p:nvSpPr>
          <p:spPr>
            <a:xfrm>
              <a:off x="7940575" y="2994400"/>
              <a:ext cx="133400" cy="85575"/>
            </a:xfrm>
            <a:custGeom>
              <a:avLst/>
              <a:gdLst/>
              <a:ahLst/>
              <a:cxnLst/>
              <a:rect l="l" t="t" r="r" b="b"/>
              <a:pathLst>
                <a:path w="5336" h="3423" extrusionOk="0">
                  <a:moveTo>
                    <a:pt x="4697" y="0"/>
                  </a:moveTo>
                  <a:cubicBezTo>
                    <a:pt x="4175" y="0"/>
                    <a:pt x="3134" y="94"/>
                    <a:pt x="2072" y="728"/>
                  </a:cubicBezTo>
                  <a:cubicBezTo>
                    <a:pt x="565" y="1648"/>
                    <a:pt x="63" y="3050"/>
                    <a:pt x="63" y="3050"/>
                  </a:cubicBezTo>
                  <a:cubicBezTo>
                    <a:pt x="0" y="3218"/>
                    <a:pt x="84" y="3385"/>
                    <a:pt x="272" y="3406"/>
                  </a:cubicBezTo>
                  <a:cubicBezTo>
                    <a:pt x="272" y="3406"/>
                    <a:pt x="402" y="3422"/>
                    <a:pt x="623" y="3422"/>
                  </a:cubicBezTo>
                  <a:cubicBezTo>
                    <a:pt x="1151" y="3422"/>
                    <a:pt x="2202" y="3329"/>
                    <a:pt x="3264" y="2695"/>
                  </a:cubicBezTo>
                  <a:cubicBezTo>
                    <a:pt x="4750" y="1795"/>
                    <a:pt x="5273" y="393"/>
                    <a:pt x="5273" y="393"/>
                  </a:cubicBezTo>
                  <a:cubicBezTo>
                    <a:pt x="5336" y="205"/>
                    <a:pt x="5231" y="58"/>
                    <a:pt x="5043" y="16"/>
                  </a:cubicBezTo>
                  <a:cubicBezTo>
                    <a:pt x="5043" y="16"/>
                    <a:pt x="4915" y="0"/>
                    <a:pt x="4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4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4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4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4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4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4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4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4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4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4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4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4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4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4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4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4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4"/>
            <p:cNvSpPr/>
            <p:nvPr/>
          </p:nvSpPr>
          <p:spPr>
            <a:xfrm>
              <a:off x="8336025" y="2994400"/>
              <a:ext cx="133425" cy="85575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4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4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" name="Google Shape;375;p34"/>
          <p:cNvGrpSpPr/>
          <p:nvPr/>
        </p:nvGrpSpPr>
        <p:grpSpPr>
          <a:xfrm>
            <a:off x="4776121" y="1994938"/>
            <a:ext cx="957804" cy="887819"/>
            <a:chOff x="7471350" y="2994400"/>
            <a:chExt cx="1466775" cy="1359600"/>
          </a:xfrm>
        </p:grpSpPr>
        <p:sp>
          <p:nvSpPr>
            <p:cNvPr id="376" name="Google Shape;376;p34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4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4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4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4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4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4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4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4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4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4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4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4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4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4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4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4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4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4"/>
            <p:cNvSpPr/>
            <p:nvPr/>
          </p:nvSpPr>
          <p:spPr>
            <a:xfrm>
              <a:off x="7940575" y="2994400"/>
              <a:ext cx="133400" cy="85575"/>
            </a:xfrm>
            <a:custGeom>
              <a:avLst/>
              <a:gdLst/>
              <a:ahLst/>
              <a:cxnLst/>
              <a:rect l="l" t="t" r="r" b="b"/>
              <a:pathLst>
                <a:path w="5336" h="3423" extrusionOk="0">
                  <a:moveTo>
                    <a:pt x="4697" y="0"/>
                  </a:moveTo>
                  <a:cubicBezTo>
                    <a:pt x="4175" y="0"/>
                    <a:pt x="3134" y="94"/>
                    <a:pt x="2072" y="728"/>
                  </a:cubicBezTo>
                  <a:cubicBezTo>
                    <a:pt x="565" y="1648"/>
                    <a:pt x="63" y="3050"/>
                    <a:pt x="63" y="3050"/>
                  </a:cubicBezTo>
                  <a:cubicBezTo>
                    <a:pt x="0" y="3218"/>
                    <a:pt x="84" y="3385"/>
                    <a:pt x="272" y="3406"/>
                  </a:cubicBezTo>
                  <a:cubicBezTo>
                    <a:pt x="272" y="3406"/>
                    <a:pt x="402" y="3422"/>
                    <a:pt x="623" y="3422"/>
                  </a:cubicBezTo>
                  <a:cubicBezTo>
                    <a:pt x="1151" y="3422"/>
                    <a:pt x="2202" y="3329"/>
                    <a:pt x="3264" y="2695"/>
                  </a:cubicBezTo>
                  <a:cubicBezTo>
                    <a:pt x="4750" y="1795"/>
                    <a:pt x="5273" y="393"/>
                    <a:pt x="5273" y="393"/>
                  </a:cubicBezTo>
                  <a:cubicBezTo>
                    <a:pt x="5336" y="205"/>
                    <a:pt x="5231" y="58"/>
                    <a:pt x="5043" y="16"/>
                  </a:cubicBezTo>
                  <a:cubicBezTo>
                    <a:pt x="5043" y="16"/>
                    <a:pt x="4915" y="0"/>
                    <a:pt x="4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4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4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4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4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4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4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4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4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4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4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4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4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4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4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4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4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4"/>
            <p:cNvSpPr/>
            <p:nvPr/>
          </p:nvSpPr>
          <p:spPr>
            <a:xfrm>
              <a:off x="8336025" y="2994400"/>
              <a:ext cx="133425" cy="85575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4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4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4" name="Google Shape;414;p34"/>
          <p:cNvGrpSpPr/>
          <p:nvPr/>
        </p:nvGrpSpPr>
        <p:grpSpPr>
          <a:xfrm>
            <a:off x="3428996" y="3483863"/>
            <a:ext cx="957804" cy="887819"/>
            <a:chOff x="7471350" y="2994400"/>
            <a:chExt cx="1466775" cy="1359600"/>
          </a:xfrm>
        </p:grpSpPr>
        <p:sp>
          <p:nvSpPr>
            <p:cNvPr id="415" name="Google Shape;415;p34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4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4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4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4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4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4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4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4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4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4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4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4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4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4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4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4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4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4"/>
            <p:cNvSpPr/>
            <p:nvPr/>
          </p:nvSpPr>
          <p:spPr>
            <a:xfrm>
              <a:off x="7940575" y="2994400"/>
              <a:ext cx="133400" cy="85575"/>
            </a:xfrm>
            <a:custGeom>
              <a:avLst/>
              <a:gdLst/>
              <a:ahLst/>
              <a:cxnLst/>
              <a:rect l="l" t="t" r="r" b="b"/>
              <a:pathLst>
                <a:path w="5336" h="3423" extrusionOk="0">
                  <a:moveTo>
                    <a:pt x="4697" y="0"/>
                  </a:moveTo>
                  <a:cubicBezTo>
                    <a:pt x="4175" y="0"/>
                    <a:pt x="3134" y="94"/>
                    <a:pt x="2072" y="728"/>
                  </a:cubicBezTo>
                  <a:cubicBezTo>
                    <a:pt x="565" y="1648"/>
                    <a:pt x="63" y="3050"/>
                    <a:pt x="63" y="3050"/>
                  </a:cubicBezTo>
                  <a:cubicBezTo>
                    <a:pt x="0" y="3218"/>
                    <a:pt x="84" y="3385"/>
                    <a:pt x="272" y="3406"/>
                  </a:cubicBezTo>
                  <a:cubicBezTo>
                    <a:pt x="272" y="3406"/>
                    <a:pt x="402" y="3422"/>
                    <a:pt x="623" y="3422"/>
                  </a:cubicBezTo>
                  <a:cubicBezTo>
                    <a:pt x="1151" y="3422"/>
                    <a:pt x="2202" y="3329"/>
                    <a:pt x="3264" y="2695"/>
                  </a:cubicBezTo>
                  <a:cubicBezTo>
                    <a:pt x="4750" y="1795"/>
                    <a:pt x="5273" y="393"/>
                    <a:pt x="5273" y="393"/>
                  </a:cubicBezTo>
                  <a:cubicBezTo>
                    <a:pt x="5336" y="205"/>
                    <a:pt x="5231" y="58"/>
                    <a:pt x="5043" y="16"/>
                  </a:cubicBezTo>
                  <a:cubicBezTo>
                    <a:pt x="5043" y="16"/>
                    <a:pt x="4915" y="0"/>
                    <a:pt x="4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4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4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4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4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4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4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4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4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4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4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4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4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4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4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4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4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4"/>
            <p:cNvSpPr/>
            <p:nvPr/>
          </p:nvSpPr>
          <p:spPr>
            <a:xfrm>
              <a:off x="8336025" y="2994400"/>
              <a:ext cx="133425" cy="85575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4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4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3" name="Google Shape;453;p34"/>
          <p:cNvGrpSpPr/>
          <p:nvPr/>
        </p:nvGrpSpPr>
        <p:grpSpPr>
          <a:xfrm>
            <a:off x="4776121" y="3483863"/>
            <a:ext cx="957804" cy="887819"/>
            <a:chOff x="7471350" y="2994400"/>
            <a:chExt cx="1466775" cy="1359600"/>
          </a:xfrm>
        </p:grpSpPr>
        <p:sp>
          <p:nvSpPr>
            <p:cNvPr id="454" name="Google Shape;454;p34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4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4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4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4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4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4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4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4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4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4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4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4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4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4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4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4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4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4"/>
            <p:cNvSpPr/>
            <p:nvPr/>
          </p:nvSpPr>
          <p:spPr>
            <a:xfrm>
              <a:off x="7940575" y="2994400"/>
              <a:ext cx="133400" cy="85575"/>
            </a:xfrm>
            <a:custGeom>
              <a:avLst/>
              <a:gdLst/>
              <a:ahLst/>
              <a:cxnLst/>
              <a:rect l="l" t="t" r="r" b="b"/>
              <a:pathLst>
                <a:path w="5336" h="3423" extrusionOk="0">
                  <a:moveTo>
                    <a:pt x="4697" y="0"/>
                  </a:moveTo>
                  <a:cubicBezTo>
                    <a:pt x="4175" y="0"/>
                    <a:pt x="3134" y="94"/>
                    <a:pt x="2072" y="728"/>
                  </a:cubicBezTo>
                  <a:cubicBezTo>
                    <a:pt x="565" y="1648"/>
                    <a:pt x="63" y="3050"/>
                    <a:pt x="63" y="3050"/>
                  </a:cubicBezTo>
                  <a:cubicBezTo>
                    <a:pt x="0" y="3218"/>
                    <a:pt x="84" y="3385"/>
                    <a:pt x="272" y="3406"/>
                  </a:cubicBezTo>
                  <a:cubicBezTo>
                    <a:pt x="272" y="3406"/>
                    <a:pt x="402" y="3422"/>
                    <a:pt x="623" y="3422"/>
                  </a:cubicBezTo>
                  <a:cubicBezTo>
                    <a:pt x="1151" y="3422"/>
                    <a:pt x="2202" y="3329"/>
                    <a:pt x="3264" y="2695"/>
                  </a:cubicBezTo>
                  <a:cubicBezTo>
                    <a:pt x="4750" y="1795"/>
                    <a:pt x="5273" y="393"/>
                    <a:pt x="5273" y="393"/>
                  </a:cubicBezTo>
                  <a:cubicBezTo>
                    <a:pt x="5336" y="205"/>
                    <a:pt x="5231" y="58"/>
                    <a:pt x="5043" y="16"/>
                  </a:cubicBezTo>
                  <a:cubicBezTo>
                    <a:pt x="5043" y="16"/>
                    <a:pt x="4915" y="0"/>
                    <a:pt x="46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4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4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4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4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4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4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4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4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4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4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4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4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4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4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4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4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4"/>
            <p:cNvSpPr/>
            <p:nvPr/>
          </p:nvSpPr>
          <p:spPr>
            <a:xfrm>
              <a:off x="8336025" y="2994400"/>
              <a:ext cx="133425" cy="85575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4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4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2" name="Google Shape;492;p34"/>
          <p:cNvSpPr txBox="1">
            <a:spLocks noGrp="1"/>
          </p:cNvSpPr>
          <p:nvPr>
            <p:ph type="title" idx="2"/>
          </p:nvPr>
        </p:nvSpPr>
        <p:spPr>
          <a:xfrm>
            <a:off x="4972125" y="1973253"/>
            <a:ext cx="565800" cy="93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200">
                <a:solidFill>
                  <a:schemeClr val="accent5"/>
                </a:solidFill>
              </a:rPr>
              <a:t>L</a:t>
            </a:r>
            <a:endParaRPr sz="4200">
              <a:solidFill>
                <a:schemeClr val="accent5"/>
              </a:solidFill>
            </a:endParaRPr>
          </a:p>
        </p:txBody>
      </p:sp>
      <p:grpSp>
        <p:nvGrpSpPr>
          <p:cNvPr id="493" name="Google Shape;493;p34"/>
          <p:cNvGrpSpPr/>
          <p:nvPr/>
        </p:nvGrpSpPr>
        <p:grpSpPr>
          <a:xfrm>
            <a:off x="3693279" y="2238046"/>
            <a:ext cx="429255" cy="401588"/>
            <a:chOff x="-10858725" y="4092875"/>
            <a:chExt cx="353675" cy="330825"/>
          </a:xfrm>
        </p:grpSpPr>
        <p:sp>
          <p:nvSpPr>
            <p:cNvPr id="494" name="Google Shape;494;p34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4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4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4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4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4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" name="Google Shape;500;p34"/>
          <p:cNvGrpSpPr/>
          <p:nvPr/>
        </p:nvGrpSpPr>
        <p:grpSpPr>
          <a:xfrm>
            <a:off x="5033937" y="3690879"/>
            <a:ext cx="442176" cy="432876"/>
            <a:chOff x="-8680950" y="3624225"/>
            <a:chExt cx="362350" cy="354700"/>
          </a:xfrm>
        </p:grpSpPr>
        <p:sp>
          <p:nvSpPr>
            <p:cNvPr id="501" name="Google Shape;501;p34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4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4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4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4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4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Google Shape;511;p35"/>
          <p:cNvSpPr txBox="1">
            <a:spLocks noGrp="1"/>
          </p:cNvSpPr>
          <p:nvPr>
            <p:ph type="title"/>
          </p:nvPr>
        </p:nvSpPr>
        <p:spPr>
          <a:xfrm rot="228">
            <a:off x="2308800" y="3498977"/>
            <a:ext cx="4526400" cy="65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AWARDS</a:t>
            </a:r>
            <a:endParaRPr/>
          </a:p>
        </p:txBody>
      </p:sp>
      <p:sp>
        <p:nvSpPr>
          <p:cNvPr id="512" name="Google Shape;512;p35"/>
          <p:cNvSpPr txBox="1">
            <a:spLocks noGrp="1"/>
          </p:cNvSpPr>
          <p:nvPr>
            <p:ph type="title" idx="2"/>
          </p:nvPr>
        </p:nvSpPr>
        <p:spPr>
          <a:xfrm>
            <a:off x="2923675" y="1164175"/>
            <a:ext cx="3296700" cy="159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513" name="Google Shape;513;p35"/>
          <p:cNvSpPr txBox="1">
            <a:spLocks noGrp="1"/>
          </p:cNvSpPr>
          <p:nvPr>
            <p:ph type="subTitle" idx="4294967295"/>
          </p:nvPr>
        </p:nvSpPr>
        <p:spPr>
          <a:xfrm>
            <a:off x="2430050" y="4003510"/>
            <a:ext cx="4287900" cy="3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grpSp>
        <p:nvGrpSpPr>
          <p:cNvPr id="514" name="Google Shape;514;p35"/>
          <p:cNvGrpSpPr/>
          <p:nvPr/>
        </p:nvGrpSpPr>
        <p:grpSpPr>
          <a:xfrm>
            <a:off x="3365731" y="870122"/>
            <a:ext cx="2417245" cy="2240485"/>
            <a:chOff x="7471350" y="2994400"/>
            <a:chExt cx="1466775" cy="1359600"/>
          </a:xfrm>
        </p:grpSpPr>
        <p:sp>
          <p:nvSpPr>
            <p:cNvPr id="515" name="Google Shape;515;p35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5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5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5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5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5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5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5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5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5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5"/>
            <p:cNvSpPr/>
            <p:nvPr/>
          </p:nvSpPr>
          <p:spPr>
            <a:xfrm>
              <a:off x="7940575" y="2994400"/>
              <a:ext cx="133400" cy="85575"/>
            </a:xfrm>
            <a:custGeom>
              <a:avLst/>
              <a:gdLst/>
              <a:ahLst/>
              <a:cxnLst/>
              <a:rect l="l" t="t" r="r" b="b"/>
              <a:pathLst>
                <a:path w="5336" h="3423" extrusionOk="0">
                  <a:moveTo>
                    <a:pt x="4697" y="0"/>
                  </a:moveTo>
                  <a:cubicBezTo>
                    <a:pt x="4175" y="0"/>
                    <a:pt x="3134" y="94"/>
                    <a:pt x="2072" y="728"/>
                  </a:cubicBezTo>
                  <a:cubicBezTo>
                    <a:pt x="565" y="1648"/>
                    <a:pt x="63" y="3050"/>
                    <a:pt x="63" y="3050"/>
                  </a:cubicBezTo>
                  <a:cubicBezTo>
                    <a:pt x="0" y="3218"/>
                    <a:pt x="84" y="3385"/>
                    <a:pt x="272" y="3406"/>
                  </a:cubicBezTo>
                  <a:cubicBezTo>
                    <a:pt x="272" y="3406"/>
                    <a:pt x="402" y="3422"/>
                    <a:pt x="623" y="3422"/>
                  </a:cubicBezTo>
                  <a:cubicBezTo>
                    <a:pt x="1151" y="3422"/>
                    <a:pt x="2202" y="3329"/>
                    <a:pt x="3264" y="2695"/>
                  </a:cubicBezTo>
                  <a:cubicBezTo>
                    <a:pt x="4750" y="1795"/>
                    <a:pt x="5273" y="393"/>
                    <a:pt x="5273" y="393"/>
                  </a:cubicBezTo>
                  <a:cubicBezTo>
                    <a:pt x="5336" y="205"/>
                    <a:pt x="5231" y="58"/>
                    <a:pt x="5043" y="16"/>
                  </a:cubicBezTo>
                  <a:cubicBezTo>
                    <a:pt x="5043" y="16"/>
                    <a:pt x="4915" y="0"/>
                    <a:pt x="46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5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5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5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5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5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5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5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5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5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5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5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5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5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5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5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5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5"/>
            <p:cNvSpPr/>
            <p:nvPr/>
          </p:nvSpPr>
          <p:spPr>
            <a:xfrm>
              <a:off x="8336025" y="2994400"/>
              <a:ext cx="133425" cy="85575"/>
            </a:xfrm>
            <a:custGeom>
              <a:avLst/>
              <a:gdLst/>
              <a:ahLst/>
              <a:cxnLst/>
              <a:rect l="l" t="t" r="r" b="b"/>
              <a:pathLst>
                <a:path w="5337" h="3423" extrusionOk="0">
                  <a:moveTo>
                    <a:pt x="623" y="0"/>
                  </a:moveTo>
                  <a:cubicBezTo>
                    <a:pt x="402" y="0"/>
                    <a:pt x="273" y="16"/>
                    <a:pt x="273" y="16"/>
                  </a:cubicBezTo>
                  <a:cubicBezTo>
                    <a:pt x="84" y="58"/>
                    <a:pt x="1" y="205"/>
                    <a:pt x="63" y="393"/>
                  </a:cubicBezTo>
                  <a:cubicBezTo>
                    <a:pt x="63" y="393"/>
                    <a:pt x="566" y="1795"/>
                    <a:pt x="2072" y="2695"/>
                  </a:cubicBezTo>
                  <a:cubicBezTo>
                    <a:pt x="3134" y="3329"/>
                    <a:pt x="4175" y="3422"/>
                    <a:pt x="4697" y="3422"/>
                  </a:cubicBezTo>
                  <a:cubicBezTo>
                    <a:pt x="4916" y="3422"/>
                    <a:pt x="5043" y="3406"/>
                    <a:pt x="5043" y="3406"/>
                  </a:cubicBezTo>
                  <a:cubicBezTo>
                    <a:pt x="5231" y="3385"/>
                    <a:pt x="5336" y="3218"/>
                    <a:pt x="5273" y="3050"/>
                  </a:cubicBezTo>
                  <a:cubicBezTo>
                    <a:pt x="5273" y="3050"/>
                    <a:pt x="4750" y="1648"/>
                    <a:pt x="3265" y="728"/>
                  </a:cubicBezTo>
                  <a:cubicBezTo>
                    <a:pt x="2203" y="94"/>
                    <a:pt x="1151" y="0"/>
                    <a:pt x="6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5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5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3" name="Google Shape;553;p35"/>
          <p:cNvSpPr txBox="1">
            <a:spLocks noGrp="1"/>
          </p:cNvSpPr>
          <p:nvPr>
            <p:ph type="subTitle" idx="1"/>
          </p:nvPr>
        </p:nvSpPr>
        <p:spPr>
          <a:xfrm>
            <a:off x="2430050" y="4003510"/>
            <a:ext cx="4287900" cy="38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36"/>
          <p:cNvSpPr txBox="1">
            <a:spLocks noGrp="1"/>
          </p:cNvSpPr>
          <p:nvPr>
            <p:ph type="title"/>
          </p:nvPr>
        </p:nvSpPr>
        <p:spPr>
          <a:xfrm>
            <a:off x="917150" y="935425"/>
            <a:ext cx="4818600" cy="11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TECHNOLOGY AWARD</a:t>
            </a:r>
            <a:endParaRPr/>
          </a:p>
        </p:txBody>
      </p:sp>
      <p:sp>
        <p:nvSpPr>
          <p:cNvPr id="559" name="Google Shape;559;p36"/>
          <p:cNvSpPr txBox="1">
            <a:spLocks noGrp="1"/>
          </p:cNvSpPr>
          <p:nvPr>
            <p:ph type="title" idx="2"/>
          </p:nvPr>
        </p:nvSpPr>
        <p:spPr>
          <a:xfrm>
            <a:off x="917150" y="2222226"/>
            <a:ext cx="3506400" cy="3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Linda Thompson</a:t>
            </a:r>
            <a:endParaRPr/>
          </a:p>
        </p:txBody>
      </p:sp>
      <p:sp>
        <p:nvSpPr>
          <p:cNvPr id="560" name="Google Shape;560;p36"/>
          <p:cNvSpPr txBox="1">
            <a:spLocks noGrp="1"/>
          </p:cNvSpPr>
          <p:nvPr>
            <p:ph type="subTitle" idx="1"/>
          </p:nvPr>
        </p:nvSpPr>
        <p:spPr>
          <a:xfrm>
            <a:off x="917150" y="2672575"/>
            <a:ext cx="3694800" cy="44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 is the biggest planet in the Solar System and the fourth-brightest object in the night sky</a:t>
            </a:r>
            <a:endParaRPr/>
          </a:p>
        </p:txBody>
      </p:sp>
      <p:grpSp>
        <p:nvGrpSpPr>
          <p:cNvPr id="561" name="Google Shape;561;p36"/>
          <p:cNvGrpSpPr/>
          <p:nvPr/>
        </p:nvGrpSpPr>
        <p:grpSpPr>
          <a:xfrm>
            <a:off x="7693568" y="438611"/>
            <a:ext cx="880065" cy="918537"/>
            <a:chOff x="7471350" y="3024900"/>
            <a:chExt cx="1466775" cy="1531150"/>
          </a:xfrm>
        </p:grpSpPr>
        <p:sp>
          <p:nvSpPr>
            <p:cNvPr id="562" name="Google Shape;562;p36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accent2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6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accent2"/>
            </a:solidFill>
            <a:ln w="37675" cap="flat" cmpd="sng">
              <a:solidFill>
                <a:srgbClr val="E5E2E1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6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extrusionOk="0">
                  <a:moveTo>
                    <a:pt x="0" y="0"/>
                  </a:moveTo>
                  <a:lnTo>
                    <a:pt x="0" y="29754"/>
                  </a:lnTo>
                  <a:lnTo>
                    <a:pt x="5692" y="29754"/>
                  </a:lnTo>
                  <a:lnTo>
                    <a:pt x="5692" y="16907"/>
                  </a:lnTo>
                  <a:lnTo>
                    <a:pt x="13726" y="16907"/>
                  </a:lnTo>
                  <a:lnTo>
                    <a:pt x="13726" y="29754"/>
                  </a:lnTo>
                  <a:lnTo>
                    <a:pt x="19396" y="29754"/>
                  </a:lnTo>
                  <a:lnTo>
                    <a:pt x="19396" y="0"/>
                  </a:lnTo>
                  <a:lnTo>
                    <a:pt x="13726" y="0"/>
                  </a:lnTo>
                  <a:lnTo>
                    <a:pt x="13726" y="11864"/>
                  </a:lnTo>
                  <a:lnTo>
                    <a:pt x="5692" y="11864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6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6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6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6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6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6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6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6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6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6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6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6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6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6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6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6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6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6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6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6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6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6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6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6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6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6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6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6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6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6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6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6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6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6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6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6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6"/>
            <p:cNvSpPr/>
            <p:nvPr/>
          </p:nvSpPr>
          <p:spPr>
            <a:xfrm>
              <a:off x="8555578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8" y="1"/>
                  </a:moveTo>
                  <a:lnTo>
                    <a:pt x="2470" y="2239"/>
                  </a:lnTo>
                  <a:lnTo>
                    <a:pt x="1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8" y="5629"/>
                  </a:lnTo>
                  <a:lnTo>
                    <a:pt x="5755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7" y="2239"/>
                  </a:lnTo>
                  <a:lnTo>
                    <a:pt x="35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6"/>
            <p:cNvSpPr/>
            <p:nvPr/>
          </p:nvSpPr>
          <p:spPr>
            <a:xfrm>
              <a:off x="7670272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7" y="1"/>
                  </a:moveTo>
                  <a:lnTo>
                    <a:pt x="2469" y="2239"/>
                  </a:lnTo>
                  <a:lnTo>
                    <a:pt x="0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7" y="5629"/>
                  </a:lnTo>
                  <a:lnTo>
                    <a:pt x="5754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6" y="2239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6"/>
            <p:cNvSpPr/>
            <p:nvPr/>
          </p:nvSpPr>
          <p:spPr>
            <a:xfrm>
              <a:off x="7849025" y="4371875"/>
              <a:ext cx="45550" cy="45575"/>
            </a:xfrm>
            <a:custGeom>
              <a:avLst/>
              <a:gdLst/>
              <a:ahLst/>
              <a:cxnLst/>
              <a:rect l="l" t="t" r="r" b="b"/>
              <a:pathLst>
                <a:path w="1822" h="1823" extrusionOk="0">
                  <a:moveTo>
                    <a:pt x="892" y="1"/>
                  </a:moveTo>
                  <a:cubicBezTo>
                    <a:pt x="859" y="1"/>
                    <a:pt x="826" y="3"/>
                    <a:pt x="796" y="9"/>
                  </a:cubicBezTo>
                  <a:cubicBezTo>
                    <a:pt x="670" y="30"/>
                    <a:pt x="566" y="72"/>
                    <a:pt x="461" y="114"/>
                  </a:cubicBezTo>
                  <a:cubicBezTo>
                    <a:pt x="356" y="177"/>
                    <a:pt x="273" y="260"/>
                    <a:pt x="189" y="365"/>
                  </a:cubicBezTo>
                  <a:cubicBezTo>
                    <a:pt x="105" y="470"/>
                    <a:pt x="63" y="574"/>
                    <a:pt x="22" y="679"/>
                  </a:cubicBezTo>
                  <a:cubicBezTo>
                    <a:pt x="1" y="804"/>
                    <a:pt x="1" y="909"/>
                    <a:pt x="1" y="1035"/>
                  </a:cubicBezTo>
                  <a:cubicBezTo>
                    <a:pt x="22" y="1139"/>
                    <a:pt x="63" y="1265"/>
                    <a:pt x="105" y="1369"/>
                  </a:cubicBezTo>
                  <a:cubicBezTo>
                    <a:pt x="168" y="1453"/>
                    <a:pt x="252" y="1558"/>
                    <a:pt x="356" y="1641"/>
                  </a:cubicBezTo>
                  <a:cubicBezTo>
                    <a:pt x="440" y="1704"/>
                    <a:pt x="566" y="1767"/>
                    <a:pt x="670" y="1788"/>
                  </a:cubicBezTo>
                  <a:cubicBezTo>
                    <a:pt x="744" y="1812"/>
                    <a:pt x="810" y="1823"/>
                    <a:pt x="878" y="1823"/>
                  </a:cubicBezTo>
                  <a:cubicBezTo>
                    <a:pt x="926" y="1823"/>
                    <a:pt x="974" y="1817"/>
                    <a:pt x="1026" y="1809"/>
                  </a:cubicBezTo>
                  <a:cubicBezTo>
                    <a:pt x="1131" y="1809"/>
                    <a:pt x="1256" y="1767"/>
                    <a:pt x="1361" y="1704"/>
                  </a:cubicBezTo>
                  <a:cubicBezTo>
                    <a:pt x="1465" y="1662"/>
                    <a:pt x="1549" y="1579"/>
                    <a:pt x="1633" y="1474"/>
                  </a:cubicBezTo>
                  <a:cubicBezTo>
                    <a:pt x="1696" y="1369"/>
                    <a:pt x="1758" y="1265"/>
                    <a:pt x="1779" y="1160"/>
                  </a:cubicBezTo>
                  <a:cubicBezTo>
                    <a:pt x="1821" y="1035"/>
                    <a:pt x="1821" y="909"/>
                    <a:pt x="1800" y="804"/>
                  </a:cubicBezTo>
                  <a:cubicBezTo>
                    <a:pt x="1800" y="679"/>
                    <a:pt x="1758" y="574"/>
                    <a:pt x="1696" y="470"/>
                  </a:cubicBezTo>
                  <a:cubicBezTo>
                    <a:pt x="1633" y="365"/>
                    <a:pt x="1570" y="281"/>
                    <a:pt x="1465" y="198"/>
                  </a:cubicBezTo>
                  <a:cubicBezTo>
                    <a:pt x="1361" y="114"/>
                    <a:pt x="1256" y="72"/>
                    <a:pt x="1131" y="30"/>
                  </a:cubicBezTo>
                  <a:cubicBezTo>
                    <a:pt x="1057" y="15"/>
                    <a:pt x="972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6"/>
            <p:cNvSpPr/>
            <p:nvPr/>
          </p:nvSpPr>
          <p:spPr>
            <a:xfrm>
              <a:off x="7917025" y="4421925"/>
              <a:ext cx="59675" cy="69850"/>
            </a:xfrm>
            <a:custGeom>
              <a:avLst/>
              <a:gdLst/>
              <a:ahLst/>
              <a:cxnLst/>
              <a:rect l="l" t="t" r="r" b="b"/>
              <a:pathLst>
                <a:path w="2387" h="2794" extrusionOk="0">
                  <a:moveTo>
                    <a:pt x="1371" y="0"/>
                  </a:moveTo>
                  <a:cubicBezTo>
                    <a:pt x="1319" y="0"/>
                    <a:pt x="1267" y="6"/>
                    <a:pt x="1214" y="16"/>
                  </a:cubicBezTo>
                  <a:cubicBezTo>
                    <a:pt x="1110" y="16"/>
                    <a:pt x="1026" y="58"/>
                    <a:pt x="942" y="121"/>
                  </a:cubicBezTo>
                  <a:cubicBezTo>
                    <a:pt x="859" y="183"/>
                    <a:pt x="775" y="288"/>
                    <a:pt x="712" y="393"/>
                  </a:cubicBezTo>
                  <a:cubicBezTo>
                    <a:pt x="649" y="539"/>
                    <a:pt x="608" y="665"/>
                    <a:pt x="608" y="769"/>
                  </a:cubicBezTo>
                  <a:cubicBezTo>
                    <a:pt x="628" y="895"/>
                    <a:pt x="649" y="999"/>
                    <a:pt x="691" y="1104"/>
                  </a:cubicBezTo>
                  <a:cubicBezTo>
                    <a:pt x="754" y="1209"/>
                    <a:pt x="817" y="1313"/>
                    <a:pt x="880" y="1397"/>
                  </a:cubicBezTo>
                  <a:cubicBezTo>
                    <a:pt x="942" y="1502"/>
                    <a:pt x="1026" y="1585"/>
                    <a:pt x="1089" y="1669"/>
                  </a:cubicBezTo>
                  <a:cubicBezTo>
                    <a:pt x="1131" y="1753"/>
                    <a:pt x="1193" y="1836"/>
                    <a:pt x="1214" y="1899"/>
                  </a:cubicBezTo>
                  <a:cubicBezTo>
                    <a:pt x="1235" y="1983"/>
                    <a:pt x="1235" y="2067"/>
                    <a:pt x="1193" y="2129"/>
                  </a:cubicBezTo>
                  <a:cubicBezTo>
                    <a:pt x="1152" y="2213"/>
                    <a:pt x="1110" y="2255"/>
                    <a:pt x="1026" y="2255"/>
                  </a:cubicBezTo>
                  <a:cubicBezTo>
                    <a:pt x="1009" y="2260"/>
                    <a:pt x="992" y="2263"/>
                    <a:pt x="975" y="2263"/>
                  </a:cubicBezTo>
                  <a:cubicBezTo>
                    <a:pt x="927" y="2263"/>
                    <a:pt x="872" y="2244"/>
                    <a:pt x="796" y="2213"/>
                  </a:cubicBezTo>
                  <a:cubicBezTo>
                    <a:pt x="691" y="2150"/>
                    <a:pt x="628" y="2067"/>
                    <a:pt x="587" y="1962"/>
                  </a:cubicBezTo>
                  <a:cubicBezTo>
                    <a:pt x="566" y="1857"/>
                    <a:pt x="566" y="1753"/>
                    <a:pt x="587" y="1627"/>
                  </a:cubicBezTo>
                  <a:lnTo>
                    <a:pt x="22" y="1481"/>
                  </a:lnTo>
                  <a:lnTo>
                    <a:pt x="22" y="1481"/>
                  </a:lnTo>
                  <a:cubicBezTo>
                    <a:pt x="1" y="1669"/>
                    <a:pt x="22" y="1836"/>
                    <a:pt x="43" y="1962"/>
                  </a:cubicBezTo>
                  <a:cubicBezTo>
                    <a:pt x="64" y="2087"/>
                    <a:pt x="105" y="2192"/>
                    <a:pt x="147" y="2276"/>
                  </a:cubicBezTo>
                  <a:cubicBezTo>
                    <a:pt x="189" y="2380"/>
                    <a:pt x="252" y="2443"/>
                    <a:pt x="336" y="2506"/>
                  </a:cubicBezTo>
                  <a:cubicBezTo>
                    <a:pt x="398" y="2569"/>
                    <a:pt x="482" y="2611"/>
                    <a:pt x="566" y="2652"/>
                  </a:cubicBezTo>
                  <a:cubicBezTo>
                    <a:pt x="691" y="2715"/>
                    <a:pt x="796" y="2757"/>
                    <a:pt x="921" y="2778"/>
                  </a:cubicBezTo>
                  <a:cubicBezTo>
                    <a:pt x="974" y="2788"/>
                    <a:pt x="1026" y="2794"/>
                    <a:pt x="1078" y="2794"/>
                  </a:cubicBezTo>
                  <a:cubicBezTo>
                    <a:pt x="1131" y="2794"/>
                    <a:pt x="1183" y="2788"/>
                    <a:pt x="1235" y="2778"/>
                  </a:cubicBezTo>
                  <a:cubicBezTo>
                    <a:pt x="1340" y="2757"/>
                    <a:pt x="1445" y="2715"/>
                    <a:pt x="1528" y="2631"/>
                  </a:cubicBezTo>
                  <a:cubicBezTo>
                    <a:pt x="1612" y="2569"/>
                    <a:pt x="1696" y="2464"/>
                    <a:pt x="1758" y="2359"/>
                  </a:cubicBezTo>
                  <a:cubicBezTo>
                    <a:pt x="1821" y="2234"/>
                    <a:pt x="1842" y="2108"/>
                    <a:pt x="1842" y="2004"/>
                  </a:cubicBezTo>
                  <a:cubicBezTo>
                    <a:pt x="1842" y="1899"/>
                    <a:pt x="1800" y="1774"/>
                    <a:pt x="1758" y="1690"/>
                  </a:cubicBezTo>
                  <a:cubicBezTo>
                    <a:pt x="1696" y="1585"/>
                    <a:pt x="1654" y="1481"/>
                    <a:pt x="1570" y="1376"/>
                  </a:cubicBezTo>
                  <a:cubicBezTo>
                    <a:pt x="1507" y="1292"/>
                    <a:pt x="1445" y="1188"/>
                    <a:pt x="1382" y="1104"/>
                  </a:cubicBezTo>
                  <a:cubicBezTo>
                    <a:pt x="1319" y="1020"/>
                    <a:pt x="1277" y="958"/>
                    <a:pt x="1235" y="874"/>
                  </a:cubicBezTo>
                  <a:cubicBezTo>
                    <a:pt x="1214" y="811"/>
                    <a:pt x="1214" y="727"/>
                    <a:pt x="1256" y="665"/>
                  </a:cubicBezTo>
                  <a:cubicBezTo>
                    <a:pt x="1277" y="602"/>
                    <a:pt x="1340" y="560"/>
                    <a:pt x="1403" y="560"/>
                  </a:cubicBezTo>
                  <a:cubicBezTo>
                    <a:pt x="1429" y="551"/>
                    <a:pt x="1455" y="546"/>
                    <a:pt x="1481" y="546"/>
                  </a:cubicBezTo>
                  <a:cubicBezTo>
                    <a:pt x="1517" y="546"/>
                    <a:pt x="1554" y="556"/>
                    <a:pt x="1591" y="581"/>
                  </a:cubicBezTo>
                  <a:cubicBezTo>
                    <a:pt x="1675" y="623"/>
                    <a:pt x="1737" y="686"/>
                    <a:pt x="1779" y="769"/>
                  </a:cubicBezTo>
                  <a:cubicBezTo>
                    <a:pt x="1821" y="874"/>
                    <a:pt x="1821" y="978"/>
                    <a:pt x="1800" y="1104"/>
                  </a:cubicBezTo>
                  <a:lnTo>
                    <a:pt x="2365" y="1167"/>
                  </a:lnTo>
                  <a:cubicBezTo>
                    <a:pt x="2386" y="958"/>
                    <a:pt x="2365" y="748"/>
                    <a:pt x="2281" y="560"/>
                  </a:cubicBezTo>
                  <a:cubicBezTo>
                    <a:pt x="2198" y="372"/>
                    <a:pt x="2051" y="225"/>
                    <a:pt x="1842" y="121"/>
                  </a:cubicBezTo>
                  <a:cubicBezTo>
                    <a:pt x="1737" y="79"/>
                    <a:pt x="1633" y="37"/>
                    <a:pt x="1528" y="16"/>
                  </a:cubicBezTo>
                  <a:cubicBezTo>
                    <a:pt x="1476" y="6"/>
                    <a:pt x="1424" y="0"/>
                    <a:pt x="1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6"/>
            <p:cNvSpPr/>
            <p:nvPr/>
          </p:nvSpPr>
          <p:spPr>
            <a:xfrm>
              <a:off x="7969350" y="4418650"/>
              <a:ext cx="51275" cy="93125"/>
            </a:xfrm>
            <a:custGeom>
              <a:avLst/>
              <a:gdLst/>
              <a:ahLst/>
              <a:cxnLst/>
              <a:rect l="l" t="t" r="r" b="b"/>
              <a:pathLst>
                <a:path w="2051" h="3725" extrusionOk="0">
                  <a:moveTo>
                    <a:pt x="1465" y="1"/>
                  </a:moveTo>
                  <a:lnTo>
                    <a:pt x="1256" y="524"/>
                  </a:lnTo>
                  <a:lnTo>
                    <a:pt x="1841" y="775"/>
                  </a:lnTo>
                  <a:lnTo>
                    <a:pt x="2051" y="252"/>
                  </a:lnTo>
                  <a:lnTo>
                    <a:pt x="1465" y="1"/>
                  </a:lnTo>
                  <a:close/>
                  <a:moveTo>
                    <a:pt x="1067" y="963"/>
                  </a:moveTo>
                  <a:lnTo>
                    <a:pt x="0" y="3474"/>
                  </a:lnTo>
                  <a:lnTo>
                    <a:pt x="586" y="3725"/>
                  </a:lnTo>
                  <a:lnTo>
                    <a:pt x="1653" y="1214"/>
                  </a:lnTo>
                  <a:lnTo>
                    <a:pt x="1067" y="9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6"/>
            <p:cNvSpPr/>
            <p:nvPr/>
          </p:nvSpPr>
          <p:spPr>
            <a:xfrm>
              <a:off x="8004400" y="4455275"/>
              <a:ext cx="63300" cy="79525"/>
            </a:xfrm>
            <a:custGeom>
              <a:avLst/>
              <a:gdLst/>
              <a:ahLst/>
              <a:cxnLst/>
              <a:rect l="l" t="t" r="r" b="b"/>
              <a:pathLst>
                <a:path w="2532" h="3181" extrusionOk="0">
                  <a:moveTo>
                    <a:pt x="837" y="0"/>
                  </a:moveTo>
                  <a:lnTo>
                    <a:pt x="0" y="2595"/>
                  </a:lnTo>
                  <a:lnTo>
                    <a:pt x="586" y="2783"/>
                  </a:lnTo>
                  <a:lnTo>
                    <a:pt x="1235" y="816"/>
                  </a:lnTo>
                  <a:cubicBezTo>
                    <a:pt x="1318" y="774"/>
                    <a:pt x="1402" y="753"/>
                    <a:pt x="1486" y="712"/>
                  </a:cubicBezTo>
                  <a:cubicBezTo>
                    <a:pt x="1527" y="701"/>
                    <a:pt x="1564" y="696"/>
                    <a:pt x="1598" y="696"/>
                  </a:cubicBezTo>
                  <a:cubicBezTo>
                    <a:pt x="1632" y="696"/>
                    <a:pt x="1663" y="701"/>
                    <a:pt x="1695" y="712"/>
                  </a:cubicBezTo>
                  <a:cubicBezTo>
                    <a:pt x="1779" y="733"/>
                    <a:pt x="1820" y="774"/>
                    <a:pt x="1841" y="837"/>
                  </a:cubicBezTo>
                  <a:cubicBezTo>
                    <a:pt x="1862" y="900"/>
                    <a:pt x="1862" y="984"/>
                    <a:pt x="1820" y="1067"/>
                  </a:cubicBezTo>
                  <a:lnTo>
                    <a:pt x="1214" y="2992"/>
                  </a:lnTo>
                  <a:lnTo>
                    <a:pt x="1799" y="3181"/>
                  </a:lnTo>
                  <a:lnTo>
                    <a:pt x="2448" y="1193"/>
                  </a:lnTo>
                  <a:cubicBezTo>
                    <a:pt x="2532" y="963"/>
                    <a:pt x="2532" y="774"/>
                    <a:pt x="2469" y="649"/>
                  </a:cubicBezTo>
                  <a:cubicBezTo>
                    <a:pt x="2427" y="502"/>
                    <a:pt x="2302" y="419"/>
                    <a:pt x="2113" y="356"/>
                  </a:cubicBezTo>
                  <a:cubicBezTo>
                    <a:pt x="2040" y="331"/>
                    <a:pt x="1966" y="321"/>
                    <a:pt x="1893" y="321"/>
                  </a:cubicBezTo>
                  <a:cubicBezTo>
                    <a:pt x="1841" y="321"/>
                    <a:pt x="1789" y="326"/>
                    <a:pt x="1737" y="335"/>
                  </a:cubicBezTo>
                  <a:cubicBezTo>
                    <a:pt x="1590" y="377"/>
                    <a:pt x="1465" y="419"/>
                    <a:pt x="1318" y="481"/>
                  </a:cubicBezTo>
                  <a:lnTo>
                    <a:pt x="1423" y="18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6"/>
            <p:cNvSpPr/>
            <p:nvPr/>
          </p:nvSpPr>
          <p:spPr>
            <a:xfrm>
              <a:off x="8072400" y="4476000"/>
              <a:ext cx="56500" cy="71175"/>
            </a:xfrm>
            <a:custGeom>
              <a:avLst/>
              <a:gdLst/>
              <a:ahLst/>
              <a:cxnLst/>
              <a:rect l="l" t="t" r="r" b="b"/>
              <a:pathLst>
                <a:path w="2260" h="2847" extrusionOk="0">
                  <a:moveTo>
                    <a:pt x="1145" y="0"/>
                  </a:moveTo>
                  <a:cubicBezTo>
                    <a:pt x="949" y="0"/>
                    <a:pt x="779" y="47"/>
                    <a:pt x="649" y="134"/>
                  </a:cubicBezTo>
                  <a:cubicBezTo>
                    <a:pt x="439" y="259"/>
                    <a:pt x="293" y="489"/>
                    <a:pt x="230" y="845"/>
                  </a:cubicBezTo>
                  <a:lnTo>
                    <a:pt x="84" y="1598"/>
                  </a:lnTo>
                  <a:cubicBezTo>
                    <a:pt x="0" y="1954"/>
                    <a:pt x="42" y="2226"/>
                    <a:pt x="188" y="2435"/>
                  </a:cubicBezTo>
                  <a:cubicBezTo>
                    <a:pt x="314" y="2624"/>
                    <a:pt x="544" y="2749"/>
                    <a:pt x="858" y="2812"/>
                  </a:cubicBezTo>
                  <a:cubicBezTo>
                    <a:pt x="971" y="2834"/>
                    <a:pt x="1075" y="2846"/>
                    <a:pt x="1173" y="2846"/>
                  </a:cubicBezTo>
                  <a:cubicBezTo>
                    <a:pt x="1347" y="2846"/>
                    <a:pt x="1498" y="2809"/>
                    <a:pt x="1632" y="2728"/>
                  </a:cubicBezTo>
                  <a:cubicBezTo>
                    <a:pt x="1841" y="2603"/>
                    <a:pt x="1988" y="2352"/>
                    <a:pt x="2051" y="1996"/>
                  </a:cubicBezTo>
                  <a:lnTo>
                    <a:pt x="1423" y="1870"/>
                  </a:lnTo>
                  <a:lnTo>
                    <a:pt x="1402" y="2038"/>
                  </a:lnTo>
                  <a:cubicBezTo>
                    <a:pt x="1381" y="2142"/>
                    <a:pt x="1318" y="2205"/>
                    <a:pt x="1256" y="2247"/>
                  </a:cubicBezTo>
                  <a:cubicBezTo>
                    <a:pt x="1206" y="2271"/>
                    <a:pt x="1150" y="2282"/>
                    <a:pt x="1091" y="2282"/>
                  </a:cubicBezTo>
                  <a:cubicBezTo>
                    <a:pt x="1049" y="2282"/>
                    <a:pt x="1006" y="2277"/>
                    <a:pt x="963" y="2268"/>
                  </a:cubicBezTo>
                  <a:cubicBezTo>
                    <a:pt x="858" y="2247"/>
                    <a:pt x="774" y="2205"/>
                    <a:pt x="711" y="2142"/>
                  </a:cubicBezTo>
                  <a:cubicBezTo>
                    <a:pt x="670" y="2080"/>
                    <a:pt x="649" y="1996"/>
                    <a:pt x="670" y="1891"/>
                  </a:cubicBezTo>
                  <a:lnTo>
                    <a:pt x="879" y="824"/>
                  </a:lnTo>
                  <a:cubicBezTo>
                    <a:pt x="900" y="720"/>
                    <a:pt x="942" y="636"/>
                    <a:pt x="1025" y="594"/>
                  </a:cubicBezTo>
                  <a:cubicBezTo>
                    <a:pt x="1085" y="579"/>
                    <a:pt x="1144" y="564"/>
                    <a:pt x="1210" y="564"/>
                  </a:cubicBezTo>
                  <a:cubicBezTo>
                    <a:pt x="1238" y="564"/>
                    <a:pt x="1267" y="567"/>
                    <a:pt x="1297" y="573"/>
                  </a:cubicBezTo>
                  <a:cubicBezTo>
                    <a:pt x="1423" y="594"/>
                    <a:pt x="1507" y="636"/>
                    <a:pt x="1548" y="699"/>
                  </a:cubicBezTo>
                  <a:cubicBezTo>
                    <a:pt x="1611" y="761"/>
                    <a:pt x="1632" y="866"/>
                    <a:pt x="1611" y="971"/>
                  </a:cubicBezTo>
                  <a:lnTo>
                    <a:pt x="1590" y="1075"/>
                  </a:lnTo>
                  <a:lnTo>
                    <a:pt x="2197" y="1201"/>
                  </a:lnTo>
                  <a:cubicBezTo>
                    <a:pt x="2260" y="866"/>
                    <a:pt x="2218" y="594"/>
                    <a:pt x="2092" y="406"/>
                  </a:cubicBezTo>
                  <a:cubicBezTo>
                    <a:pt x="1946" y="217"/>
                    <a:pt x="1716" y="92"/>
                    <a:pt x="1423" y="29"/>
                  </a:cubicBezTo>
                  <a:cubicBezTo>
                    <a:pt x="1326" y="10"/>
                    <a:pt x="1233" y="0"/>
                    <a:pt x="1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6"/>
            <p:cNvSpPr/>
            <p:nvPr/>
          </p:nvSpPr>
          <p:spPr>
            <a:xfrm>
              <a:off x="8139350" y="4485075"/>
              <a:ext cx="52850" cy="70975"/>
            </a:xfrm>
            <a:custGeom>
              <a:avLst/>
              <a:gdLst/>
              <a:ahLst/>
              <a:cxnLst/>
              <a:rect l="l" t="t" r="r" b="b"/>
              <a:pathLst>
                <a:path w="2114" h="2839" extrusionOk="0">
                  <a:moveTo>
                    <a:pt x="1066" y="518"/>
                  </a:moveTo>
                  <a:cubicBezTo>
                    <a:pt x="1086" y="518"/>
                    <a:pt x="1108" y="520"/>
                    <a:pt x="1130" y="524"/>
                  </a:cubicBezTo>
                  <a:cubicBezTo>
                    <a:pt x="1256" y="524"/>
                    <a:pt x="1339" y="566"/>
                    <a:pt x="1402" y="649"/>
                  </a:cubicBezTo>
                  <a:cubicBezTo>
                    <a:pt x="1444" y="733"/>
                    <a:pt x="1465" y="817"/>
                    <a:pt x="1465" y="942"/>
                  </a:cubicBezTo>
                  <a:lnTo>
                    <a:pt x="1444" y="1089"/>
                  </a:lnTo>
                  <a:lnTo>
                    <a:pt x="712" y="1026"/>
                  </a:lnTo>
                  <a:lnTo>
                    <a:pt x="733" y="880"/>
                  </a:lnTo>
                  <a:cubicBezTo>
                    <a:pt x="733" y="754"/>
                    <a:pt x="774" y="670"/>
                    <a:pt x="837" y="608"/>
                  </a:cubicBezTo>
                  <a:cubicBezTo>
                    <a:pt x="889" y="556"/>
                    <a:pt x="969" y="518"/>
                    <a:pt x="1066" y="518"/>
                  </a:cubicBezTo>
                  <a:close/>
                  <a:moveTo>
                    <a:pt x="1172" y="1"/>
                  </a:moveTo>
                  <a:cubicBezTo>
                    <a:pt x="1026" y="1"/>
                    <a:pt x="879" y="1"/>
                    <a:pt x="754" y="43"/>
                  </a:cubicBezTo>
                  <a:cubicBezTo>
                    <a:pt x="628" y="85"/>
                    <a:pt x="523" y="126"/>
                    <a:pt x="419" y="210"/>
                  </a:cubicBezTo>
                  <a:cubicBezTo>
                    <a:pt x="335" y="294"/>
                    <a:pt x="251" y="377"/>
                    <a:pt x="189" y="503"/>
                  </a:cubicBezTo>
                  <a:cubicBezTo>
                    <a:pt x="126" y="608"/>
                    <a:pt x="105" y="733"/>
                    <a:pt x="84" y="901"/>
                  </a:cubicBezTo>
                  <a:lnTo>
                    <a:pt x="21" y="1779"/>
                  </a:lnTo>
                  <a:cubicBezTo>
                    <a:pt x="0" y="1926"/>
                    <a:pt x="21" y="2072"/>
                    <a:pt x="63" y="2198"/>
                  </a:cubicBezTo>
                  <a:cubicBezTo>
                    <a:pt x="84" y="2323"/>
                    <a:pt x="147" y="2428"/>
                    <a:pt x="230" y="2512"/>
                  </a:cubicBezTo>
                  <a:cubicBezTo>
                    <a:pt x="314" y="2595"/>
                    <a:pt x="419" y="2679"/>
                    <a:pt x="523" y="2742"/>
                  </a:cubicBezTo>
                  <a:cubicBezTo>
                    <a:pt x="649" y="2784"/>
                    <a:pt x="795" y="2826"/>
                    <a:pt x="942" y="2826"/>
                  </a:cubicBezTo>
                  <a:cubicBezTo>
                    <a:pt x="1006" y="2834"/>
                    <a:pt x="1067" y="2838"/>
                    <a:pt x="1126" y="2838"/>
                  </a:cubicBezTo>
                  <a:cubicBezTo>
                    <a:pt x="1356" y="2838"/>
                    <a:pt x="1545" y="2775"/>
                    <a:pt x="1695" y="2658"/>
                  </a:cubicBezTo>
                  <a:cubicBezTo>
                    <a:pt x="1863" y="2533"/>
                    <a:pt x="1967" y="2302"/>
                    <a:pt x="2009" y="2030"/>
                  </a:cubicBezTo>
                  <a:lnTo>
                    <a:pt x="1381" y="1968"/>
                  </a:lnTo>
                  <a:cubicBezTo>
                    <a:pt x="1381" y="2072"/>
                    <a:pt x="1339" y="2177"/>
                    <a:pt x="1277" y="2240"/>
                  </a:cubicBezTo>
                  <a:cubicBezTo>
                    <a:pt x="1225" y="2291"/>
                    <a:pt x="1145" y="2329"/>
                    <a:pt x="1048" y="2329"/>
                  </a:cubicBezTo>
                  <a:cubicBezTo>
                    <a:pt x="1028" y="2329"/>
                    <a:pt x="1006" y="2327"/>
                    <a:pt x="984" y="2323"/>
                  </a:cubicBezTo>
                  <a:cubicBezTo>
                    <a:pt x="879" y="2323"/>
                    <a:pt x="774" y="2282"/>
                    <a:pt x="712" y="2219"/>
                  </a:cubicBezTo>
                  <a:cubicBezTo>
                    <a:pt x="649" y="2135"/>
                    <a:pt x="628" y="2051"/>
                    <a:pt x="628" y="1905"/>
                  </a:cubicBezTo>
                  <a:lnTo>
                    <a:pt x="670" y="1549"/>
                  </a:lnTo>
                  <a:lnTo>
                    <a:pt x="2051" y="1654"/>
                  </a:lnTo>
                  <a:lnTo>
                    <a:pt x="2093" y="1026"/>
                  </a:lnTo>
                  <a:cubicBezTo>
                    <a:pt x="2114" y="880"/>
                    <a:pt x="2093" y="754"/>
                    <a:pt x="2051" y="629"/>
                  </a:cubicBezTo>
                  <a:cubicBezTo>
                    <a:pt x="2009" y="524"/>
                    <a:pt x="1946" y="419"/>
                    <a:pt x="1863" y="315"/>
                  </a:cubicBezTo>
                  <a:cubicBezTo>
                    <a:pt x="1779" y="231"/>
                    <a:pt x="1695" y="168"/>
                    <a:pt x="1570" y="105"/>
                  </a:cubicBezTo>
                  <a:cubicBezTo>
                    <a:pt x="1444" y="64"/>
                    <a:pt x="1318" y="22"/>
                    <a:pt x="1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6"/>
            <p:cNvSpPr/>
            <p:nvPr/>
          </p:nvSpPr>
          <p:spPr>
            <a:xfrm>
              <a:off x="8247100" y="4461025"/>
              <a:ext cx="38200" cy="93125"/>
            </a:xfrm>
            <a:custGeom>
              <a:avLst/>
              <a:gdLst/>
              <a:ahLst/>
              <a:cxnLst/>
              <a:rect l="l" t="t" r="r" b="b"/>
              <a:pathLst>
                <a:path w="1528" h="3725" extrusionOk="0">
                  <a:moveTo>
                    <a:pt x="1130" y="0"/>
                  </a:moveTo>
                  <a:lnTo>
                    <a:pt x="733" y="42"/>
                  </a:lnTo>
                  <a:cubicBezTo>
                    <a:pt x="691" y="105"/>
                    <a:pt x="670" y="147"/>
                    <a:pt x="628" y="210"/>
                  </a:cubicBezTo>
                  <a:cubicBezTo>
                    <a:pt x="607" y="251"/>
                    <a:pt x="566" y="314"/>
                    <a:pt x="503" y="356"/>
                  </a:cubicBezTo>
                  <a:cubicBezTo>
                    <a:pt x="461" y="419"/>
                    <a:pt x="398" y="461"/>
                    <a:pt x="314" y="503"/>
                  </a:cubicBezTo>
                  <a:cubicBezTo>
                    <a:pt x="231" y="544"/>
                    <a:pt x="126" y="586"/>
                    <a:pt x="1" y="628"/>
                  </a:cubicBezTo>
                  <a:lnTo>
                    <a:pt x="42" y="1026"/>
                  </a:lnTo>
                  <a:lnTo>
                    <a:pt x="586" y="963"/>
                  </a:lnTo>
                  <a:lnTo>
                    <a:pt x="900" y="3725"/>
                  </a:lnTo>
                  <a:lnTo>
                    <a:pt x="1528" y="366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6"/>
            <p:cNvSpPr/>
            <p:nvPr/>
          </p:nvSpPr>
          <p:spPr>
            <a:xfrm>
              <a:off x="8306725" y="4449825"/>
              <a:ext cx="69075" cy="93025"/>
            </a:xfrm>
            <a:custGeom>
              <a:avLst/>
              <a:gdLst/>
              <a:ahLst/>
              <a:cxnLst/>
              <a:rect l="l" t="t" r="r" b="b"/>
              <a:pathLst>
                <a:path w="2763" h="3721" extrusionOk="0">
                  <a:moveTo>
                    <a:pt x="1235" y="595"/>
                  </a:moveTo>
                  <a:cubicBezTo>
                    <a:pt x="1298" y="595"/>
                    <a:pt x="1340" y="637"/>
                    <a:pt x="1403" y="658"/>
                  </a:cubicBezTo>
                  <a:cubicBezTo>
                    <a:pt x="1445" y="699"/>
                    <a:pt x="1486" y="741"/>
                    <a:pt x="1528" y="783"/>
                  </a:cubicBezTo>
                  <a:cubicBezTo>
                    <a:pt x="1549" y="825"/>
                    <a:pt x="1591" y="888"/>
                    <a:pt x="1591" y="951"/>
                  </a:cubicBezTo>
                  <a:cubicBezTo>
                    <a:pt x="1612" y="1013"/>
                    <a:pt x="1612" y="1076"/>
                    <a:pt x="1612" y="1139"/>
                  </a:cubicBezTo>
                  <a:cubicBezTo>
                    <a:pt x="1591" y="1202"/>
                    <a:pt x="1570" y="1243"/>
                    <a:pt x="1549" y="1306"/>
                  </a:cubicBezTo>
                  <a:cubicBezTo>
                    <a:pt x="1507" y="1348"/>
                    <a:pt x="1466" y="1390"/>
                    <a:pt x="1424" y="1432"/>
                  </a:cubicBezTo>
                  <a:cubicBezTo>
                    <a:pt x="1382" y="1474"/>
                    <a:pt x="1319" y="1495"/>
                    <a:pt x="1256" y="1495"/>
                  </a:cubicBezTo>
                  <a:cubicBezTo>
                    <a:pt x="1194" y="1515"/>
                    <a:pt x="1131" y="1515"/>
                    <a:pt x="1068" y="1515"/>
                  </a:cubicBezTo>
                  <a:cubicBezTo>
                    <a:pt x="1005" y="1495"/>
                    <a:pt x="942" y="1474"/>
                    <a:pt x="901" y="1453"/>
                  </a:cubicBezTo>
                  <a:cubicBezTo>
                    <a:pt x="859" y="1411"/>
                    <a:pt x="817" y="1369"/>
                    <a:pt x="775" y="1327"/>
                  </a:cubicBezTo>
                  <a:cubicBezTo>
                    <a:pt x="733" y="1285"/>
                    <a:pt x="712" y="1223"/>
                    <a:pt x="691" y="1160"/>
                  </a:cubicBezTo>
                  <a:cubicBezTo>
                    <a:pt x="670" y="1097"/>
                    <a:pt x="670" y="1034"/>
                    <a:pt x="691" y="971"/>
                  </a:cubicBezTo>
                  <a:cubicBezTo>
                    <a:pt x="691" y="930"/>
                    <a:pt x="712" y="867"/>
                    <a:pt x="754" y="804"/>
                  </a:cubicBezTo>
                  <a:cubicBezTo>
                    <a:pt x="775" y="762"/>
                    <a:pt x="817" y="720"/>
                    <a:pt x="859" y="679"/>
                  </a:cubicBezTo>
                  <a:cubicBezTo>
                    <a:pt x="922" y="637"/>
                    <a:pt x="963" y="616"/>
                    <a:pt x="1047" y="595"/>
                  </a:cubicBezTo>
                  <a:close/>
                  <a:moveTo>
                    <a:pt x="1542" y="2039"/>
                  </a:moveTo>
                  <a:cubicBezTo>
                    <a:pt x="1645" y="2039"/>
                    <a:pt x="1738" y="2066"/>
                    <a:pt x="1821" y="2122"/>
                  </a:cubicBezTo>
                  <a:cubicBezTo>
                    <a:pt x="1926" y="2185"/>
                    <a:pt x="2010" y="2311"/>
                    <a:pt x="2051" y="2478"/>
                  </a:cubicBezTo>
                  <a:cubicBezTo>
                    <a:pt x="2093" y="2624"/>
                    <a:pt x="2072" y="2750"/>
                    <a:pt x="2030" y="2875"/>
                  </a:cubicBezTo>
                  <a:cubicBezTo>
                    <a:pt x="1968" y="2980"/>
                    <a:pt x="1842" y="3064"/>
                    <a:pt x="1633" y="3106"/>
                  </a:cubicBezTo>
                  <a:cubicBezTo>
                    <a:pt x="1559" y="3130"/>
                    <a:pt x="1491" y="3142"/>
                    <a:pt x="1430" y="3142"/>
                  </a:cubicBezTo>
                  <a:cubicBezTo>
                    <a:pt x="1336" y="3142"/>
                    <a:pt x="1257" y="3114"/>
                    <a:pt x="1194" y="3064"/>
                  </a:cubicBezTo>
                  <a:cubicBezTo>
                    <a:pt x="1089" y="3001"/>
                    <a:pt x="1005" y="2896"/>
                    <a:pt x="984" y="2729"/>
                  </a:cubicBezTo>
                  <a:cubicBezTo>
                    <a:pt x="942" y="2562"/>
                    <a:pt x="963" y="2415"/>
                    <a:pt x="1026" y="2290"/>
                  </a:cubicBezTo>
                  <a:cubicBezTo>
                    <a:pt x="1110" y="2185"/>
                    <a:pt x="1214" y="2101"/>
                    <a:pt x="1382" y="2059"/>
                  </a:cubicBezTo>
                  <a:cubicBezTo>
                    <a:pt x="1438" y="2046"/>
                    <a:pt x="1491" y="2039"/>
                    <a:pt x="1542" y="2039"/>
                  </a:cubicBezTo>
                  <a:close/>
                  <a:moveTo>
                    <a:pt x="1235" y="1"/>
                  </a:moveTo>
                  <a:cubicBezTo>
                    <a:pt x="1134" y="1"/>
                    <a:pt x="1023" y="20"/>
                    <a:pt x="901" y="51"/>
                  </a:cubicBezTo>
                  <a:cubicBezTo>
                    <a:pt x="754" y="72"/>
                    <a:pt x="608" y="134"/>
                    <a:pt x="482" y="197"/>
                  </a:cubicBezTo>
                  <a:cubicBezTo>
                    <a:pt x="357" y="281"/>
                    <a:pt x="252" y="365"/>
                    <a:pt x="189" y="469"/>
                  </a:cubicBezTo>
                  <a:cubicBezTo>
                    <a:pt x="105" y="574"/>
                    <a:pt x="43" y="679"/>
                    <a:pt x="22" y="825"/>
                  </a:cubicBezTo>
                  <a:cubicBezTo>
                    <a:pt x="1" y="951"/>
                    <a:pt x="1" y="1097"/>
                    <a:pt x="43" y="1264"/>
                  </a:cubicBezTo>
                  <a:cubicBezTo>
                    <a:pt x="85" y="1432"/>
                    <a:pt x="147" y="1557"/>
                    <a:pt x="252" y="1683"/>
                  </a:cubicBezTo>
                  <a:cubicBezTo>
                    <a:pt x="357" y="1808"/>
                    <a:pt x="482" y="1892"/>
                    <a:pt x="650" y="1934"/>
                  </a:cubicBezTo>
                  <a:cubicBezTo>
                    <a:pt x="482" y="2059"/>
                    <a:pt x="377" y="2185"/>
                    <a:pt x="336" y="2352"/>
                  </a:cubicBezTo>
                  <a:cubicBezTo>
                    <a:pt x="294" y="2520"/>
                    <a:pt x="294" y="2708"/>
                    <a:pt x="336" y="2896"/>
                  </a:cubicBezTo>
                  <a:cubicBezTo>
                    <a:pt x="377" y="3085"/>
                    <a:pt x="440" y="3231"/>
                    <a:pt x="545" y="3336"/>
                  </a:cubicBezTo>
                  <a:cubicBezTo>
                    <a:pt x="629" y="3461"/>
                    <a:pt x="733" y="3545"/>
                    <a:pt x="859" y="3608"/>
                  </a:cubicBezTo>
                  <a:cubicBezTo>
                    <a:pt x="984" y="3671"/>
                    <a:pt x="1131" y="3712"/>
                    <a:pt x="1298" y="3712"/>
                  </a:cubicBezTo>
                  <a:cubicBezTo>
                    <a:pt x="1337" y="3718"/>
                    <a:pt x="1378" y="3721"/>
                    <a:pt x="1420" y="3721"/>
                  </a:cubicBezTo>
                  <a:cubicBezTo>
                    <a:pt x="1534" y="3721"/>
                    <a:pt x="1657" y="3701"/>
                    <a:pt x="1779" y="3671"/>
                  </a:cubicBezTo>
                  <a:cubicBezTo>
                    <a:pt x="1947" y="3629"/>
                    <a:pt x="2093" y="3566"/>
                    <a:pt x="2219" y="3503"/>
                  </a:cubicBezTo>
                  <a:cubicBezTo>
                    <a:pt x="2365" y="3420"/>
                    <a:pt x="2470" y="3315"/>
                    <a:pt x="2554" y="3210"/>
                  </a:cubicBezTo>
                  <a:cubicBezTo>
                    <a:pt x="2637" y="3106"/>
                    <a:pt x="2700" y="2959"/>
                    <a:pt x="2721" y="2813"/>
                  </a:cubicBezTo>
                  <a:cubicBezTo>
                    <a:pt x="2763" y="2687"/>
                    <a:pt x="2742" y="2520"/>
                    <a:pt x="2700" y="2331"/>
                  </a:cubicBezTo>
                  <a:cubicBezTo>
                    <a:pt x="2658" y="2143"/>
                    <a:pt x="2574" y="1976"/>
                    <a:pt x="2470" y="1850"/>
                  </a:cubicBezTo>
                  <a:cubicBezTo>
                    <a:pt x="2365" y="1725"/>
                    <a:pt x="2198" y="1641"/>
                    <a:pt x="1989" y="1620"/>
                  </a:cubicBezTo>
                  <a:cubicBezTo>
                    <a:pt x="2114" y="1515"/>
                    <a:pt x="2198" y="1369"/>
                    <a:pt x="2240" y="1223"/>
                  </a:cubicBezTo>
                  <a:cubicBezTo>
                    <a:pt x="2261" y="1055"/>
                    <a:pt x="2261" y="909"/>
                    <a:pt x="2240" y="741"/>
                  </a:cubicBezTo>
                  <a:cubicBezTo>
                    <a:pt x="2198" y="574"/>
                    <a:pt x="2135" y="448"/>
                    <a:pt x="2051" y="344"/>
                  </a:cubicBezTo>
                  <a:cubicBezTo>
                    <a:pt x="1947" y="239"/>
                    <a:pt x="1863" y="155"/>
                    <a:pt x="1738" y="93"/>
                  </a:cubicBezTo>
                  <a:cubicBezTo>
                    <a:pt x="1612" y="30"/>
                    <a:pt x="1486" y="9"/>
                    <a:pt x="1340" y="9"/>
                  </a:cubicBezTo>
                  <a:cubicBezTo>
                    <a:pt x="1306" y="3"/>
                    <a:pt x="1271" y="1"/>
                    <a:pt x="1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6"/>
            <p:cNvSpPr/>
            <p:nvPr/>
          </p:nvSpPr>
          <p:spPr>
            <a:xfrm>
              <a:off x="8372125" y="4428975"/>
              <a:ext cx="73775" cy="92375"/>
            </a:xfrm>
            <a:custGeom>
              <a:avLst/>
              <a:gdLst/>
              <a:ahLst/>
              <a:cxnLst/>
              <a:rect l="l" t="t" r="r" b="b"/>
              <a:pathLst>
                <a:path w="2951" h="3695" extrusionOk="0">
                  <a:moveTo>
                    <a:pt x="1214" y="592"/>
                  </a:moveTo>
                  <a:cubicBezTo>
                    <a:pt x="1298" y="592"/>
                    <a:pt x="1360" y="613"/>
                    <a:pt x="1423" y="655"/>
                  </a:cubicBezTo>
                  <a:cubicBezTo>
                    <a:pt x="1486" y="676"/>
                    <a:pt x="1549" y="738"/>
                    <a:pt x="1611" y="822"/>
                  </a:cubicBezTo>
                  <a:cubicBezTo>
                    <a:pt x="1674" y="906"/>
                    <a:pt x="1716" y="1010"/>
                    <a:pt x="1779" y="1157"/>
                  </a:cubicBezTo>
                  <a:lnTo>
                    <a:pt x="1842" y="1345"/>
                  </a:lnTo>
                  <a:cubicBezTo>
                    <a:pt x="1800" y="1450"/>
                    <a:pt x="1737" y="1533"/>
                    <a:pt x="1674" y="1638"/>
                  </a:cubicBezTo>
                  <a:cubicBezTo>
                    <a:pt x="1611" y="1722"/>
                    <a:pt x="1528" y="1785"/>
                    <a:pt x="1423" y="1826"/>
                  </a:cubicBezTo>
                  <a:cubicBezTo>
                    <a:pt x="1360" y="1847"/>
                    <a:pt x="1292" y="1858"/>
                    <a:pt x="1224" y="1858"/>
                  </a:cubicBezTo>
                  <a:cubicBezTo>
                    <a:pt x="1156" y="1858"/>
                    <a:pt x="1088" y="1847"/>
                    <a:pt x="1026" y="1826"/>
                  </a:cubicBezTo>
                  <a:cubicBezTo>
                    <a:pt x="900" y="1764"/>
                    <a:pt x="795" y="1638"/>
                    <a:pt x="733" y="1450"/>
                  </a:cubicBezTo>
                  <a:cubicBezTo>
                    <a:pt x="649" y="1261"/>
                    <a:pt x="649" y="1094"/>
                    <a:pt x="670" y="948"/>
                  </a:cubicBezTo>
                  <a:cubicBezTo>
                    <a:pt x="712" y="801"/>
                    <a:pt x="816" y="717"/>
                    <a:pt x="984" y="655"/>
                  </a:cubicBezTo>
                  <a:cubicBezTo>
                    <a:pt x="1067" y="613"/>
                    <a:pt x="1151" y="592"/>
                    <a:pt x="1214" y="592"/>
                  </a:cubicBezTo>
                  <a:close/>
                  <a:moveTo>
                    <a:pt x="1295" y="1"/>
                  </a:moveTo>
                  <a:cubicBezTo>
                    <a:pt x="1135" y="1"/>
                    <a:pt x="963" y="37"/>
                    <a:pt x="774" y="111"/>
                  </a:cubicBezTo>
                  <a:cubicBezTo>
                    <a:pt x="586" y="173"/>
                    <a:pt x="440" y="278"/>
                    <a:pt x="314" y="383"/>
                  </a:cubicBezTo>
                  <a:cubicBezTo>
                    <a:pt x="189" y="508"/>
                    <a:pt x="105" y="634"/>
                    <a:pt x="63" y="759"/>
                  </a:cubicBezTo>
                  <a:cubicBezTo>
                    <a:pt x="21" y="906"/>
                    <a:pt x="0" y="1052"/>
                    <a:pt x="0" y="1220"/>
                  </a:cubicBezTo>
                  <a:cubicBezTo>
                    <a:pt x="21" y="1387"/>
                    <a:pt x="63" y="1554"/>
                    <a:pt x="126" y="1722"/>
                  </a:cubicBezTo>
                  <a:cubicBezTo>
                    <a:pt x="168" y="1847"/>
                    <a:pt x="251" y="1973"/>
                    <a:pt x="335" y="2077"/>
                  </a:cubicBezTo>
                  <a:cubicBezTo>
                    <a:pt x="419" y="2182"/>
                    <a:pt x="502" y="2266"/>
                    <a:pt x="607" y="2329"/>
                  </a:cubicBezTo>
                  <a:cubicBezTo>
                    <a:pt x="733" y="2391"/>
                    <a:pt x="858" y="2433"/>
                    <a:pt x="984" y="2454"/>
                  </a:cubicBezTo>
                  <a:cubicBezTo>
                    <a:pt x="1109" y="2454"/>
                    <a:pt x="1256" y="2433"/>
                    <a:pt x="1402" y="2370"/>
                  </a:cubicBezTo>
                  <a:cubicBezTo>
                    <a:pt x="1549" y="2329"/>
                    <a:pt x="1653" y="2245"/>
                    <a:pt x="1758" y="2161"/>
                  </a:cubicBezTo>
                  <a:cubicBezTo>
                    <a:pt x="1863" y="2057"/>
                    <a:pt x="1946" y="1952"/>
                    <a:pt x="2030" y="1826"/>
                  </a:cubicBezTo>
                  <a:lnTo>
                    <a:pt x="2155" y="2161"/>
                  </a:lnTo>
                  <a:cubicBezTo>
                    <a:pt x="2197" y="2287"/>
                    <a:pt x="2239" y="2412"/>
                    <a:pt x="2260" y="2517"/>
                  </a:cubicBezTo>
                  <a:cubicBezTo>
                    <a:pt x="2260" y="2601"/>
                    <a:pt x="2260" y="2684"/>
                    <a:pt x="2239" y="2768"/>
                  </a:cubicBezTo>
                  <a:cubicBezTo>
                    <a:pt x="2218" y="2831"/>
                    <a:pt x="2176" y="2893"/>
                    <a:pt x="2114" y="2935"/>
                  </a:cubicBezTo>
                  <a:cubicBezTo>
                    <a:pt x="2072" y="2977"/>
                    <a:pt x="1988" y="3019"/>
                    <a:pt x="1904" y="3061"/>
                  </a:cubicBezTo>
                  <a:cubicBezTo>
                    <a:pt x="1852" y="3082"/>
                    <a:pt x="1795" y="3092"/>
                    <a:pt x="1737" y="3092"/>
                  </a:cubicBezTo>
                  <a:cubicBezTo>
                    <a:pt x="1679" y="3092"/>
                    <a:pt x="1622" y="3082"/>
                    <a:pt x="1570" y="3061"/>
                  </a:cubicBezTo>
                  <a:cubicBezTo>
                    <a:pt x="1465" y="3019"/>
                    <a:pt x="1381" y="2935"/>
                    <a:pt x="1319" y="2831"/>
                  </a:cubicBezTo>
                  <a:lnTo>
                    <a:pt x="712" y="3061"/>
                  </a:lnTo>
                  <a:cubicBezTo>
                    <a:pt x="858" y="3354"/>
                    <a:pt x="1047" y="3542"/>
                    <a:pt x="1298" y="3626"/>
                  </a:cubicBezTo>
                  <a:cubicBezTo>
                    <a:pt x="1411" y="3673"/>
                    <a:pt x="1528" y="3695"/>
                    <a:pt x="1650" y="3695"/>
                  </a:cubicBezTo>
                  <a:cubicBezTo>
                    <a:pt x="1798" y="3695"/>
                    <a:pt x="1953" y="3662"/>
                    <a:pt x="2114" y="3605"/>
                  </a:cubicBezTo>
                  <a:cubicBezTo>
                    <a:pt x="2490" y="3458"/>
                    <a:pt x="2720" y="3249"/>
                    <a:pt x="2846" y="2956"/>
                  </a:cubicBezTo>
                  <a:cubicBezTo>
                    <a:pt x="2951" y="2684"/>
                    <a:pt x="2930" y="2349"/>
                    <a:pt x="2804" y="1994"/>
                  </a:cubicBezTo>
                  <a:lnTo>
                    <a:pt x="2365" y="843"/>
                  </a:lnTo>
                  <a:cubicBezTo>
                    <a:pt x="2218" y="487"/>
                    <a:pt x="2030" y="236"/>
                    <a:pt x="1737" y="111"/>
                  </a:cubicBezTo>
                  <a:cubicBezTo>
                    <a:pt x="1601" y="37"/>
                    <a:pt x="1455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6"/>
            <p:cNvSpPr/>
            <p:nvPr/>
          </p:nvSpPr>
          <p:spPr>
            <a:xfrm>
              <a:off x="8434900" y="4399950"/>
              <a:ext cx="77950" cy="91700"/>
            </a:xfrm>
            <a:custGeom>
              <a:avLst/>
              <a:gdLst/>
              <a:ahLst/>
              <a:cxnLst/>
              <a:rect l="l" t="t" r="r" b="b"/>
              <a:pathLst>
                <a:path w="3118" h="3668" extrusionOk="0">
                  <a:moveTo>
                    <a:pt x="1130" y="623"/>
                  </a:moveTo>
                  <a:cubicBezTo>
                    <a:pt x="1193" y="623"/>
                    <a:pt x="1235" y="623"/>
                    <a:pt x="1297" y="644"/>
                  </a:cubicBezTo>
                  <a:cubicBezTo>
                    <a:pt x="1360" y="665"/>
                    <a:pt x="1402" y="686"/>
                    <a:pt x="1444" y="728"/>
                  </a:cubicBezTo>
                  <a:cubicBezTo>
                    <a:pt x="1507" y="769"/>
                    <a:pt x="1528" y="811"/>
                    <a:pt x="1569" y="874"/>
                  </a:cubicBezTo>
                  <a:cubicBezTo>
                    <a:pt x="1590" y="937"/>
                    <a:pt x="1611" y="1000"/>
                    <a:pt x="1611" y="1062"/>
                  </a:cubicBezTo>
                  <a:cubicBezTo>
                    <a:pt x="1611" y="1104"/>
                    <a:pt x="1611" y="1167"/>
                    <a:pt x="1590" y="1230"/>
                  </a:cubicBezTo>
                  <a:cubicBezTo>
                    <a:pt x="1569" y="1293"/>
                    <a:pt x="1549" y="1334"/>
                    <a:pt x="1507" y="1376"/>
                  </a:cubicBezTo>
                  <a:cubicBezTo>
                    <a:pt x="1465" y="1439"/>
                    <a:pt x="1423" y="1481"/>
                    <a:pt x="1360" y="1502"/>
                  </a:cubicBezTo>
                  <a:cubicBezTo>
                    <a:pt x="1318" y="1523"/>
                    <a:pt x="1256" y="1544"/>
                    <a:pt x="1193" y="1544"/>
                  </a:cubicBezTo>
                  <a:cubicBezTo>
                    <a:pt x="1172" y="1551"/>
                    <a:pt x="1151" y="1553"/>
                    <a:pt x="1130" y="1553"/>
                  </a:cubicBezTo>
                  <a:cubicBezTo>
                    <a:pt x="1088" y="1553"/>
                    <a:pt x="1046" y="1544"/>
                    <a:pt x="1004" y="1544"/>
                  </a:cubicBezTo>
                  <a:cubicBezTo>
                    <a:pt x="963" y="1523"/>
                    <a:pt x="900" y="1481"/>
                    <a:pt x="858" y="1460"/>
                  </a:cubicBezTo>
                  <a:cubicBezTo>
                    <a:pt x="816" y="1418"/>
                    <a:pt x="774" y="1376"/>
                    <a:pt x="753" y="1313"/>
                  </a:cubicBezTo>
                  <a:cubicBezTo>
                    <a:pt x="712" y="1251"/>
                    <a:pt x="691" y="1188"/>
                    <a:pt x="691" y="1125"/>
                  </a:cubicBezTo>
                  <a:cubicBezTo>
                    <a:pt x="691" y="1062"/>
                    <a:pt x="691" y="1021"/>
                    <a:pt x="712" y="958"/>
                  </a:cubicBezTo>
                  <a:cubicBezTo>
                    <a:pt x="732" y="895"/>
                    <a:pt x="753" y="853"/>
                    <a:pt x="795" y="790"/>
                  </a:cubicBezTo>
                  <a:cubicBezTo>
                    <a:pt x="837" y="749"/>
                    <a:pt x="879" y="707"/>
                    <a:pt x="942" y="686"/>
                  </a:cubicBezTo>
                  <a:cubicBezTo>
                    <a:pt x="1004" y="644"/>
                    <a:pt x="1067" y="623"/>
                    <a:pt x="1130" y="623"/>
                  </a:cubicBezTo>
                  <a:close/>
                  <a:moveTo>
                    <a:pt x="1925" y="1920"/>
                  </a:moveTo>
                  <a:cubicBezTo>
                    <a:pt x="1974" y="1920"/>
                    <a:pt x="2023" y="1927"/>
                    <a:pt x="2072" y="1941"/>
                  </a:cubicBezTo>
                  <a:cubicBezTo>
                    <a:pt x="2197" y="2004"/>
                    <a:pt x="2302" y="2088"/>
                    <a:pt x="2385" y="2234"/>
                  </a:cubicBezTo>
                  <a:cubicBezTo>
                    <a:pt x="2448" y="2381"/>
                    <a:pt x="2469" y="2506"/>
                    <a:pt x="2448" y="2632"/>
                  </a:cubicBezTo>
                  <a:cubicBezTo>
                    <a:pt x="2427" y="2757"/>
                    <a:pt x="2323" y="2883"/>
                    <a:pt x="2134" y="2966"/>
                  </a:cubicBezTo>
                  <a:cubicBezTo>
                    <a:pt x="2017" y="3032"/>
                    <a:pt x="1915" y="3065"/>
                    <a:pt x="1825" y="3065"/>
                  </a:cubicBezTo>
                  <a:cubicBezTo>
                    <a:pt x="1771" y="3065"/>
                    <a:pt x="1721" y="3053"/>
                    <a:pt x="1674" y="3029"/>
                  </a:cubicBezTo>
                  <a:cubicBezTo>
                    <a:pt x="1569" y="2987"/>
                    <a:pt x="1465" y="2904"/>
                    <a:pt x="1402" y="2757"/>
                  </a:cubicBezTo>
                  <a:cubicBezTo>
                    <a:pt x="1318" y="2611"/>
                    <a:pt x="1297" y="2464"/>
                    <a:pt x="1339" y="2318"/>
                  </a:cubicBezTo>
                  <a:cubicBezTo>
                    <a:pt x="1381" y="2192"/>
                    <a:pt x="1486" y="2088"/>
                    <a:pt x="1632" y="2004"/>
                  </a:cubicBezTo>
                  <a:cubicBezTo>
                    <a:pt x="1730" y="1948"/>
                    <a:pt x="1827" y="1920"/>
                    <a:pt x="1925" y="1920"/>
                  </a:cubicBezTo>
                  <a:close/>
                  <a:moveTo>
                    <a:pt x="1295" y="1"/>
                  </a:moveTo>
                  <a:cubicBezTo>
                    <a:pt x="1229" y="1"/>
                    <a:pt x="1161" y="6"/>
                    <a:pt x="1088" y="16"/>
                  </a:cubicBezTo>
                  <a:cubicBezTo>
                    <a:pt x="942" y="37"/>
                    <a:pt x="816" y="100"/>
                    <a:pt x="670" y="163"/>
                  </a:cubicBezTo>
                  <a:cubicBezTo>
                    <a:pt x="523" y="246"/>
                    <a:pt x="398" y="330"/>
                    <a:pt x="314" y="435"/>
                  </a:cubicBezTo>
                  <a:cubicBezTo>
                    <a:pt x="209" y="518"/>
                    <a:pt x="126" y="644"/>
                    <a:pt x="63" y="749"/>
                  </a:cubicBezTo>
                  <a:cubicBezTo>
                    <a:pt x="21" y="874"/>
                    <a:pt x="0" y="1000"/>
                    <a:pt x="0" y="1146"/>
                  </a:cubicBezTo>
                  <a:cubicBezTo>
                    <a:pt x="0" y="1272"/>
                    <a:pt x="42" y="1418"/>
                    <a:pt x="126" y="1565"/>
                  </a:cubicBezTo>
                  <a:cubicBezTo>
                    <a:pt x="209" y="1711"/>
                    <a:pt x="314" y="1837"/>
                    <a:pt x="440" y="1920"/>
                  </a:cubicBezTo>
                  <a:cubicBezTo>
                    <a:pt x="565" y="2025"/>
                    <a:pt x="712" y="2067"/>
                    <a:pt x="879" y="2067"/>
                  </a:cubicBezTo>
                  <a:cubicBezTo>
                    <a:pt x="753" y="2213"/>
                    <a:pt x="670" y="2381"/>
                    <a:pt x="670" y="2548"/>
                  </a:cubicBezTo>
                  <a:cubicBezTo>
                    <a:pt x="670" y="2715"/>
                    <a:pt x="732" y="2904"/>
                    <a:pt x="816" y="3092"/>
                  </a:cubicBezTo>
                  <a:cubicBezTo>
                    <a:pt x="900" y="3238"/>
                    <a:pt x="1004" y="3364"/>
                    <a:pt x="1109" y="3469"/>
                  </a:cubicBezTo>
                  <a:cubicBezTo>
                    <a:pt x="1235" y="3552"/>
                    <a:pt x="1360" y="3615"/>
                    <a:pt x="1507" y="3636"/>
                  </a:cubicBezTo>
                  <a:cubicBezTo>
                    <a:pt x="1569" y="3657"/>
                    <a:pt x="1637" y="3667"/>
                    <a:pt x="1711" y="3667"/>
                  </a:cubicBezTo>
                  <a:cubicBezTo>
                    <a:pt x="1784" y="3667"/>
                    <a:pt x="1862" y="3657"/>
                    <a:pt x="1946" y="3636"/>
                  </a:cubicBezTo>
                  <a:cubicBezTo>
                    <a:pt x="2093" y="3615"/>
                    <a:pt x="2239" y="3552"/>
                    <a:pt x="2406" y="3490"/>
                  </a:cubicBezTo>
                  <a:cubicBezTo>
                    <a:pt x="2553" y="3406"/>
                    <a:pt x="2678" y="3301"/>
                    <a:pt x="2783" y="3197"/>
                  </a:cubicBezTo>
                  <a:cubicBezTo>
                    <a:pt x="2909" y="3092"/>
                    <a:pt x="2992" y="2966"/>
                    <a:pt x="3034" y="2841"/>
                  </a:cubicBezTo>
                  <a:cubicBezTo>
                    <a:pt x="3097" y="2715"/>
                    <a:pt x="3118" y="2569"/>
                    <a:pt x="3118" y="2422"/>
                  </a:cubicBezTo>
                  <a:cubicBezTo>
                    <a:pt x="3097" y="2276"/>
                    <a:pt x="3055" y="2109"/>
                    <a:pt x="2971" y="1962"/>
                  </a:cubicBezTo>
                  <a:cubicBezTo>
                    <a:pt x="2888" y="1774"/>
                    <a:pt x="2762" y="1627"/>
                    <a:pt x="2616" y="1544"/>
                  </a:cubicBezTo>
                  <a:cubicBezTo>
                    <a:pt x="2511" y="1456"/>
                    <a:pt x="2363" y="1413"/>
                    <a:pt x="2195" y="1413"/>
                  </a:cubicBezTo>
                  <a:cubicBezTo>
                    <a:pt x="2162" y="1413"/>
                    <a:pt x="2127" y="1415"/>
                    <a:pt x="2093" y="1418"/>
                  </a:cubicBezTo>
                  <a:cubicBezTo>
                    <a:pt x="2197" y="1293"/>
                    <a:pt x="2239" y="1146"/>
                    <a:pt x="2239" y="979"/>
                  </a:cubicBezTo>
                  <a:cubicBezTo>
                    <a:pt x="2239" y="811"/>
                    <a:pt x="2197" y="665"/>
                    <a:pt x="2113" y="518"/>
                  </a:cubicBezTo>
                  <a:cubicBezTo>
                    <a:pt x="2051" y="372"/>
                    <a:pt x="1946" y="267"/>
                    <a:pt x="1841" y="184"/>
                  </a:cubicBezTo>
                  <a:cubicBezTo>
                    <a:pt x="1737" y="79"/>
                    <a:pt x="1611" y="37"/>
                    <a:pt x="1486" y="16"/>
                  </a:cubicBezTo>
                  <a:cubicBezTo>
                    <a:pt x="1423" y="6"/>
                    <a:pt x="1360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6"/>
            <p:cNvSpPr/>
            <p:nvPr/>
          </p:nvSpPr>
          <p:spPr>
            <a:xfrm>
              <a:off x="8536375" y="4366125"/>
              <a:ext cx="45525" cy="45450"/>
            </a:xfrm>
            <a:custGeom>
              <a:avLst/>
              <a:gdLst/>
              <a:ahLst/>
              <a:cxnLst/>
              <a:rect l="l" t="t" r="r" b="b"/>
              <a:pathLst>
                <a:path w="1821" h="1818" extrusionOk="0">
                  <a:moveTo>
                    <a:pt x="908" y="1"/>
                  </a:moveTo>
                  <a:cubicBezTo>
                    <a:pt x="827" y="1"/>
                    <a:pt x="738" y="15"/>
                    <a:pt x="649" y="30"/>
                  </a:cubicBezTo>
                  <a:cubicBezTo>
                    <a:pt x="544" y="72"/>
                    <a:pt x="440" y="114"/>
                    <a:pt x="335" y="197"/>
                  </a:cubicBezTo>
                  <a:cubicBezTo>
                    <a:pt x="230" y="281"/>
                    <a:pt x="168" y="365"/>
                    <a:pt x="105" y="469"/>
                  </a:cubicBezTo>
                  <a:cubicBezTo>
                    <a:pt x="42" y="574"/>
                    <a:pt x="21" y="679"/>
                    <a:pt x="0" y="804"/>
                  </a:cubicBezTo>
                  <a:cubicBezTo>
                    <a:pt x="0" y="930"/>
                    <a:pt x="0" y="1034"/>
                    <a:pt x="42" y="1160"/>
                  </a:cubicBezTo>
                  <a:cubicBezTo>
                    <a:pt x="63" y="1265"/>
                    <a:pt x="126" y="1369"/>
                    <a:pt x="210" y="1474"/>
                  </a:cubicBezTo>
                  <a:cubicBezTo>
                    <a:pt x="272" y="1578"/>
                    <a:pt x="377" y="1641"/>
                    <a:pt x="482" y="1704"/>
                  </a:cubicBezTo>
                  <a:cubicBezTo>
                    <a:pt x="586" y="1767"/>
                    <a:pt x="691" y="1788"/>
                    <a:pt x="816" y="1809"/>
                  </a:cubicBezTo>
                  <a:cubicBezTo>
                    <a:pt x="847" y="1815"/>
                    <a:pt x="879" y="1817"/>
                    <a:pt x="913" y="1817"/>
                  </a:cubicBezTo>
                  <a:cubicBezTo>
                    <a:pt x="993" y="1817"/>
                    <a:pt x="1077" y="1802"/>
                    <a:pt x="1151" y="1788"/>
                  </a:cubicBezTo>
                  <a:cubicBezTo>
                    <a:pt x="1277" y="1746"/>
                    <a:pt x="1381" y="1683"/>
                    <a:pt x="1486" y="1620"/>
                  </a:cubicBezTo>
                  <a:cubicBezTo>
                    <a:pt x="1570" y="1537"/>
                    <a:pt x="1653" y="1432"/>
                    <a:pt x="1716" y="1327"/>
                  </a:cubicBezTo>
                  <a:cubicBezTo>
                    <a:pt x="1758" y="1223"/>
                    <a:pt x="1800" y="1118"/>
                    <a:pt x="1821" y="993"/>
                  </a:cubicBezTo>
                  <a:cubicBezTo>
                    <a:pt x="1821" y="888"/>
                    <a:pt x="1821" y="762"/>
                    <a:pt x="1779" y="658"/>
                  </a:cubicBezTo>
                  <a:cubicBezTo>
                    <a:pt x="1758" y="532"/>
                    <a:pt x="1695" y="428"/>
                    <a:pt x="1611" y="344"/>
                  </a:cubicBezTo>
                  <a:cubicBezTo>
                    <a:pt x="1549" y="239"/>
                    <a:pt x="1444" y="156"/>
                    <a:pt x="1339" y="114"/>
                  </a:cubicBezTo>
                  <a:cubicBezTo>
                    <a:pt x="1235" y="51"/>
                    <a:pt x="1130" y="9"/>
                    <a:pt x="1005" y="9"/>
                  </a:cubicBezTo>
                  <a:cubicBezTo>
                    <a:pt x="974" y="3"/>
                    <a:pt x="942" y="1"/>
                    <a:pt x="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614" name="Google Shape;614;p36"/>
          <p:cNvCxnSpPr/>
          <p:nvPr/>
        </p:nvCxnSpPr>
        <p:spPr>
          <a:xfrm>
            <a:off x="963477" y="2606175"/>
            <a:ext cx="36948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15" name="Google Shape;615;p36"/>
          <p:cNvSpPr txBox="1">
            <a:spLocks noGrp="1"/>
          </p:cNvSpPr>
          <p:nvPr>
            <p:ph type="subTitle" idx="4294967295"/>
          </p:nvPr>
        </p:nvSpPr>
        <p:spPr>
          <a:xfrm>
            <a:off x="742747" y="3853397"/>
            <a:ext cx="1710000" cy="1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Richard Roe</a:t>
            </a:r>
            <a:endParaRPr sz="1200"/>
          </a:p>
        </p:txBody>
      </p:sp>
      <p:sp>
        <p:nvSpPr>
          <p:cNvPr id="616" name="Google Shape;616;p36"/>
          <p:cNvSpPr txBox="1">
            <a:spLocks noGrp="1"/>
          </p:cNvSpPr>
          <p:nvPr>
            <p:ph type="subTitle" idx="4294967295"/>
          </p:nvPr>
        </p:nvSpPr>
        <p:spPr>
          <a:xfrm>
            <a:off x="3167214" y="3854662"/>
            <a:ext cx="1710000" cy="1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Jane Doe</a:t>
            </a:r>
            <a:endParaRPr sz="1200"/>
          </a:p>
        </p:txBody>
      </p:sp>
      <p:sp>
        <p:nvSpPr>
          <p:cNvPr id="617" name="Google Shape;617;p36"/>
          <p:cNvSpPr txBox="1">
            <a:spLocks noGrp="1"/>
          </p:cNvSpPr>
          <p:nvPr>
            <p:ph type="subTitle" idx="4294967295"/>
          </p:nvPr>
        </p:nvSpPr>
        <p:spPr>
          <a:xfrm>
            <a:off x="683347" y="4099730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Principal</a:t>
            </a:r>
            <a:endParaRPr sz="1000"/>
          </a:p>
        </p:txBody>
      </p:sp>
      <p:sp>
        <p:nvSpPr>
          <p:cNvPr id="618" name="Google Shape;618;p36"/>
          <p:cNvSpPr txBox="1">
            <a:spLocks noGrp="1"/>
          </p:cNvSpPr>
          <p:nvPr>
            <p:ph type="subTitle" idx="4294967295"/>
          </p:nvPr>
        </p:nvSpPr>
        <p:spPr>
          <a:xfrm>
            <a:off x="3101787" y="4101513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Teacher </a:t>
            </a:r>
            <a:endParaRPr sz="1000"/>
          </a:p>
        </p:txBody>
      </p:sp>
      <p:sp>
        <p:nvSpPr>
          <p:cNvPr id="619" name="Google Shape;619;p36"/>
          <p:cNvSpPr/>
          <p:nvPr/>
        </p:nvSpPr>
        <p:spPr>
          <a:xfrm>
            <a:off x="3588973" y="3417090"/>
            <a:ext cx="854425" cy="332100"/>
          </a:xfrm>
          <a:custGeom>
            <a:avLst/>
            <a:gdLst/>
            <a:ahLst/>
            <a:cxnLst/>
            <a:rect l="l" t="t" r="r" b="b"/>
            <a:pathLst>
              <a:path w="34177" h="13284" extrusionOk="0">
                <a:moveTo>
                  <a:pt x="19340" y="4476"/>
                </a:moveTo>
                <a:lnTo>
                  <a:pt x="19340" y="4476"/>
                </a:lnTo>
                <a:cubicBezTo>
                  <a:pt x="19232" y="5154"/>
                  <a:pt x="18933" y="5860"/>
                  <a:pt x="18635" y="6484"/>
                </a:cubicBezTo>
                <a:cubicBezTo>
                  <a:pt x="18499" y="6809"/>
                  <a:pt x="18309" y="7135"/>
                  <a:pt x="18147" y="7433"/>
                </a:cubicBezTo>
                <a:cubicBezTo>
                  <a:pt x="17713" y="7541"/>
                  <a:pt x="17279" y="7677"/>
                  <a:pt x="16872" y="7785"/>
                </a:cubicBezTo>
                <a:cubicBezTo>
                  <a:pt x="16682" y="7785"/>
                  <a:pt x="16492" y="7758"/>
                  <a:pt x="16329" y="7758"/>
                </a:cubicBezTo>
                <a:cubicBezTo>
                  <a:pt x="16953" y="6456"/>
                  <a:pt x="17903" y="4883"/>
                  <a:pt x="19340" y="4476"/>
                </a:cubicBezTo>
                <a:close/>
                <a:moveTo>
                  <a:pt x="16091" y="272"/>
                </a:moveTo>
                <a:cubicBezTo>
                  <a:pt x="16221" y="272"/>
                  <a:pt x="16221" y="1278"/>
                  <a:pt x="16194" y="1411"/>
                </a:cubicBezTo>
                <a:cubicBezTo>
                  <a:pt x="16194" y="1873"/>
                  <a:pt x="16085" y="2306"/>
                  <a:pt x="15950" y="2740"/>
                </a:cubicBezTo>
                <a:cubicBezTo>
                  <a:pt x="15651" y="3717"/>
                  <a:pt x="15163" y="4612"/>
                  <a:pt x="14594" y="5426"/>
                </a:cubicBezTo>
                <a:cubicBezTo>
                  <a:pt x="14024" y="6294"/>
                  <a:pt x="13346" y="7107"/>
                  <a:pt x="12586" y="7840"/>
                </a:cubicBezTo>
                <a:cubicBezTo>
                  <a:pt x="12098" y="7867"/>
                  <a:pt x="11610" y="7921"/>
                  <a:pt x="11149" y="7975"/>
                </a:cubicBezTo>
                <a:cubicBezTo>
                  <a:pt x="11529" y="5995"/>
                  <a:pt x="12369" y="4070"/>
                  <a:pt x="13481" y="2442"/>
                </a:cubicBezTo>
                <a:cubicBezTo>
                  <a:pt x="14105" y="1547"/>
                  <a:pt x="14946" y="516"/>
                  <a:pt x="16085" y="272"/>
                </a:cubicBezTo>
                <a:cubicBezTo>
                  <a:pt x="16087" y="272"/>
                  <a:pt x="16089" y="272"/>
                  <a:pt x="16091" y="272"/>
                </a:cubicBezTo>
                <a:close/>
                <a:moveTo>
                  <a:pt x="20154" y="7785"/>
                </a:moveTo>
                <a:lnTo>
                  <a:pt x="20154" y="7785"/>
                </a:lnTo>
                <a:cubicBezTo>
                  <a:pt x="20127" y="7894"/>
                  <a:pt x="20127" y="8002"/>
                  <a:pt x="20100" y="8111"/>
                </a:cubicBezTo>
                <a:cubicBezTo>
                  <a:pt x="19910" y="8084"/>
                  <a:pt x="19720" y="8057"/>
                  <a:pt x="19530" y="8030"/>
                </a:cubicBezTo>
                <a:cubicBezTo>
                  <a:pt x="19747" y="7921"/>
                  <a:pt x="19937" y="7840"/>
                  <a:pt x="20154" y="7785"/>
                </a:cubicBezTo>
                <a:close/>
                <a:moveTo>
                  <a:pt x="12234" y="8165"/>
                </a:moveTo>
                <a:lnTo>
                  <a:pt x="12234" y="8165"/>
                </a:lnTo>
                <a:cubicBezTo>
                  <a:pt x="11854" y="8491"/>
                  <a:pt x="11447" y="8816"/>
                  <a:pt x="11013" y="9087"/>
                </a:cubicBezTo>
                <a:cubicBezTo>
                  <a:pt x="11013" y="9087"/>
                  <a:pt x="10986" y="9115"/>
                  <a:pt x="10959" y="9115"/>
                </a:cubicBezTo>
                <a:cubicBezTo>
                  <a:pt x="10959" y="8952"/>
                  <a:pt x="10986" y="8789"/>
                  <a:pt x="11013" y="8653"/>
                </a:cubicBezTo>
                <a:cubicBezTo>
                  <a:pt x="11040" y="8518"/>
                  <a:pt x="11067" y="8382"/>
                  <a:pt x="11067" y="8274"/>
                </a:cubicBezTo>
                <a:cubicBezTo>
                  <a:pt x="11474" y="8219"/>
                  <a:pt x="11854" y="8192"/>
                  <a:pt x="12234" y="8165"/>
                </a:cubicBezTo>
                <a:close/>
                <a:moveTo>
                  <a:pt x="15841" y="8030"/>
                </a:moveTo>
                <a:cubicBezTo>
                  <a:pt x="15841" y="8030"/>
                  <a:pt x="15841" y="8057"/>
                  <a:pt x="15841" y="8057"/>
                </a:cubicBezTo>
                <a:cubicBezTo>
                  <a:pt x="14214" y="8491"/>
                  <a:pt x="12613" y="8925"/>
                  <a:pt x="10986" y="9359"/>
                </a:cubicBezTo>
                <a:cubicBezTo>
                  <a:pt x="11420" y="9087"/>
                  <a:pt x="11800" y="8789"/>
                  <a:pt x="12152" y="8491"/>
                </a:cubicBezTo>
                <a:cubicBezTo>
                  <a:pt x="12288" y="8382"/>
                  <a:pt x="12424" y="8247"/>
                  <a:pt x="12559" y="8138"/>
                </a:cubicBezTo>
                <a:cubicBezTo>
                  <a:pt x="12695" y="8111"/>
                  <a:pt x="12830" y="8111"/>
                  <a:pt x="12966" y="8111"/>
                </a:cubicBezTo>
                <a:cubicBezTo>
                  <a:pt x="13915" y="8057"/>
                  <a:pt x="14865" y="8030"/>
                  <a:pt x="15841" y="8030"/>
                </a:cubicBezTo>
                <a:close/>
                <a:moveTo>
                  <a:pt x="10796" y="8301"/>
                </a:moveTo>
                <a:lnTo>
                  <a:pt x="10796" y="8301"/>
                </a:lnTo>
                <a:cubicBezTo>
                  <a:pt x="10715" y="8626"/>
                  <a:pt x="10688" y="8952"/>
                  <a:pt x="10661" y="9304"/>
                </a:cubicBezTo>
                <a:cubicBezTo>
                  <a:pt x="10444" y="9413"/>
                  <a:pt x="10254" y="9521"/>
                  <a:pt x="10037" y="9603"/>
                </a:cubicBezTo>
                <a:lnTo>
                  <a:pt x="9142" y="9820"/>
                </a:lnTo>
                <a:cubicBezTo>
                  <a:pt x="8545" y="9793"/>
                  <a:pt x="8491" y="9169"/>
                  <a:pt x="8599" y="8599"/>
                </a:cubicBezTo>
                <a:cubicBezTo>
                  <a:pt x="9331" y="8491"/>
                  <a:pt x="10064" y="8382"/>
                  <a:pt x="10796" y="8301"/>
                </a:cubicBezTo>
                <a:close/>
                <a:moveTo>
                  <a:pt x="8436" y="8626"/>
                </a:moveTo>
                <a:lnTo>
                  <a:pt x="8436" y="8626"/>
                </a:lnTo>
                <a:cubicBezTo>
                  <a:pt x="8355" y="9142"/>
                  <a:pt x="8382" y="9684"/>
                  <a:pt x="8789" y="9901"/>
                </a:cubicBezTo>
                <a:cubicBezTo>
                  <a:pt x="6158" y="10525"/>
                  <a:pt x="3473" y="10986"/>
                  <a:pt x="787" y="11176"/>
                </a:cubicBezTo>
                <a:cubicBezTo>
                  <a:pt x="2252" y="10254"/>
                  <a:pt x="3961" y="9684"/>
                  <a:pt x="5643" y="9250"/>
                </a:cubicBezTo>
                <a:cubicBezTo>
                  <a:pt x="6565" y="9006"/>
                  <a:pt x="7487" y="8816"/>
                  <a:pt x="8436" y="8626"/>
                </a:cubicBezTo>
                <a:close/>
                <a:moveTo>
                  <a:pt x="17197" y="8084"/>
                </a:moveTo>
                <a:cubicBezTo>
                  <a:pt x="17387" y="8084"/>
                  <a:pt x="17577" y="8111"/>
                  <a:pt x="17740" y="8111"/>
                </a:cubicBezTo>
                <a:cubicBezTo>
                  <a:pt x="17523" y="8436"/>
                  <a:pt x="17306" y="8789"/>
                  <a:pt x="17089" y="9115"/>
                </a:cubicBezTo>
                <a:cubicBezTo>
                  <a:pt x="16492" y="9955"/>
                  <a:pt x="15814" y="10742"/>
                  <a:pt x="15055" y="11447"/>
                </a:cubicBezTo>
                <a:cubicBezTo>
                  <a:pt x="15244" y="10389"/>
                  <a:pt x="15624" y="9332"/>
                  <a:pt x="16031" y="8382"/>
                </a:cubicBezTo>
                <a:cubicBezTo>
                  <a:pt x="16411" y="8301"/>
                  <a:pt x="16818" y="8192"/>
                  <a:pt x="17197" y="8084"/>
                </a:cubicBezTo>
                <a:close/>
                <a:moveTo>
                  <a:pt x="19123" y="8247"/>
                </a:moveTo>
                <a:cubicBezTo>
                  <a:pt x="19422" y="8301"/>
                  <a:pt x="19720" y="8328"/>
                  <a:pt x="20018" y="8382"/>
                </a:cubicBezTo>
                <a:cubicBezTo>
                  <a:pt x="19693" y="9386"/>
                  <a:pt x="18906" y="10308"/>
                  <a:pt x="18255" y="11013"/>
                </a:cubicBezTo>
                <a:cubicBezTo>
                  <a:pt x="18038" y="11230"/>
                  <a:pt x="17821" y="11474"/>
                  <a:pt x="17577" y="11691"/>
                </a:cubicBezTo>
                <a:cubicBezTo>
                  <a:pt x="17252" y="11366"/>
                  <a:pt x="17116" y="10932"/>
                  <a:pt x="17333" y="10308"/>
                </a:cubicBezTo>
                <a:cubicBezTo>
                  <a:pt x="17604" y="9494"/>
                  <a:pt x="18309" y="8735"/>
                  <a:pt x="19123" y="8247"/>
                </a:cubicBezTo>
                <a:close/>
                <a:moveTo>
                  <a:pt x="20317" y="8491"/>
                </a:moveTo>
                <a:cubicBezTo>
                  <a:pt x="22242" y="8491"/>
                  <a:pt x="24277" y="9359"/>
                  <a:pt x="25796" y="10633"/>
                </a:cubicBezTo>
                <a:cubicBezTo>
                  <a:pt x="25063" y="11230"/>
                  <a:pt x="23978" y="11501"/>
                  <a:pt x="23110" y="11746"/>
                </a:cubicBezTo>
                <a:cubicBezTo>
                  <a:pt x="21991" y="12062"/>
                  <a:pt x="20827" y="12269"/>
                  <a:pt x="19679" y="12269"/>
                </a:cubicBezTo>
                <a:cubicBezTo>
                  <a:pt x="19548" y="12269"/>
                  <a:pt x="19417" y="12266"/>
                  <a:pt x="19286" y="12261"/>
                </a:cubicBezTo>
                <a:cubicBezTo>
                  <a:pt x="18743" y="12261"/>
                  <a:pt x="18228" y="12125"/>
                  <a:pt x="17821" y="11881"/>
                </a:cubicBezTo>
                <a:cubicBezTo>
                  <a:pt x="18011" y="11691"/>
                  <a:pt x="18201" y="11556"/>
                  <a:pt x="18391" y="11393"/>
                </a:cubicBezTo>
                <a:cubicBezTo>
                  <a:pt x="19123" y="10606"/>
                  <a:pt x="19991" y="9359"/>
                  <a:pt x="20317" y="8491"/>
                </a:cubicBezTo>
                <a:close/>
                <a:moveTo>
                  <a:pt x="15624" y="8491"/>
                </a:moveTo>
                <a:cubicBezTo>
                  <a:pt x="15190" y="9521"/>
                  <a:pt x="14811" y="10633"/>
                  <a:pt x="14675" y="11773"/>
                </a:cubicBezTo>
                <a:cubicBezTo>
                  <a:pt x="14132" y="12207"/>
                  <a:pt x="13509" y="12559"/>
                  <a:pt x="12830" y="12614"/>
                </a:cubicBezTo>
                <a:cubicBezTo>
                  <a:pt x="12769" y="12619"/>
                  <a:pt x="12709" y="12621"/>
                  <a:pt x="12650" y="12621"/>
                </a:cubicBezTo>
                <a:cubicBezTo>
                  <a:pt x="11230" y="12621"/>
                  <a:pt x="10906" y="11067"/>
                  <a:pt x="10932" y="9738"/>
                </a:cubicBezTo>
                <a:cubicBezTo>
                  <a:pt x="12505" y="9359"/>
                  <a:pt x="14051" y="8925"/>
                  <a:pt x="15624" y="8491"/>
                </a:cubicBezTo>
                <a:close/>
                <a:moveTo>
                  <a:pt x="18092" y="8138"/>
                </a:moveTo>
                <a:cubicBezTo>
                  <a:pt x="18282" y="8165"/>
                  <a:pt x="18472" y="8165"/>
                  <a:pt x="18662" y="8192"/>
                </a:cubicBezTo>
                <a:cubicBezTo>
                  <a:pt x="17957" y="8708"/>
                  <a:pt x="17387" y="9386"/>
                  <a:pt x="17089" y="10091"/>
                </a:cubicBezTo>
                <a:cubicBezTo>
                  <a:pt x="16791" y="10823"/>
                  <a:pt x="16926" y="11447"/>
                  <a:pt x="17333" y="11881"/>
                </a:cubicBezTo>
                <a:cubicBezTo>
                  <a:pt x="16647" y="12488"/>
                  <a:pt x="15832" y="12967"/>
                  <a:pt x="14988" y="12967"/>
                </a:cubicBezTo>
                <a:cubicBezTo>
                  <a:pt x="14965" y="12967"/>
                  <a:pt x="14942" y="12967"/>
                  <a:pt x="14919" y="12966"/>
                </a:cubicBezTo>
                <a:cubicBezTo>
                  <a:pt x="14919" y="12641"/>
                  <a:pt x="14946" y="12288"/>
                  <a:pt x="14973" y="11935"/>
                </a:cubicBezTo>
                <a:cubicBezTo>
                  <a:pt x="15461" y="11529"/>
                  <a:pt x="15895" y="11067"/>
                  <a:pt x="16248" y="10688"/>
                </a:cubicBezTo>
                <a:cubicBezTo>
                  <a:pt x="16926" y="9901"/>
                  <a:pt x="17550" y="9033"/>
                  <a:pt x="18092" y="8138"/>
                </a:cubicBezTo>
                <a:close/>
                <a:moveTo>
                  <a:pt x="16194" y="1"/>
                </a:moveTo>
                <a:cubicBezTo>
                  <a:pt x="14539" y="218"/>
                  <a:pt x="13400" y="1981"/>
                  <a:pt x="12641" y="3283"/>
                </a:cubicBezTo>
                <a:cubicBezTo>
                  <a:pt x="11800" y="4721"/>
                  <a:pt x="11149" y="6348"/>
                  <a:pt x="10823" y="8002"/>
                </a:cubicBezTo>
                <a:cubicBezTo>
                  <a:pt x="10118" y="8084"/>
                  <a:pt x="9386" y="8165"/>
                  <a:pt x="8653" y="8301"/>
                </a:cubicBezTo>
                <a:cubicBezTo>
                  <a:pt x="8653" y="8274"/>
                  <a:pt x="8681" y="8247"/>
                  <a:pt x="8681" y="8219"/>
                </a:cubicBezTo>
                <a:cubicBezTo>
                  <a:pt x="8696" y="8159"/>
                  <a:pt x="8651" y="8123"/>
                  <a:pt x="8604" y="8123"/>
                </a:cubicBezTo>
                <a:cubicBezTo>
                  <a:pt x="8568" y="8123"/>
                  <a:pt x="8530" y="8145"/>
                  <a:pt x="8518" y="8192"/>
                </a:cubicBezTo>
                <a:cubicBezTo>
                  <a:pt x="8491" y="8219"/>
                  <a:pt x="8491" y="8274"/>
                  <a:pt x="8464" y="8328"/>
                </a:cubicBezTo>
                <a:cubicBezTo>
                  <a:pt x="7894" y="8436"/>
                  <a:pt x="7324" y="8545"/>
                  <a:pt x="6755" y="8681"/>
                </a:cubicBezTo>
                <a:cubicBezTo>
                  <a:pt x="4802" y="9115"/>
                  <a:pt x="2795" y="9711"/>
                  <a:pt x="1032" y="10661"/>
                </a:cubicBezTo>
                <a:cubicBezTo>
                  <a:pt x="706" y="10850"/>
                  <a:pt x="408" y="11040"/>
                  <a:pt x="136" y="11230"/>
                </a:cubicBezTo>
                <a:cubicBezTo>
                  <a:pt x="1" y="11312"/>
                  <a:pt x="28" y="11529"/>
                  <a:pt x="191" y="11529"/>
                </a:cubicBezTo>
                <a:cubicBezTo>
                  <a:pt x="3744" y="11393"/>
                  <a:pt x="7189" y="10688"/>
                  <a:pt x="10606" y="9820"/>
                </a:cubicBezTo>
                <a:cubicBezTo>
                  <a:pt x="10606" y="11095"/>
                  <a:pt x="10959" y="12559"/>
                  <a:pt x="12315" y="12885"/>
                </a:cubicBezTo>
                <a:cubicBezTo>
                  <a:pt x="12467" y="12920"/>
                  <a:pt x="12619" y="12937"/>
                  <a:pt x="12769" y="12937"/>
                </a:cubicBezTo>
                <a:cubicBezTo>
                  <a:pt x="13421" y="12937"/>
                  <a:pt x="14047" y="12626"/>
                  <a:pt x="14621" y="12207"/>
                </a:cubicBezTo>
                <a:lnTo>
                  <a:pt x="14621" y="12207"/>
                </a:lnTo>
                <a:cubicBezTo>
                  <a:pt x="14594" y="12505"/>
                  <a:pt x="14594" y="12803"/>
                  <a:pt x="14594" y="13102"/>
                </a:cubicBezTo>
                <a:cubicBezTo>
                  <a:pt x="14621" y="13210"/>
                  <a:pt x="14675" y="13264"/>
                  <a:pt x="14783" y="13264"/>
                </a:cubicBezTo>
                <a:cubicBezTo>
                  <a:pt x="14877" y="13277"/>
                  <a:pt x="14970" y="13283"/>
                  <a:pt x="15064" y="13283"/>
                </a:cubicBezTo>
                <a:cubicBezTo>
                  <a:pt x="15968" y="13283"/>
                  <a:pt x="16839" y="12713"/>
                  <a:pt x="17577" y="12098"/>
                </a:cubicBezTo>
                <a:cubicBezTo>
                  <a:pt x="17821" y="12261"/>
                  <a:pt x="18120" y="12397"/>
                  <a:pt x="18445" y="12451"/>
                </a:cubicBezTo>
                <a:cubicBezTo>
                  <a:pt x="18851" y="12537"/>
                  <a:pt x="19270" y="12573"/>
                  <a:pt x="19693" y="12573"/>
                </a:cubicBezTo>
                <a:cubicBezTo>
                  <a:pt x="20742" y="12573"/>
                  <a:pt x="21819" y="12349"/>
                  <a:pt x="22785" y="12098"/>
                </a:cubicBezTo>
                <a:cubicBezTo>
                  <a:pt x="23870" y="11827"/>
                  <a:pt x="25280" y="11474"/>
                  <a:pt x="26121" y="10661"/>
                </a:cubicBezTo>
                <a:cubicBezTo>
                  <a:pt x="26148" y="10633"/>
                  <a:pt x="26175" y="10525"/>
                  <a:pt x="26121" y="10471"/>
                </a:cubicBezTo>
                <a:cubicBezTo>
                  <a:pt x="24684" y="9250"/>
                  <a:pt x="22839" y="8653"/>
                  <a:pt x="21049" y="8274"/>
                </a:cubicBezTo>
                <a:cubicBezTo>
                  <a:pt x="20832" y="8219"/>
                  <a:pt x="20615" y="8192"/>
                  <a:pt x="20398" y="8138"/>
                </a:cubicBezTo>
                <a:cubicBezTo>
                  <a:pt x="20425" y="7948"/>
                  <a:pt x="20452" y="7758"/>
                  <a:pt x="20452" y="7568"/>
                </a:cubicBezTo>
                <a:cubicBezTo>
                  <a:pt x="20475" y="7479"/>
                  <a:pt x="20404" y="7426"/>
                  <a:pt x="20333" y="7426"/>
                </a:cubicBezTo>
                <a:cubicBezTo>
                  <a:pt x="20318" y="7426"/>
                  <a:pt x="20303" y="7428"/>
                  <a:pt x="20290" y="7433"/>
                </a:cubicBezTo>
                <a:cubicBezTo>
                  <a:pt x="19856" y="7514"/>
                  <a:pt x="19449" y="7704"/>
                  <a:pt x="19042" y="7948"/>
                </a:cubicBezTo>
                <a:cubicBezTo>
                  <a:pt x="18771" y="7921"/>
                  <a:pt x="18526" y="7894"/>
                  <a:pt x="18255" y="7867"/>
                </a:cubicBezTo>
                <a:cubicBezTo>
                  <a:pt x="18282" y="7840"/>
                  <a:pt x="18282" y="7813"/>
                  <a:pt x="18309" y="7785"/>
                </a:cubicBezTo>
                <a:cubicBezTo>
                  <a:pt x="22399" y="6713"/>
                  <a:pt x="26526" y="5843"/>
                  <a:pt x="30766" y="5843"/>
                </a:cubicBezTo>
                <a:cubicBezTo>
                  <a:pt x="31671" y="5843"/>
                  <a:pt x="32582" y="5882"/>
                  <a:pt x="33499" y="5968"/>
                </a:cubicBezTo>
                <a:cubicBezTo>
                  <a:pt x="33119" y="6239"/>
                  <a:pt x="32685" y="6429"/>
                  <a:pt x="32278" y="6646"/>
                </a:cubicBezTo>
                <a:cubicBezTo>
                  <a:pt x="32113" y="6717"/>
                  <a:pt x="32215" y="6933"/>
                  <a:pt x="32370" y="6933"/>
                </a:cubicBezTo>
                <a:cubicBezTo>
                  <a:pt x="32393" y="6933"/>
                  <a:pt x="32417" y="6928"/>
                  <a:pt x="32441" y="6918"/>
                </a:cubicBezTo>
                <a:cubicBezTo>
                  <a:pt x="33011" y="6646"/>
                  <a:pt x="33580" y="6402"/>
                  <a:pt x="34068" y="5941"/>
                </a:cubicBezTo>
                <a:cubicBezTo>
                  <a:pt x="34177" y="5833"/>
                  <a:pt x="34068" y="5670"/>
                  <a:pt x="33933" y="5670"/>
                </a:cubicBezTo>
                <a:cubicBezTo>
                  <a:pt x="32843" y="5546"/>
                  <a:pt x="31762" y="5490"/>
                  <a:pt x="30688" y="5490"/>
                </a:cubicBezTo>
                <a:cubicBezTo>
                  <a:pt x="26572" y="5490"/>
                  <a:pt x="22554" y="6313"/>
                  <a:pt x="18554" y="7324"/>
                </a:cubicBezTo>
                <a:cubicBezTo>
                  <a:pt x="18581" y="7297"/>
                  <a:pt x="18581" y="7270"/>
                  <a:pt x="18608" y="7243"/>
                </a:cubicBezTo>
                <a:cubicBezTo>
                  <a:pt x="19096" y="6348"/>
                  <a:pt x="19611" y="5290"/>
                  <a:pt x="19666" y="4259"/>
                </a:cubicBezTo>
                <a:cubicBezTo>
                  <a:pt x="19689" y="4165"/>
                  <a:pt x="19610" y="4091"/>
                  <a:pt x="19518" y="4091"/>
                </a:cubicBezTo>
                <a:cubicBezTo>
                  <a:pt x="19504" y="4091"/>
                  <a:pt x="19490" y="4093"/>
                  <a:pt x="19476" y="4097"/>
                </a:cubicBezTo>
                <a:cubicBezTo>
                  <a:pt x="17794" y="4449"/>
                  <a:pt x="16709" y="6267"/>
                  <a:pt x="16004" y="7704"/>
                </a:cubicBezTo>
                <a:cubicBezTo>
                  <a:pt x="16004" y="7704"/>
                  <a:pt x="15977" y="7731"/>
                  <a:pt x="15977" y="7758"/>
                </a:cubicBezTo>
                <a:cubicBezTo>
                  <a:pt x="15651" y="7745"/>
                  <a:pt x="15326" y="7738"/>
                  <a:pt x="15000" y="7738"/>
                </a:cubicBezTo>
                <a:cubicBezTo>
                  <a:pt x="14675" y="7738"/>
                  <a:pt x="14349" y="7745"/>
                  <a:pt x="14024" y="7758"/>
                </a:cubicBezTo>
                <a:cubicBezTo>
                  <a:pt x="13644" y="7785"/>
                  <a:pt x="13264" y="7785"/>
                  <a:pt x="12885" y="7813"/>
                </a:cubicBezTo>
                <a:cubicBezTo>
                  <a:pt x="13888" y="6836"/>
                  <a:pt x="14729" y="5697"/>
                  <a:pt x="15407" y="4504"/>
                </a:cubicBezTo>
                <a:cubicBezTo>
                  <a:pt x="16140" y="3174"/>
                  <a:pt x="16682" y="1601"/>
                  <a:pt x="16302" y="109"/>
                </a:cubicBezTo>
                <a:cubicBezTo>
                  <a:pt x="16302" y="55"/>
                  <a:pt x="16248" y="1"/>
                  <a:pt x="16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0" name="Google Shape;620;p36"/>
          <p:cNvSpPr/>
          <p:nvPr/>
        </p:nvSpPr>
        <p:spPr>
          <a:xfrm>
            <a:off x="1277185" y="3336515"/>
            <a:ext cx="641125" cy="490975"/>
          </a:xfrm>
          <a:custGeom>
            <a:avLst/>
            <a:gdLst/>
            <a:ahLst/>
            <a:cxnLst/>
            <a:rect l="l" t="t" r="r" b="b"/>
            <a:pathLst>
              <a:path w="25645" h="19639" extrusionOk="0">
                <a:moveTo>
                  <a:pt x="9940" y="8422"/>
                </a:moveTo>
                <a:cubicBezTo>
                  <a:pt x="10021" y="8910"/>
                  <a:pt x="10048" y="9398"/>
                  <a:pt x="10076" y="9886"/>
                </a:cubicBezTo>
                <a:cubicBezTo>
                  <a:pt x="9913" y="9914"/>
                  <a:pt x="9750" y="9941"/>
                  <a:pt x="9587" y="9968"/>
                </a:cubicBezTo>
                <a:cubicBezTo>
                  <a:pt x="9587" y="9968"/>
                  <a:pt x="9587" y="9941"/>
                  <a:pt x="9587" y="9914"/>
                </a:cubicBezTo>
                <a:cubicBezTo>
                  <a:pt x="9696" y="9452"/>
                  <a:pt x="9777" y="8910"/>
                  <a:pt x="9940" y="8422"/>
                </a:cubicBezTo>
                <a:close/>
                <a:moveTo>
                  <a:pt x="8394" y="583"/>
                </a:moveTo>
                <a:cubicBezTo>
                  <a:pt x="9425" y="3621"/>
                  <a:pt x="9397" y="6903"/>
                  <a:pt x="8855" y="10131"/>
                </a:cubicBezTo>
                <a:cubicBezTo>
                  <a:pt x="8123" y="10266"/>
                  <a:pt x="7363" y="10456"/>
                  <a:pt x="6631" y="10646"/>
                </a:cubicBezTo>
                <a:cubicBezTo>
                  <a:pt x="6685" y="10103"/>
                  <a:pt x="6739" y="9561"/>
                  <a:pt x="6794" y="9018"/>
                </a:cubicBezTo>
                <a:cubicBezTo>
                  <a:pt x="7011" y="6659"/>
                  <a:pt x="7390" y="4272"/>
                  <a:pt x="7987" y="1966"/>
                </a:cubicBezTo>
                <a:cubicBezTo>
                  <a:pt x="8095" y="1505"/>
                  <a:pt x="8204" y="1017"/>
                  <a:pt x="8394" y="583"/>
                </a:cubicBezTo>
                <a:close/>
                <a:moveTo>
                  <a:pt x="14036" y="9669"/>
                </a:moveTo>
                <a:cubicBezTo>
                  <a:pt x="14008" y="10863"/>
                  <a:pt x="13791" y="12192"/>
                  <a:pt x="13358" y="13385"/>
                </a:cubicBezTo>
                <a:cubicBezTo>
                  <a:pt x="13358" y="12951"/>
                  <a:pt x="13412" y="12572"/>
                  <a:pt x="13439" y="12328"/>
                </a:cubicBezTo>
                <a:cubicBezTo>
                  <a:pt x="13520" y="11487"/>
                  <a:pt x="13656" y="10537"/>
                  <a:pt x="13927" y="9697"/>
                </a:cubicBezTo>
                <a:cubicBezTo>
                  <a:pt x="13954" y="9669"/>
                  <a:pt x="13981" y="9669"/>
                  <a:pt x="14036" y="9669"/>
                </a:cubicBezTo>
                <a:close/>
                <a:moveTo>
                  <a:pt x="16233" y="10076"/>
                </a:moveTo>
                <a:cubicBezTo>
                  <a:pt x="16233" y="10999"/>
                  <a:pt x="16178" y="12328"/>
                  <a:pt x="15961" y="13494"/>
                </a:cubicBezTo>
                <a:cubicBezTo>
                  <a:pt x="15772" y="12355"/>
                  <a:pt x="15934" y="11188"/>
                  <a:pt x="16233" y="10076"/>
                </a:cubicBezTo>
                <a:close/>
                <a:moveTo>
                  <a:pt x="10076" y="10239"/>
                </a:moveTo>
                <a:cubicBezTo>
                  <a:pt x="10076" y="10402"/>
                  <a:pt x="10076" y="10565"/>
                  <a:pt x="10076" y="10754"/>
                </a:cubicBezTo>
                <a:cubicBezTo>
                  <a:pt x="10076" y="11649"/>
                  <a:pt x="10021" y="12572"/>
                  <a:pt x="9886" y="13494"/>
                </a:cubicBezTo>
                <a:cubicBezTo>
                  <a:pt x="9669" y="13521"/>
                  <a:pt x="9452" y="13575"/>
                  <a:pt x="9235" y="13602"/>
                </a:cubicBezTo>
                <a:cubicBezTo>
                  <a:pt x="9235" y="13250"/>
                  <a:pt x="9262" y="12951"/>
                  <a:pt x="9262" y="12734"/>
                </a:cubicBezTo>
                <a:cubicBezTo>
                  <a:pt x="9289" y="11921"/>
                  <a:pt x="9397" y="11134"/>
                  <a:pt x="9533" y="10348"/>
                </a:cubicBezTo>
                <a:cubicBezTo>
                  <a:pt x="9723" y="10293"/>
                  <a:pt x="9886" y="10266"/>
                  <a:pt x="10076" y="10239"/>
                </a:cubicBezTo>
                <a:close/>
                <a:moveTo>
                  <a:pt x="9180" y="10402"/>
                </a:moveTo>
                <a:cubicBezTo>
                  <a:pt x="8991" y="11432"/>
                  <a:pt x="8882" y="12490"/>
                  <a:pt x="8882" y="13548"/>
                </a:cubicBezTo>
                <a:cubicBezTo>
                  <a:pt x="8882" y="13575"/>
                  <a:pt x="8909" y="13630"/>
                  <a:pt x="8909" y="13684"/>
                </a:cubicBezTo>
                <a:cubicBezTo>
                  <a:pt x="8692" y="13711"/>
                  <a:pt x="8502" y="13738"/>
                  <a:pt x="8312" y="13792"/>
                </a:cubicBezTo>
                <a:cubicBezTo>
                  <a:pt x="8611" y="12680"/>
                  <a:pt x="8882" y="11568"/>
                  <a:pt x="9072" y="10429"/>
                </a:cubicBezTo>
                <a:cubicBezTo>
                  <a:pt x="9099" y="10429"/>
                  <a:pt x="9126" y="10402"/>
                  <a:pt x="9180" y="10402"/>
                </a:cubicBezTo>
                <a:close/>
                <a:moveTo>
                  <a:pt x="8801" y="10483"/>
                </a:moveTo>
                <a:lnTo>
                  <a:pt x="8801" y="10483"/>
                </a:lnTo>
                <a:cubicBezTo>
                  <a:pt x="8611" y="11622"/>
                  <a:pt x="8340" y="12734"/>
                  <a:pt x="8041" y="13819"/>
                </a:cubicBezTo>
                <a:cubicBezTo>
                  <a:pt x="7553" y="13901"/>
                  <a:pt x="7065" y="13982"/>
                  <a:pt x="6577" y="14036"/>
                </a:cubicBezTo>
                <a:cubicBezTo>
                  <a:pt x="6495" y="13060"/>
                  <a:pt x="6522" y="12029"/>
                  <a:pt x="6604" y="11026"/>
                </a:cubicBezTo>
                <a:cubicBezTo>
                  <a:pt x="7336" y="10836"/>
                  <a:pt x="8068" y="10646"/>
                  <a:pt x="8801" y="10483"/>
                </a:cubicBezTo>
                <a:close/>
                <a:moveTo>
                  <a:pt x="6278" y="11134"/>
                </a:moveTo>
                <a:cubicBezTo>
                  <a:pt x="6251" y="11568"/>
                  <a:pt x="6224" y="12029"/>
                  <a:pt x="6224" y="12463"/>
                </a:cubicBezTo>
                <a:cubicBezTo>
                  <a:pt x="6224" y="13006"/>
                  <a:pt x="6224" y="13548"/>
                  <a:pt x="6278" y="14091"/>
                </a:cubicBezTo>
                <a:cubicBezTo>
                  <a:pt x="6007" y="14118"/>
                  <a:pt x="5736" y="14145"/>
                  <a:pt x="5464" y="14172"/>
                </a:cubicBezTo>
                <a:cubicBezTo>
                  <a:pt x="4244" y="13819"/>
                  <a:pt x="3105" y="13331"/>
                  <a:pt x="2020" y="12707"/>
                </a:cubicBezTo>
                <a:cubicBezTo>
                  <a:pt x="3186" y="12111"/>
                  <a:pt x="4407" y="11677"/>
                  <a:pt x="5627" y="11297"/>
                </a:cubicBezTo>
                <a:cubicBezTo>
                  <a:pt x="5844" y="11243"/>
                  <a:pt x="6061" y="11188"/>
                  <a:pt x="6278" y="11134"/>
                </a:cubicBezTo>
                <a:close/>
                <a:moveTo>
                  <a:pt x="18592" y="9507"/>
                </a:moveTo>
                <a:cubicBezTo>
                  <a:pt x="18999" y="9534"/>
                  <a:pt x="19406" y="9561"/>
                  <a:pt x="19813" y="9588"/>
                </a:cubicBezTo>
                <a:cubicBezTo>
                  <a:pt x="21630" y="9724"/>
                  <a:pt x="23610" y="10049"/>
                  <a:pt x="25184" y="11053"/>
                </a:cubicBezTo>
                <a:cubicBezTo>
                  <a:pt x="23420" y="12490"/>
                  <a:pt x="21305" y="13467"/>
                  <a:pt x="19081" y="14063"/>
                </a:cubicBezTo>
                <a:cubicBezTo>
                  <a:pt x="19406" y="13277"/>
                  <a:pt x="19650" y="12463"/>
                  <a:pt x="20003" y="11704"/>
                </a:cubicBezTo>
                <a:cubicBezTo>
                  <a:pt x="20039" y="11612"/>
                  <a:pt x="19977" y="11533"/>
                  <a:pt x="19908" y="11533"/>
                </a:cubicBezTo>
                <a:cubicBezTo>
                  <a:pt x="19874" y="11533"/>
                  <a:pt x="19839" y="11551"/>
                  <a:pt x="19813" y="11595"/>
                </a:cubicBezTo>
                <a:cubicBezTo>
                  <a:pt x="19732" y="11731"/>
                  <a:pt x="19677" y="11894"/>
                  <a:pt x="19596" y="12029"/>
                </a:cubicBezTo>
                <a:cubicBezTo>
                  <a:pt x="19135" y="12924"/>
                  <a:pt x="18538" y="13711"/>
                  <a:pt x="17616" y="14172"/>
                </a:cubicBezTo>
                <a:cubicBezTo>
                  <a:pt x="16992" y="12626"/>
                  <a:pt x="17643" y="10863"/>
                  <a:pt x="18592" y="9507"/>
                </a:cubicBezTo>
                <a:close/>
                <a:moveTo>
                  <a:pt x="1830" y="12816"/>
                </a:moveTo>
                <a:cubicBezTo>
                  <a:pt x="2806" y="13385"/>
                  <a:pt x="3837" y="13847"/>
                  <a:pt x="4895" y="14199"/>
                </a:cubicBezTo>
                <a:cubicBezTo>
                  <a:pt x="4716" y="14206"/>
                  <a:pt x="4537" y="14210"/>
                  <a:pt x="4358" y="14210"/>
                </a:cubicBezTo>
                <a:cubicBezTo>
                  <a:pt x="3124" y="14210"/>
                  <a:pt x="1896" y="14028"/>
                  <a:pt x="853" y="13413"/>
                </a:cubicBezTo>
                <a:cubicBezTo>
                  <a:pt x="1152" y="13196"/>
                  <a:pt x="1504" y="12979"/>
                  <a:pt x="1830" y="12816"/>
                </a:cubicBezTo>
                <a:close/>
                <a:moveTo>
                  <a:pt x="18945" y="13521"/>
                </a:moveTo>
                <a:lnTo>
                  <a:pt x="18945" y="13521"/>
                </a:lnTo>
                <a:cubicBezTo>
                  <a:pt x="18864" y="13738"/>
                  <a:pt x="18755" y="13955"/>
                  <a:pt x="18674" y="14172"/>
                </a:cubicBezTo>
                <a:cubicBezTo>
                  <a:pt x="18484" y="14226"/>
                  <a:pt x="18267" y="14280"/>
                  <a:pt x="18050" y="14335"/>
                </a:cubicBezTo>
                <a:cubicBezTo>
                  <a:pt x="18403" y="14091"/>
                  <a:pt x="18701" y="13819"/>
                  <a:pt x="18945" y="13521"/>
                </a:cubicBezTo>
                <a:close/>
                <a:moveTo>
                  <a:pt x="17670" y="9495"/>
                </a:moveTo>
                <a:cubicBezTo>
                  <a:pt x="17869" y="9495"/>
                  <a:pt x="18068" y="9498"/>
                  <a:pt x="18267" y="9507"/>
                </a:cubicBezTo>
                <a:cubicBezTo>
                  <a:pt x="17290" y="10944"/>
                  <a:pt x="16667" y="12816"/>
                  <a:pt x="17372" y="14470"/>
                </a:cubicBezTo>
                <a:cubicBezTo>
                  <a:pt x="17019" y="14525"/>
                  <a:pt x="16667" y="14606"/>
                  <a:pt x="16314" y="14660"/>
                </a:cubicBezTo>
                <a:cubicBezTo>
                  <a:pt x="16206" y="14443"/>
                  <a:pt x="16151" y="14226"/>
                  <a:pt x="16070" y="14009"/>
                </a:cubicBezTo>
                <a:cubicBezTo>
                  <a:pt x="16097" y="13928"/>
                  <a:pt x="16124" y="13847"/>
                  <a:pt x="16124" y="13792"/>
                </a:cubicBezTo>
                <a:cubicBezTo>
                  <a:pt x="16423" y="12382"/>
                  <a:pt x="16450" y="10944"/>
                  <a:pt x="16477" y="9507"/>
                </a:cubicBezTo>
                <a:cubicBezTo>
                  <a:pt x="16875" y="9507"/>
                  <a:pt x="17272" y="9495"/>
                  <a:pt x="17670" y="9495"/>
                </a:cubicBezTo>
                <a:close/>
                <a:moveTo>
                  <a:pt x="7933" y="14199"/>
                </a:moveTo>
                <a:cubicBezTo>
                  <a:pt x="7906" y="14362"/>
                  <a:pt x="7851" y="14525"/>
                  <a:pt x="7797" y="14687"/>
                </a:cubicBezTo>
                <a:cubicBezTo>
                  <a:pt x="7417" y="14606"/>
                  <a:pt x="7011" y="14525"/>
                  <a:pt x="6631" y="14443"/>
                </a:cubicBezTo>
                <a:cubicBezTo>
                  <a:pt x="6604" y="14443"/>
                  <a:pt x="6604" y="14416"/>
                  <a:pt x="6604" y="14416"/>
                </a:cubicBezTo>
                <a:cubicBezTo>
                  <a:pt x="7065" y="14362"/>
                  <a:pt x="7499" y="14280"/>
                  <a:pt x="7933" y="14199"/>
                </a:cubicBezTo>
                <a:close/>
                <a:moveTo>
                  <a:pt x="8909" y="14009"/>
                </a:moveTo>
                <a:cubicBezTo>
                  <a:pt x="8936" y="14280"/>
                  <a:pt x="8991" y="14579"/>
                  <a:pt x="9045" y="14850"/>
                </a:cubicBezTo>
                <a:cubicBezTo>
                  <a:pt x="8719" y="14796"/>
                  <a:pt x="8367" y="14769"/>
                  <a:pt x="8041" y="14714"/>
                </a:cubicBezTo>
                <a:cubicBezTo>
                  <a:pt x="8095" y="14525"/>
                  <a:pt x="8150" y="14335"/>
                  <a:pt x="8204" y="14172"/>
                </a:cubicBezTo>
                <a:cubicBezTo>
                  <a:pt x="8448" y="14118"/>
                  <a:pt x="8665" y="14063"/>
                  <a:pt x="8909" y="14009"/>
                </a:cubicBezTo>
                <a:close/>
                <a:moveTo>
                  <a:pt x="9831" y="13819"/>
                </a:moveTo>
                <a:cubicBezTo>
                  <a:pt x="9804" y="14091"/>
                  <a:pt x="9750" y="14362"/>
                  <a:pt x="9669" y="14633"/>
                </a:cubicBezTo>
                <a:cubicBezTo>
                  <a:pt x="9669" y="14714"/>
                  <a:pt x="9642" y="14796"/>
                  <a:pt x="9614" y="14904"/>
                </a:cubicBezTo>
                <a:cubicBezTo>
                  <a:pt x="9533" y="14904"/>
                  <a:pt x="9452" y="14877"/>
                  <a:pt x="9370" y="14877"/>
                </a:cubicBezTo>
                <a:cubicBezTo>
                  <a:pt x="9316" y="14579"/>
                  <a:pt x="9262" y="14280"/>
                  <a:pt x="9262" y="13955"/>
                </a:cubicBezTo>
                <a:cubicBezTo>
                  <a:pt x="9452" y="13901"/>
                  <a:pt x="9642" y="13874"/>
                  <a:pt x="9831" y="13819"/>
                </a:cubicBezTo>
                <a:close/>
                <a:moveTo>
                  <a:pt x="16151" y="9534"/>
                </a:moveTo>
                <a:lnTo>
                  <a:pt x="16151" y="9534"/>
                </a:lnTo>
                <a:cubicBezTo>
                  <a:pt x="15690" y="10944"/>
                  <a:pt x="15365" y="12653"/>
                  <a:pt x="15826" y="14118"/>
                </a:cubicBezTo>
                <a:cubicBezTo>
                  <a:pt x="15772" y="14335"/>
                  <a:pt x="15690" y="14552"/>
                  <a:pt x="15609" y="14742"/>
                </a:cubicBezTo>
                <a:cubicBezTo>
                  <a:pt x="14904" y="14850"/>
                  <a:pt x="14171" y="14904"/>
                  <a:pt x="13493" y="14931"/>
                </a:cubicBezTo>
                <a:cubicBezTo>
                  <a:pt x="13412" y="14714"/>
                  <a:pt x="13385" y="14443"/>
                  <a:pt x="13358" y="14199"/>
                </a:cubicBezTo>
                <a:cubicBezTo>
                  <a:pt x="14036" y="12789"/>
                  <a:pt x="14307" y="11134"/>
                  <a:pt x="14361" y="9642"/>
                </a:cubicBezTo>
                <a:cubicBezTo>
                  <a:pt x="14931" y="9588"/>
                  <a:pt x="15527" y="9561"/>
                  <a:pt x="16151" y="9534"/>
                </a:cubicBezTo>
                <a:close/>
                <a:moveTo>
                  <a:pt x="13086" y="14687"/>
                </a:moveTo>
                <a:cubicBezTo>
                  <a:pt x="13086" y="14769"/>
                  <a:pt x="13113" y="14877"/>
                  <a:pt x="13141" y="14959"/>
                </a:cubicBezTo>
                <a:lnTo>
                  <a:pt x="12896" y="14959"/>
                </a:lnTo>
                <a:cubicBezTo>
                  <a:pt x="12978" y="14877"/>
                  <a:pt x="13032" y="14796"/>
                  <a:pt x="13086" y="14687"/>
                </a:cubicBezTo>
                <a:close/>
                <a:moveTo>
                  <a:pt x="11242" y="13521"/>
                </a:moveTo>
                <a:lnTo>
                  <a:pt x="11242" y="13521"/>
                </a:lnTo>
                <a:cubicBezTo>
                  <a:pt x="11133" y="13982"/>
                  <a:pt x="11052" y="14470"/>
                  <a:pt x="11025" y="14986"/>
                </a:cubicBezTo>
                <a:cubicBezTo>
                  <a:pt x="10672" y="14959"/>
                  <a:pt x="10293" y="14959"/>
                  <a:pt x="9967" y="14931"/>
                </a:cubicBezTo>
                <a:cubicBezTo>
                  <a:pt x="9994" y="14796"/>
                  <a:pt x="10021" y="14687"/>
                  <a:pt x="10048" y="14579"/>
                </a:cubicBezTo>
                <a:cubicBezTo>
                  <a:pt x="10103" y="14308"/>
                  <a:pt x="10157" y="14009"/>
                  <a:pt x="10211" y="13738"/>
                </a:cubicBezTo>
                <a:cubicBezTo>
                  <a:pt x="10564" y="13657"/>
                  <a:pt x="10889" y="13602"/>
                  <a:pt x="11242" y="13521"/>
                </a:cubicBezTo>
                <a:close/>
                <a:moveTo>
                  <a:pt x="13547" y="9724"/>
                </a:moveTo>
                <a:lnTo>
                  <a:pt x="13547" y="9724"/>
                </a:lnTo>
                <a:cubicBezTo>
                  <a:pt x="13249" y="10673"/>
                  <a:pt x="13141" y="11704"/>
                  <a:pt x="13059" y="12626"/>
                </a:cubicBezTo>
                <a:cubicBezTo>
                  <a:pt x="13005" y="13033"/>
                  <a:pt x="12978" y="13575"/>
                  <a:pt x="13005" y="14118"/>
                </a:cubicBezTo>
                <a:cubicBezTo>
                  <a:pt x="12842" y="14416"/>
                  <a:pt x="12679" y="14714"/>
                  <a:pt x="12490" y="14986"/>
                </a:cubicBezTo>
                <a:lnTo>
                  <a:pt x="11296" y="14986"/>
                </a:lnTo>
                <a:cubicBezTo>
                  <a:pt x="11323" y="14470"/>
                  <a:pt x="11405" y="13955"/>
                  <a:pt x="11513" y="13467"/>
                </a:cubicBezTo>
                <a:cubicBezTo>
                  <a:pt x="11676" y="13413"/>
                  <a:pt x="11866" y="13385"/>
                  <a:pt x="12028" y="13358"/>
                </a:cubicBezTo>
                <a:cubicBezTo>
                  <a:pt x="12176" y="13334"/>
                  <a:pt x="12123" y="13107"/>
                  <a:pt x="11989" y="13107"/>
                </a:cubicBezTo>
                <a:cubicBezTo>
                  <a:pt x="11976" y="13107"/>
                  <a:pt x="11962" y="13109"/>
                  <a:pt x="11947" y="13114"/>
                </a:cubicBezTo>
                <a:cubicBezTo>
                  <a:pt x="11839" y="13114"/>
                  <a:pt x="11730" y="13141"/>
                  <a:pt x="11594" y="13168"/>
                </a:cubicBezTo>
                <a:cubicBezTo>
                  <a:pt x="11676" y="12870"/>
                  <a:pt x="11784" y="12572"/>
                  <a:pt x="11893" y="12273"/>
                </a:cubicBezTo>
                <a:cubicBezTo>
                  <a:pt x="11927" y="12187"/>
                  <a:pt x="11852" y="12122"/>
                  <a:pt x="11778" y="12122"/>
                </a:cubicBezTo>
                <a:cubicBezTo>
                  <a:pt x="11736" y="12122"/>
                  <a:pt x="11695" y="12143"/>
                  <a:pt x="11676" y="12192"/>
                </a:cubicBezTo>
                <a:cubicBezTo>
                  <a:pt x="11540" y="12517"/>
                  <a:pt x="11432" y="12870"/>
                  <a:pt x="11323" y="13223"/>
                </a:cubicBezTo>
                <a:cubicBezTo>
                  <a:pt x="10971" y="13277"/>
                  <a:pt x="10591" y="13358"/>
                  <a:pt x="10238" y="13413"/>
                </a:cubicBezTo>
                <a:cubicBezTo>
                  <a:pt x="10374" y="12545"/>
                  <a:pt x="10401" y="11649"/>
                  <a:pt x="10401" y="10754"/>
                </a:cubicBezTo>
                <a:cubicBezTo>
                  <a:pt x="10401" y="10565"/>
                  <a:pt x="10401" y="10375"/>
                  <a:pt x="10401" y="10185"/>
                </a:cubicBezTo>
                <a:cubicBezTo>
                  <a:pt x="11188" y="10049"/>
                  <a:pt x="11947" y="9914"/>
                  <a:pt x="12734" y="9805"/>
                </a:cubicBezTo>
                <a:cubicBezTo>
                  <a:pt x="13005" y="9778"/>
                  <a:pt x="13276" y="9751"/>
                  <a:pt x="13547" y="9724"/>
                </a:cubicBezTo>
                <a:close/>
                <a:moveTo>
                  <a:pt x="15473" y="15067"/>
                </a:moveTo>
                <a:lnTo>
                  <a:pt x="15473" y="15067"/>
                </a:lnTo>
                <a:cubicBezTo>
                  <a:pt x="15216" y="15535"/>
                  <a:pt x="14877" y="15822"/>
                  <a:pt x="14441" y="15822"/>
                </a:cubicBezTo>
                <a:cubicBezTo>
                  <a:pt x="14372" y="15822"/>
                  <a:pt x="14300" y="15814"/>
                  <a:pt x="14225" y="15799"/>
                </a:cubicBezTo>
                <a:cubicBezTo>
                  <a:pt x="13927" y="15718"/>
                  <a:pt x="13710" y="15501"/>
                  <a:pt x="13574" y="15203"/>
                </a:cubicBezTo>
                <a:cubicBezTo>
                  <a:pt x="14198" y="15176"/>
                  <a:pt x="14849" y="15121"/>
                  <a:pt x="15473" y="15067"/>
                </a:cubicBezTo>
                <a:close/>
                <a:moveTo>
                  <a:pt x="11296" y="15230"/>
                </a:moveTo>
                <a:lnTo>
                  <a:pt x="11296" y="15230"/>
                </a:lnTo>
                <a:cubicBezTo>
                  <a:pt x="11622" y="15257"/>
                  <a:pt x="11947" y="15257"/>
                  <a:pt x="12273" y="15257"/>
                </a:cubicBezTo>
                <a:cubicBezTo>
                  <a:pt x="12001" y="15582"/>
                  <a:pt x="11676" y="15881"/>
                  <a:pt x="11323" y="16098"/>
                </a:cubicBezTo>
                <a:cubicBezTo>
                  <a:pt x="11296" y="15827"/>
                  <a:pt x="11296" y="15528"/>
                  <a:pt x="11296" y="15230"/>
                </a:cubicBezTo>
                <a:close/>
                <a:moveTo>
                  <a:pt x="6658" y="14687"/>
                </a:moveTo>
                <a:cubicBezTo>
                  <a:pt x="7011" y="14769"/>
                  <a:pt x="7363" y="14850"/>
                  <a:pt x="7743" y="14904"/>
                </a:cubicBezTo>
                <a:cubicBezTo>
                  <a:pt x="7553" y="15474"/>
                  <a:pt x="7390" y="16044"/>
                  <a:pt x="7200" y="16586"/>
                </a:cubicBezTo>
                <a:cubicBezTo>
                  <a:pt x="7038" y="16342"/>
                  <a:pt x="6929" y="15989"/>
                  <a:pt x="6875" y="15745"/>
                </a:cubicBezTo>
                <a:cubicBezTo>
                  <a:pt x="6766" y="15393"/>
                  <a:pt x="6712" y="15040"/>
                  <a:pt x="6658" y="14687"/>
                </a:cubicBezTo>
                <a:close/>
                <a:moveTo>
                  <a:pt x="7960" y="14931"/>
                </a:moveTo>
                <a:cubicBezTo>
                  <a:pt x="8340" y="14986"/>
                  <a:pt x="8719" y="15040"/>
                  <a:pt x="9099" y="15094"/>
                </a:cubicBezTo>
                <a:cubicBezTo>
                  <a:pt x="9180" y="15311"/>
                  <a:pt x="9235" y="15501"/>
                  <a:pt x="9343" y="15664"/>
                </a:cubicBezTo>
                <a:cubicBezTo>
                  <a:pt x="9072" y="16315"/>
                  <a:pt x="8638" y="16939"/>
                  <a:pt x="7933" y="16993"/>
                </a:cubicBezTo>
                <a:cubicBezTo>
                  <a:pt x="7901" y="16996"/>
                  <a:pt x="7871" y="16998"/>
                  <a:pt x="7841" y="16998"/>
                </a:cubicBezTo>
                <a:cubicBezTo>
                  <a:pt x="7640" y="16998"/>
                  <a:pt x="7481" y="16921"/>
                  <a:pt x="7363" y="16803"/>
                </a:cubicBezTo>
                <a:cubicBezTo>
                  <a:pt x="7580" y="16179"/>
                  <a:pt x="7770" y="15555"/>
                  <a:pt x="7960" y="14931"/>
                </a:cubicBezTo>
                <a:close/>
                <a:moveTo>
                  <a:pt x="8416" y="1"/>
                </a:moveTo>
                <a:cubicBezTo>
                  <a:pt x="8367" y="1"/>
                  <a:pt x="8319" y="22"/>
                  <a:pt x="8285" y="68"/>
                </a:cubicBezTo>
                <a:cubicBezTo>
                  <a:pt x="7960" y="610"/>
                  <a:pt x="7824" y="1261"/>
                  <a:pt x="7661" y="1858"/>
                </a:cubicBezTo>
                <a:cubicBezTo>
                  <a:pt x="7363" y="2888"/>
                  <a:pt x="7173" y="3946"/>
                  <a:pt x="6983" y="5004"/>
                </a:cubicBezTo>
                <a:cubicBezTo>
                  <a:pt x="6658" y="6903"/>
                  <a:pt x="6414" y="8829"/>
                  <a:pt x="6278" y="10754"/>
                </a:cubicBezTo>
                <a:cubicBezTo>
                  <a:pt x="6088" y="10809"/>
                  <a:pt x="5898" y="10863"/>
                  <a:pt x="5709" y="10917"/>
                </a:cubicBezTo>
                <a:cubicBezTo>
                  <a:pt x="4352" y="11324"/>
                  <a:pt x="2942" y="11812"/>
                  <a:pt x="1667" y="12490"/>
                </a:cubicBezTo>
                <a:cubicBezTo>
                  <a:pt x="1125" y="12165"/>
                  <a:pt x="636" y="11785"/>
                  <a:pt x="175" y="11378"/>
                </a:cubicBezTo>
                <a:cubicBezTo>
                  <a:pt x="160" y="11368"/>
                  <a:pt x="143" y="11363"/>
                  <a:pt x="127" y="11363"/>
                </a:cubicBezTo>
                <a:cubicBezTo>
                  <a:pt x="59" y="11363"/>
                  <a:pt x="1" y="11443"/>
                  <a:pt x="67" y="11487"/>
                </a:cubicBezTo>
                <a:cubicBezTo>
                  <a:pt x="501" y="11894"/>
                  <a:pt x="989" y="12246"/>
                  <a:pt x="1504" y="12572"/>
                </a:cubicBezTo>
                <a:cubicBezTo>
                  <a:pt x="1125" y="12789"/>
                  <a:pt x="772" y="13006"/>
                  <a:pt x="419" y="13250"/>
                </a:cubicBezTo>
                <a:cubicBezTo>
                  <a:pt x="311" y="13331"/>
                  <a:pt x="311" y="13494"/>
                  <a:pt x="419" y="13575"/>
                </a:cubicBezTo>
                <a:cubicBezTo>
                  <a:pt x="1553" y="14357"/>
                  <a:pt x="2927" y="14576"/>
                  <a:pt x="4296" y="14576"/>
                </a:cubicBezTo>
                <a:cubicBezTo>
                  <a:pt x="4827" y="14576"/>
                  <a:pt x="5356" y="14543"/>
                  <a:pt x="5871" y="14497"/>
                </a:cubicBezTo>
                <a:cubicBezTo>
                  <a:pt x="6007" y="14525"/>
                  <a:pt x="6170" y="14552"/>
                  <a:pt x="6305" y="14606"/>
                </a:cubicBezTo>
                <a:cubicBezTo>
                  <a:pt x="6332" y="14877"/>
                  <a:pt x="6387" y="15176"/>
                  <a:pt x="6441" y="15447"/>
                </a:cubicBezTo>
                <a:cubicBezTo>
                  <a:pt x="6522" y="15989"/>
                  <a:pt x="6685" y="16586"/>
                  <a:pt x="7065" y="16993"/>
                </a:cubicBezTo>
                <a:cubicBezTo>
                  <a:pt x="6766" y="17861"/>
                  <a:pt x="6468" y="18702"/>
                  <a:pt x="6170" y="19543"/>
                </a:cubicBezTo>
                <a:cubicBezTo>
                  <a:pt x="6139" y="19603"/>
                  <a:pt x="6186" y="19639"/>
                  <a:pt x="6237" y="19639"/>
                </a:cubicBezTo>
                <a:cubicBezTo>
                  <a:pt x="6277" y="19639"/>
                  <a:pt x="6321" y="19617"/>
                  <a:pt x="6332" y="19570"/>
                </a:cubicBezTo>
                <a:cubicBezTo>
                  <a:pt x="6631" y="18783"/>
                  <a:pt x="6956" y="17969"/>
                  <a:pt x="7228" y="17156"/>
                </a:cubicBezTo>
                <a:cubicBezTo>
                  <a:pt x="7410" y="17295"/>
                  <a:pt x="7626" y="17354"/>
                  <a:pt x="7848" y="17354"/>
                </a:cubicBezTo>
                <a:cubicBezTo>
                  <a:pt x="8187" y="17354"/>
                  <a:pt x="8538" y="17217"/>
                  <a:pt x="8801" y="17020"/>
                </a:cubicBezTo>
                <a:cubicBezTo>
                  <a:pt x="9153" y="16749"/>
                  <a:pt x="9425" y="16369"/>
                  <a:pt x="9614" y="15935"/>
                </a:cubicBezTo>
                <a:cubicBezTo>
                  <a:pt x="9738" y="16036"/>
                  <a:pt x="9880" y="16095"/>
                  <a:pt x="10045" y="16095"/>
                </a:cubicBezTo>
                <a:cubicBezTo>
                  <a:pt x="10278" y="16095"/>
                  <a:pt x="10556" y="15977"/>
                  <a:pt x="10889" y="15691"/>
                </a:cubicBezTo>
                <a:cubicBezTo>
                  <a:pt x="10999" y="15603"/>
                  <a:pt x="10913" y="15444"/>
                  <a:pt x="10805" y="15444"/>
                </a:cubicBezTo>
                <a:cubicBezTo>
                  <a:pt x="10779" y="15444"/>
                  <a:pt x="10752" y="15453"/>
                  <a:pt x="10726" y="15474"/>
                </a:cubicBezTo>
                <a:cubicBezTo>
                  <a:pt x="10477" y="15646"/>
                  <a:pt x="10263" y="15718"/>
                  <a:pt x="10085" y="15718"/>
                </a:cubicBezTo>
                <a:cubicBezTo>
                  <a:pt x="9954" y="15718"/>
                  <a:pt x="9842" y="15679"/>
                  <a:pt x="9750" y="15610"/>
                </a:cubicBezTo>
                <a:cubicBezTo>
                  <a:pt x="9804" y="15447"/>
                  <a:pt x="9831" y="15311"/>
                  <a:pt x="9886" y="15148"/>
                </a:cubicBezTo>
                <a:cubicBezTo>
                  <a:pt x="10265" y="15176"/>
                  <a:pt x="10618" y="15203"/>
                  <a:pt x="10998" y="15230"/>
                </a:cubicBezTo>
                <a:cubicBezTo>
                  <a:pt x="10971" y="15610"/>
                  <a:pt x="10998" y="15989"/>
                  <a:pt x="11025" y="16396"/>
                </a:cubicBezTo>
                <a:cubicBezTo>
                  <a:pt x="11049" y="16494"/>
                  <a:pt x="11140" y="16702"/>
                  <a:pt x="11237" y="16702"/>
                </a:cubicBezTo>
                <a:cubicBezTo>
                  <a:pt x="11248" y="16702"/>
                  <a:pt x="11258" y="16700"/>
                  <a:pt x="11269" y="16695"/>
                </a:cubicBezTo>
                <a:cubicBezTo>
                  <a:pt x="11839" y="16369"/>
                  <a:pt x="12327" y="15962"/>
                  <a:pt x="12707" y="15555"/>
                </a:cubicBezTo>
                <a:lnTo>
                  <a:pt x="12761" y="15555"/>
                </a:lnTo>
                <a:cubicBezTo>
                  <a:pt x="12924" y="15555"/>
                  <a:pt x="13059" y="15393"/>
                  <a:pt x="13222" y="15365"/>
                </a:cubicBezTo>
                <a:cubicBezTo>
                  <a:pt x="13412" y="15799"/>
                  <a:pt x="13683" y="16071"/>
                  <a:pt x="14117" y="16206"/>
                </a:cubicBezTo>
                <a:cubicBezTo>
                  <a:pt x="14247" y="16248"/>
                  <a:pt x="14368" y="16267"/>
                  <a:pt x="14481" y="16267"/>
                </a:cubicBezTo>
                <a:cubicBezTo>
                  <a:pt x="15104" y="16267"/>
                  <a:pt x="15496" y="15687"/>
                  <a:pt x="15772" y="15067"/>
                </a:cubicBezTo>
                <a:cubicBezTo>
                  <a:pt x="15907" y="15040"/>
                  <a:pt x="16043" y="15013"/>
                  <a:pt x="16206" y="14986"/>
                </a:cubicBezTo>
                <a:lnTo>
                  <a:pt x="16260" y="15067"/>
                </a:lnTo>
                <a:cubicBezTo>
                  <a:pt x="16284" y="15099"/>
                  <a:pt x="16314" y="15112"/>
                  <a:pt x="16344" y="15112"/>
                </a:cubicBezTo>
                <a:cubicBezTo>
                  <a:pt x="16416" y="15112"/>
                  <a:pt x="16480" y="15035"/>
                  <a:pt x="16423" y="14959"/>
                </a:cubicBezTo>
                <a:cubicBezTo>
                  <a:pt x="16423" y="14959"/>
                  <a:pt x="16423" y="14931"/>
                  <a:pt x="16423" y="14931"/>
                </a:cubicBezTo>
                <a:cubicBezTo>
                  <a:pt x="17128" y="14823"/>
                  <a:pt x="17833" y="14687"/>
                  <a:pt x="18538" y="14525"/>
                </a:cubicBezTo>
                <a:lnTo>
                  <a:pt x="18538" y="14525"/>
                </a:lnTo>
                <a:cubicBezTo>
                  <a:pt x="18430" y="14796"/>
                  <a:pt x="18294" y="15094"/>
                  <a:pt x="18186" y="15365"/>
                </a:cubicBezTo>
                <a:cubicBezTo>
                  <a:pt x="18149" y="15457"/>
                  <a:pt x="18249" y="15524"/>
                  <a:pt x="18334" y="15524"/>
                </a:cubicBezTo>
                <a:cubicBezTo>
                  <a:pt x="18375" y="15524"/>
                  <a:pt x="18412" y="15509"/>
                  <a:pt x="18430" y="15474"/>
                </a:cubicBezTo>
                <a:cubicBezTo>
                  <a:pt x="18620" y="15121"/>
                  <a:pt x="18782" y="14769"/>
                  <a:pt x="18945" y="14416"/>
                </a:cubicBezTo>
                <a:cubicBezTo>
                  <a:pt x="21359" y="13792"/>
                  <a:pt x="23692" y="12734"/>
                  <a:pt x="25563" y="11161"/>
                </a:cubicBezTo>
                <a:cubicBezTo>
                  <a:pt x="25645" y="11080"/>
                  <a:pt x="25617" y="10971"/>
                  <a:pt x="25536" y="10917"/>
                </a:cubicBezTo>
                <a:cubicBezTo>
                  <a:pt x="24017" y="9832"/>
                  <a:pt x="22119" y="9480"/>
                  <a:pt x="20328" y="9290"/>
                </a:cubicBezTo>
                <a:cubicBezTo>
                  <a:pt x="19813" y="9235"/>
                  <a:pt x="19325" y="9208"/>
                  <a:pt x="18837" y="9181"/>
                </a:cubicBezTo>
                <a:cubicBezTo>
                  <a:pt x="18891" y="9100"/>
                  <a:pt x="18945" y="9018"/>
                  <a:pt x="18999" y="8964"/>
                </a:cubicBezTo>
                <a:cubicBezTo>
                  <a:pt x="19083" y="8860"/>
                  <a:pt x="19005" y="8739"/>
                  <a:pt x="18916" y="8739"/>
                </a:cubicBezTo>
                <a:cubicBezTo>
                  <a:pt x="18889" y="8739"/>
                  <a:pt x="18861" y="8750"/>
                  <a:pt x="18837" y="8774"/>
                </a:cubicBezTo>
                <a:cubicBezTo>
                  <a:pt x="18728" y="8910"/>
                  <a:pt x="18620" y="9046"/>
                  <a:pt x="18511" y="9181"/>
                </a:cubicBezTo>
                <a:cubicBezTo>
                  <a:pt x="18172" y="9168"/>
                  <a:pt x="17826" y="9161"/>
                  <a:pt x="17477" y="9161"/>
                </a:cubicBezTo>
                <a:cubicBezTo>
                  <a:pt x="17128" y="9161"/>
                  <a:pt x="16775" y="9168"/>
                  <a:pt x="16423" y="9181"/>
                </a:cubicBezTo>
                <a:cubicBezTo>
                  <a:pt x="16395" y="9168"/>
                  <a:pt x="16368" y="9161"/>
                  <a:pt x="16341" y="9161"/>
                </a:cubicBezTo>
                <a:cubicBezTo>
                  <a:pt x="16314" y="9161"/>
                  <a:pt x="16287" y="9168"/>
                  <a:pt x="16260" y="9181"/>
                </a:cubicBezTo>
                <a:cubicBezTo>
                  <a:pt x="15636" y="9208"/>
                  <a:pt x="14985" y="9263"/>
                  <a:pt x="14361" y="9317"/>
                </a:cubicBezTo>
                <a:cubicBezTo>
                  <a:pt x="14361" y="9100"/>
                  <a:pt x="14334" y="8883"/>
                  <a:pt x="14334" y="8666"/>
                </a:cubicBezTo>
                <a:cubicBezTo>
                  <a:pt x="14317" y="8567"/>
                  <a:pt x="14240" y="8508"/>
                  <a:pt x="14164" y="8508"/>
                </a:cubicBezTo>
                <a:cubicBezTo>
                  <a:pt x="14115" y="8508"/>
                  <a:pt x="14067" y="8532"/>
                  <a:pt x="14036" y="8584"/>
                </a:cubicBezTo>
                <a:cubicBezTo>
                  <a:pt x="13873" y="8829"/>
                  <a:pt x="13764" y="9100"/>
                  <a:pt x="13656" y="9371"/>
                </a:cubicBezTo>
                <a:cubicBezTo>
                  <a:pt x="13412" y="9398"/>
                  <a:pt x="13168" y="9425"/>
                  <a:pt x="12924" y="9452"/>
                </a:cubicBezTo>
                <a:cubicBezTo>
                  <a:pt x="12083" y="9561"/>
                  <a:pt x="11242" y="9669"/>
                  <a:pt x="10401" y="9832"/>
                </a:cubicBezTo>
                <a:cubicBezTo>
                  <a:pt x="10374" y="9154"/>
                  <a:pt x="10320" y="8476"/>
                  <a:pt x="10157" y="7825"/>
                </a:cubicBezTo>
                <a:cubicBezTo>
                  <a:pt x="10142" y="7751"/>
                  <a:pt x="10078" y="7709"/>
                  <a:pt x="10010" y="7709"/>
                </a:cubicBezTo>
                <a:cubicBezTo>
                  <a:pt x="9954" y="7709"/>
                  <a:pt x="9895" y="7737"/>
                  <a:pt x="9859" y="7798"/>
                </a:cubicBezTo>
                <a:cubicBezTo>
                  <a:pt x="9506" y="8476"/>
                  <a:pt x="9370" y="9290"/>
                  <a:pt x="9208" y="10049"/>
                </a:cubicBezTo>
                <a:lnTo>
                  <a:pt x="9126" y="10049"/>
                </a:lnTo>
                <a:cubicBezTo>
                  <a:pt x="9696" y="6713"/>
                  <a:pt x="9696" y="3322"/>
                  <a:pt x="8584" y="122"/>
                </a:cubicBezTo>
                <a:cubicBezTo>
                  <a:pt x="8552" y="43"/>
                  <a:pt x="8484" y="1"/>
                  <a:pt x="84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21" name="Google Shape;621;p36"/>
          <p:cNvCxnSpPr/>
          <p:nvPr/>
        </p:nvCxnSpPr>
        <p:spPr>
          <a:xfrm>
            <a:off x="958597" y="407921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22" name="Google Shape;622;p36"/>
          <p:cNvCxnSpPr/>
          <p:nvPr/>
        </p:nvCxnSpPr>
        <p:spPr>
          <a:xfrm>
            <a:off x="3377036" y="407921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p37"/>
          <p:cNvSpPr txBox="1">
            <a:spLocks noGrp="1"/>
          </p:cNvSpPr>
          <p:nvPr>
            <p:ph type="title"/>
          </p:nvPr>
        </p:nvSpPr>
        <p:spPr>
          <a:xfrm>
            <a:off x="1481400" y="735423"/>
            <a:ext cx="6172800" cy="125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ENVIRONMENT AWARD</a:t>
            </a:r>
            <a:endParaRPr/>
          </a:p>
        </p:txBody>
      </p:sp>
      <p:sp>
        <p:nvSpPr>
          <p:cNvPr id="628" name="Google Shape;628;p37"/>
          <p:cNvSpPr txBox="1">
            <a:spLocks noGrp="1"/>
          </p:cNvSpPr>
          <p:nvPr>
            <p:ph type="title" idx="2"/>
          </p:nvPr>
        </p:nvSpPr>
        <p:spPr>
          <a:xfrm>
            <a:off x="2818800" y="2049992"/>
            <a:ext cx="3506400" cy="4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Mary Stone</a:t>
            </a:r>
            <a:endParaRPr/>
          </a:p>
        </p:txBody>
      </p:sp>
      <p:sp>
        <p:nvSpPr>
          <p:cNvPr id="629" name="Google Shape;629;p37"/>
          <p:cNvSpPr txBox="1">
            <a:spLocks noGrp="1"/>
          </p:cNvSpPr>
          <p:nvPr>
            <p:ph type="subTitle" idx="1"/>
          </p:nvPr>
        </p:nvSpPr>
        <p:spPr>
          <a:xfrm>
            <a:off x="2784450" y="2527101"/>
            <a:ext cx="3574800" cy="58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630" name="Google Shape;630;p37"/>
          <p:cNvSpPr txBox="1">
            <a:spLocks noGrp="1"/>
          </p:cNvSpPr>
          <p:nvPr>
            <p:ph type="subTitle" idx="4294967295"/>
          </p:nvPr>
        </p:nvSpPr>
        <p:spPr>
          <a:xfrm>
            <a:off x="2153050" y="3850083"/>
            <a:ext cx="1710000" cy="1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Richard Roe</a:t>
            </a:r>
            <a:endParaRPr sz="1200"/>
          </a:p>
        </p:txBody>
      </p:sp>
      <p:sp>
        <p:nvSpPr>
          <p:cNvPr id="631" name="Google Shape;631;p37"/>
          <p:cNvSpPr txBox="1">
            <a:spLocks noGrp="1"/>
          </p:cNvSpPr>
          <p:nvPr>
            <p:ph type="subTitle" idx="4294967295"/>
          </p:nvPr>
        </p:nvSpPr>
        <p:spPr>
          <a:xfrm>
            <a:off x="5286978" y="3851349"/>
            <a:ext cx="1710000" cy="1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Jane Doe</a:t>
            </a:r>
            <a:endParaRPr sz="1200"/>
          </a:p>
        </p:txBody>
      </p:sp>
      <p:sp>
        <p:nvSpPr>
          <p:cNvPr id="632" name="Google Shape;632;p37"/>
          <p:cNvSpPr txBox="1">
            <a:spLocks noGrp="1"/>
          </p:cNvSpPr>
          <p:nvPr>
            <p:ph type="subTitle" idx="4294967295"/>
          </p:nvPr>
        </p:nvSpPr>
        <p:spPr>
          <a:xfrm>
            <a:off x="2093650" y="4096416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Principal</a:t>
            </a:r>
            <a:endParaRPr sz="1000"/>
          </a:p>
        </p:txBody>
      </p:sp>
      <p:sp>
        <p:nvSpPr>
          <p:cNvPr id="633" name="Google Shape;633;p37"/>
          <p:cNvSpPr txBox="1">
            <a:spLocks noGrp="1"/>
          </p:cNvSpPr>
          <p:nvPr>
            <p:ph type="subTitle" idx="4294967295"/>
          </p:nvPr>
        </p:nvSpPr>
        <p:spPr>
          <a:xfrm>
            <a:off x="5221551" y="4098199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Teacher </a:t>
            </a:r>
            <a:endParaRPr sz="1000"/>
          </a:p>
        </p:txBody>
      </p:sp>
      <p:sp>
        <p:nvSpPr>
          <p:cNvPr id="634" name="Google Shape;634;p37"/>
          <p:cNvSpPr/>
          <p:nvPr/>
        </p:nvSpPr>
        <p:spPr>
          <a:xfrm>
            <a:off x="5708738" y="3413776"/>
            <a:ext cx="854425" cy="332100"/>
          </a:xfrm>
          <a:custGeom>
            <a:avLst/>
            <a:gdLst/>
            <a:ahLst/>
            <a:cxnLst/>
            <a:rect l="l" t="t" r="r" b="b"/>
            <a:pathLst>
              <a:path w="34177" h="13284" extrusionOk="0">
                <a:moveTo>
                  <a:pt x="19340" y="4476"/>
                </a:moveTo>
                <a:lnTo>
                  <a:pt x="19340" y="4476"/>
                </a:lnTo>
                <a:cubicBezTo>
                  <a:pt x="19232" y="5154"/>
                  <a:pt x="18933" y="5860"/>
                  <a:pt x="18635" y="6484"/>
                </a:cubicBezTo>
                <a:cubicBezTo>
                  <a:pt x="18499" y="6809"/>
                  <a:pt x="18309" y="7135"/>
                  <a:pt x="18147" y="7433"/>
                </a:cubicBezTo>
                <a:cubicBezTo>
                  <a:pt x="17713" y="7541"/>
                  <a:pt x="17279" y="7677"/>
                  <a:pt x="16872" y="7785"/>
                </a:cubicBezTo>
                <a:cubicBezTo>
                  <a:pt x="16682" y="7785"/>
                  <a:pt x="16492" y="7758"/>
                  <a:pt x="16329" y="7758"/>
                </a:cubicBezTo>
                <a:cubicBezTo>
                  <a:pt x="16953" y="6456"/>
                  <a:pt x="17903" y="4883"/>
                  <a:pt x="19340" y="4476"/>
                </a:cubicBezTo>
                <a:close/>
                <a:moveTo>
                  <a:pt x="16091" y="272"/>
                </a:moveTo>
                <a:cubicBezTo>
                  <a:pt x="16221" y="272"/>
                  <a:pt x="16221" y="1278"/>
                  <a:pt x="16194" y="1411"/>
                </a:cubicBezTo>
                <a:cubicBezTo>
                  <a:pt x="16194" y="1873"/>
                  <a:pt x="16085" y="2306"/>
                  <a:pt x="15950" y="2740"/>
                </a:cubicBezTo>
                <a:cubicBezTo>
                  <a:pt x="15651" y="3717"/>
                  <a:pt x="15163" y="4612"/>
                  <a:pt x="14594" y="5426"/>
                </a:cubicBezTo>
                <a:cubicBezTo>
                  <a:pt x="14024" y="6294"/>
                  <a:pt x="13346" y="7107"/>
                  <a:pt x="12586" y="7840"/>
                </a:cubicBezTo>
                <a:cubicBezTo>
                  <a:pt x="12098" y="7867"/>
                  <a:pt x="11610" y="7921"/>
                  <a:pt x="11149" y="7975"/>
                </a:cubicBezTo>
                <a:cubicBezTo>
                  <a:pt x="11529" y="5995"/>
                  <a:pt x="12369" y="4070"/>
                  <a:pt x="13481" y="2442"/>
                </a:cubicBezTo>
                <a:cubicBezTo>
                  <a:pt x="14105" y="1547"/>
                  <a:pt x="14946" y="516"/>
                  <a:pt x="16085" y="272"/>
                </a:cubicBezTo>
                <a:cubicBezTo>
                  <a:pt x="16087" y="272"/>
                  <a:pt x="16089" y="272"/>
                  <a:pt x="16091" y="272"/>
                </a:cubicBezTo>
                <a:close/>
                <a:moveTo>
                  <a:pt x="20154" y="7785"/>
                </a:moveTo>
                <a:lnTo>
                  <a:pt x="20154" y="7785"/>
                </a:lnTo>
                <a:cubicBezTo>
                  <a:pt x="20127" y="7894"/>
                  <a:pt x="20127" y="8002"/>
                  <a:pt x="20100" y="8111"/>
                </a:cubicBezTo>
                <a:cubicBezTo>
                  <a:pt x="19910" y="8084"/>
                  <a:pt x="19720" y="8057"/>
                  <a:pt x="19530" y="8030"/>
                </a:cubicBezTo>
                <a:cubicBezTo>
                  <a:pt x="19747" y="7921"/>
                  <a:pt x="19937" y="7840"/>
                  <a:pt x="20154" y="7785"/>
                </a:cubicBezTo>
                <a:close/>
                <a:moveTo>
                  <a:pt x="12234" y="8165"/>
                </a:moveTo>
                <a:lnTo>
                  <a:pt x="12234" y="8165"/>
                </a:lnTo>
                <a:cubicBezTo>
                  <a:pt x="11854" y="8491"/>
                  <a:pt x="11447" y="8816"/>
                  <a:pt x="11013" y="9087"/>
                </a:cubicBezTo>
                <a:cubicBezTo>
                  <a:pt x="11013" y="9087"/>
                  <a:pt x="10986" y="9115"/>
                  <a:pt x="10959" y="9115"/>
                </a:cubicBezTo>
                <a:cubicBezTo>
                  <a:pt x="10959" y="8952"/>
                  <a:pt x="10986" y="8789"/>
                  <a:pt x="11013" y="8653"/>
                </a:cubicBezTo>
                <a:cubicBezTo>
                  <a:pt x="11040" y="8518"/>
                  <a:pt x="11067" y="8382"/>
                  <a:pt x="11067" y="8274"/>
                </a:cubicBezTo>
                <a:cubicBezTo>
                  <a:pt x="11474" y="8219"/>
                  <a:pt x="11854" y="8192"/>
                  <a:pt x="12234" y="8165"/>
                </a:cubicBezTo>
                <a:close/>
                <a:moveTo>
                  <a:pt x="15841" y="8030"/>
                </a:moveTo>
                <a:cubicBezTo>
                  <a:pt x="15841" y="8030"/>
                  <a:pt x="15841" y="8057"/>
                  <a:pt x="15841" y="8057"/>
                </a:cubicBezTo>
                <a:cubicBezTo>
                  <a:pt x="14214" y="8491"/>
                  <a:pt x="12613" y="8925"/>
                  <a:pt x="10986" y="9359"/>
                </a:cubicBezTo>
                <a:cubicBezTo>
                  <a:pt x="11420" y="9087"/>
                  <a:pt x="11800" y="8789"/>
                  <a:pt x="12152" y="8491"/>
                </a:cubicBezTo>
                <a:cubicBezTo>
                  <a:pt x="12288" y="8382"/>
                  <a:pt x="12424" y="8247"/>
                  <a:pt x="12559" y="8138"/>
                </a:cubicBezTo>
                <a:cubicBezTo>
                  <a:pt x="12695" y="8111"/>
                  <a:pt x="12830" y="8111"/>
                  <a:pt x="12966" y="8111"/>
                </a:cubicBezTo>
                <a:cubicBezTo>
                  <a:pt x="13915" y="8057"/>
                  <a:pt x="14865" y="8030"/>
                  <a:pt x="15841" y="8030"/>
                </a:cubicBezTo>
                <a:close/>
                <a:moveTo>
                  <a:pt x="10796" y="8301"/>
                </a:moveTo>
                <a:lnTo>
                  <a:pt x="10796" y="8301"/>
                </a:lnTo>
                <a:cubicBezTo>
                  <a:pt x="10715" y="8626"/>
                  <a:pt x="10688" y="8952"/>
                  <a:pt x="10661" y="9304"/>
                </a:cubicBezTo>
                <a:cubicBezTo>
                  <a:pt x="10444" y="9413"/>
                  <a:pt x="10254" y="9521"/>
                  <a:pt x="10037" y="9603"/>
                </a:cubicBezTo>
                <a:lnTo>
                  <a:pt x="9142" y="9820"/>
                </a:lnTo>
                <a:cubicBezTo>
                  <a:pt x="8545" y="9793"/>
                  <a:pt x="8491" y="9169"/>
                  <a:pt x="8599" y="8599"/>
                </a:cubicBezTo>
                <a:cubicBezTo>
                  <a:pt x="9331" y="8491"/>
                  <a:pt x="10064" y="8382"/>
                  <a:pt x="10796" y="8301"/>
                </a:cubicBezTo>
                <a:close/>
                <a:moveTo>
                  <a:pt x="8436" y="8626"/>
                </a:moveTo>
                <a:lnTo>
                  <a:pt x="8436" y="8626"/>
                </a:lnTo>
                <a:cubicBezTo>
                  <a:pt x="8355" y="9142"/>
                  <a:pt x="8382" y="9684"/>
                  <a:pt x="8789" y="9901"/>
                </a:cubicBezTo>
                <a:cubicBezTo>
                  <a:pt x="6158" y="10525"/>
                  <a:pt x="3473" y="10986"/>
                  <a:pt x="787" y="11176"/>
                </a:cubicBezTo>
                <a:cubicBezTo>
                  <a:pt x="2252" y="10254"/>
                  <a:pt x="3961" y="9684"/>
                  <a:pt x="5643" y="9250"/>
                </a:cubicBezTo>
                <a:cubicBezTo>
                  <a:pt x="6565" y="9006"/>
                  <a:pt x="7487" y="8816"/>
                  <a:pt x="8436" y="8626"/>
                </a:cubicBezTo>
                <a:close/>
                <a:moveTo>
                  <a:pt x="17197" y="8084"/>
                </a:moveTo>
                <a:cubicBezTo>
                  <a:pt x="17387" y="8084"/>
                  <a:pt x="17577" y="8111"/>
                  <a:pt x="17740" y="8111"/>
                </a:cubicBezTo>
                <a:cubicBezTo>
                  <a:pt x="17523" y="8436"/>
                  <a:pt x="17306" y="8789"/>
                  <a:pt x="17089" y="9115"/>
                </a:cubicBezTo>
                <a:cubicBezTo>
                  <a:pt x="16492" y="9955"/>
                  <a:pt x="15814" y="10742"/>
                  <a:pt x="15055" y="11447"/>
                </a:cubicBezTo>
                <a:cubicBezTo>
                  <a:pt x="15244" y="10389"/>
                  <a:pt x="15624" y="9332"/>
                  <a:pt x="16031" y="8382"/>
                </a:cubicBezTo>
                <a:cubicBezTo>
                  <a:pt x="16411" y="8301"/>
                  <a:pt x="16818" y="8192"/>
                  <a:pt x="17197" y="8084"/>
                </a:cubicBezTo>
                <a:close/>
                <a:moveTo>
                  <a:pt x="19123" y="8247"/>
                </a:moveTo>
                <a:cubicBezTo>
                  <a:pt x="19422" y="8301"/>
                  <a:pt x="19720" y="8328"/>
                  <a:pt x="20018" y="8382"/>
                </a:cubicBezTo>
                <a:cubicBezTo>
                  <a:pt x="19693" y="9386"/>
                  <a:pt x="18906" y="10308"/>
                  <a:pt x="18255" y="11013"/>
                </a:cubicBezTo>
                <a:cubicBezTo>
                  <a:pt x="18038" y="11230"/>
                  <a:pt x="17821" y="11474"/>
                  <a:pt x="17577" y="11691"/>
                </a:cubicBezTo>
                <a:cubicBezTo>
                  <a:pt x="17252" y="11366"/>
                  <a:pt x="17116" y="10932"/>
                  <a:pt x="17333" y="10308"/>
                </a:cubicBezTo>
                <a:cubicBezTo>
                  <a:pt x="17604" y="9494"/>
                  <a:pt x="18309" y="8735"/>
                  <a:pt x="19123" y="8247"/>
                </a:cubicBezTo>
                <a:close/>
                <a:moveTo>
                  <a:pt x="20317" y="8491"/>
                </a:moveTo>
                <a:cubicBezTo>
                  <a:pt x="22242" y="8491"/>
                  <a:pt x="24277" y="9359"/>
                  <a:pt x="25796" y="10633"/>
                </a:cubicBezTo>
                <a:cubicBezTo>
                  <a:pt x="25063" y="11230"/>
                  <a:pt x="23978" y="11501"/>
                  <a:pt x="23110" y="11746"/>
                </a:cubicBezTo>
                <a:cubicBezTo>
                  <a:pt x="21991" y="12062"/>
                  <a:pt x="20827" y="12269"/>
                  <a:pt x="19679" y="12269"/>
                </a:cubicBezTo>
                <a:cubicBezTo>
                  <a:pt x="19548" y="12269"/>
                  <a:pt x="19417" y="12266"/>
                  <a:pt x="19286" y="12261"/>
                </a:cubicBezTo>
                <a:cubicBezTo>
                  <a:pt x="18743" y="12261"/>
                  <a:pt x="18228" y="12125"/>
                  <a:pt x="17821" y="11881"/>
                </a:cubicBezTo>
                <a:cubicBezTo>
                  <a:pt x="18011" y="11691"/>
                  <a:pt x="18201" y="11556"/>
                  <a:pt x="18391" y="11393"/>
                </a:cubicBezTo>
                <a:cubicBezTo>
                  <a:pt x="19123" y="10606"/>
                  <a:pt x="19991" y="9359"/>
                  <a:pt x="20317" y="8491"/>
                </a:cubicBezTo>
                <a:close/>
                <a:moveTo>
                  <a:pt x="15624" y="8491"/>
                </a:moveTo>
                <a:cubicBezTo>
                  <a:pt x="15190" y="9521"/>
                  <a:pt x="14811" y="10633"/>
                  <a:pt x="14675" y="11773"/>
                </a:cubicBezTo>
                <a:cubicBezTo>
                  <a:pt x="14132" y="12207"/>
                  <a:pt x="13509" y="12559"/>
                  <a:pt x="12830" y="12614"/>
                </a:cubicBezTo>
                <a:cubicBezTo>
                  <a:pt x="12769" y="12619"/>
                  <a:pt x="12709" y="12621"/>
                  <a:pt x="12650" y="12621"/>
                </a:cubicBezTo>
                <a:cubicBezTo>
                  <a:pt x="11230" y="12621"/>
                  <a:pt x="10906" y="11067"/>
                  <a:pt x="10932" y="9738"/>
                </a:cubicBezTo>
                <a:cubicBezTo>
                  <a:pt x="12505" y="9359"/>
                  <a:pt x="14051" y="8925"/>
                  <a:pt x="15624" y="8491"/>
                </a:cubicBezTo>
                <a:close/>
                <a:moveTo>
                  <a:pt x="18092" y="8138"/>
                </a:moveTo>
                <a:cubicBezTo>
                  <a:pt x="18282" y="8165"/>
                  <a:pt x="18472" y="8165"/>
                  <a:pt x="18662" y="8192"/>
                </a:cubicBezTo>
                <a:cubicBezTo>
                  <a:pt x="17957" y="8708"/>
                  <a:pt x="17387" y="9386"/>
                  <a:pt x="17089" y="10091"/>
                </a:cubicBezTo>
                <a:cubicBezTo>
                  <a:pt x="16791" y="10823"/>
                  <a:pt x="16926" y="11447"/>
                  <a:pt x="17333" y="11881"/>
                </a:cubicBezTo>
                <a:cubicBezTo>
                  <a:pt x="16647" y="12488"/>
                  <a:pt x="15832" y="12967"/>
                  <a:pt x="14988" y="12967"/>
                </a:cubicBezTo>
                <a:cubicBezTo>
                  <a:pt x="14965" y="12967"/>
                  <a:pt x="14942" y="12967"/>
                  <a:pt x="14919" y="12966"/>
                </a:cubicBezTo>
                <a:cubicBezTo>
                  <a:pt x="14919" y="12641"/>
                  <a:pt x="14946" y="12288"/>
                  <a:pt x="14973" y="11935"/>
                </a:cubicBezTo>
                <a:cubicBezTo>
                  <a:pt x="15461" y="11529"/>
                  <a:pt x="15895" y="11067"/>
                  <a:pt x="16248" y="10688"/>
                </a:cubicBezTo>
                <a:cubicBezTo>
                  <a:pt x="16926" y="9901"/>
                  <a:pt x="17550" y="9033"/>
                  <a:pt x="18092" y="8138"/>
                </a:cubicBezTo>
                <a:close/>
                <a:moveTo>
                  <a:pt x="16194" y="1"/>
                </a:moveTo>
                <a:cubicBezTo>
                  <a:pt x="14539" y="218"/>
                  <a:pt x="13400" y="1981"/>
                  <a:pt x="12641" y="3283"/>
                </a:cubicBezTo>
                <a:cubicBezTo>
                  <a:pt x="11800" y="4721"/>
                  <a:pt x="11149" y="6348"/>
                  <a:pt x="10823" y="8002"/>
                </a:cubicBezTo>
                <a:cubicBezTo>
                  <a:pt x="10118" y="8084"/>
                  <a:pt x="9386" y="8165"/>
                  <a:pt x="8653" y="8301"/>
                </a:cubicBezTo>
                <a:cubicBezTo>
                  <a:pt x="8653" y="8274"/>
                  <a:pt x="8681" y="8247"/>
                  <a:pt x="8681" y="8219"/>
                </a:cubicBezTo>
                <a:cubicBezTo>
                  <a:pt x="8696" y="8159"/>
                  <a:pt x="8651" y="8123"/>
                  <a:pt x="8604" y="8123"/>
                </a:cubicBezTo>
                <a:cubicBezTo>
                  <a:pt x="8568" y="8123"/>
                  <a:pt x="8530" y="8145"/>
                  <a:pt x="8518" y="8192"/>
                </a:cubicBezTo>
                <a:cubicBezTo>
                  <a:pt x="8491" y="8219"/>
                  <a:pt x="8491" y="8274"/>
                  <a:pt x="8464" y="8328"/>
                </a:cubicBezTo>
                <a:cubicBezTo>
                  <a:pt x="7894" y="8436"/>
                  <a:pt x="7324" y="8545"/>
                  <a:pt x="6755" y="8681"/>
                </a:cubicBezTo>
                <a:cubicBezTo>
                  <a:pt x="4802" y="9115"/>
                  <a:pt x="2795" y="9711"/>
                  <a:pt x="1032" y="10661"/>
                </a:cubicBezTo>
                <a:cubicBezTo>
                  <a:pt x="706" y="10850"/>
                  <a:pt x="408" y="11040"/>
                  <a:pt x="136" y="11230"/>
                </a:cubicBezTo>
                <a:cubicBezTo>
                  <a:pt x="1" y="11312"/>
                  <a:pt x="28" y="11529"/>
                  <a:pt x="191" y="11529"/>
                </a:cubicBezTo>
                <a:cubicBezTo>
                  <a:pt x="3744" y="11393"/>
                  <a:pt x="7189" y="10688"/>
                  <a:pt x="10606" y="9820"/>
                </a:cubicBezTo>
                <a:cubicBezTo>
                  <a:pt x="10606" y="11095"/>
                  <a:pt x="10959" y="12559"/>
                  <a:pt x="12315" y="12885"/>
                </a:cubicBezTo>
                <a:cubicBezTo>
                  <a:pt x="12467" y="12920"/>
                  <a:pt x="12619" y="12937"/>
                  <a:pt x="12769" y="12937"/>
                </a:cubicBezTo>
                <a:cubicBezTo>
                  <a:pt x="13421" y="12937"/>
                  <a:pt x="14047" y="12626"/>
                  <a:pt x="14621" y="12207"/>
                </a:cubicBezTo>
                <a:lnTo>
                  <a:pt x="14621" y="12207"/>
                </a:lnTo>
                <a:cubicBezTo>
                  <a:pt x="14594" y="12505"/>
                  <a:pt x="14594" y="12803"/>
                  <a:pt x="14594" y="13102"/>
                </a:cubicBezTo>
                <a:cubicBezTo>
                  <a:pt x="14621" y="13210"/>
                  <a:pt x="14675" y="13264"/>
                  <a:pt x="14783" y="13264"/>
                </a:cubicBezTo>
                <a:cubicBezTo>
                  <a:pt x="14877" y="13277"/>
                  <a:pt x="14970" y="13283"/>
                  <a:pt x="15064" y="13283"/>
                </a:cubicBezTo>
                <a:cubicBezTo>
                  <a:pt x="15968" y="13283"/>
                  <a:pt x="16839" y="12713"/>
                  <a:pt x="17577" y="12098"/>
                </a:cubicBezTo>
                <a:cubicBezTo>
                  <a:pt x="17821" y="12261"/>
                  <a:pt x="18120" y="12397"/>
                  <a:pt x="18445" y="12451"/>
                </a:cubicBezTo>
                <a:cubicBezTo>
                  <a:pt x="18851" y="12537"/>
                  <a:pt x="19270" y="12573"/>
                  <a:pt x="19693" y="12573"/>
                </a:cubicBezTo>
                <a:cubicBezTo>
                  <a:pt x="20742" y="12573"/>
                  <a:pt x="21819" y="12349"/>
                  <a:pt x="22785" y="12098"/>
                </a:cubicBezTo>
                <a:cubicBezTo>
                  <a:pt x="23870" y="11827"/>
                  <a:pt x="25280" y="11474"/>
                  <a:pt x="26121" y="10661"/>
                </a:cubicBezTo>
                <a:cubicBezTo>
                  <a:pt x="26148" y="10633"/>
                  <a:pt x="26175" y="10525"/>
                  <a:pt x="26121" y="10471"/>
                </a:cubicBezTo>
                <a:cubicBezTo>
                  <a:pt x="24684" y="9250"/>
                  <a:pt x="22839" y="8653"/>
                  <a:pt x="21049" y="8274"/>
                </a:cubicBezTo>
                <a:cubicBezTo>
                  <a:pt x="20832" y="8219"/>
                  <a:pt x="20615" y="8192"/>
                  <a:pt x="20398" y="8138"/>
                </a:cubicBezTo>
                <a:cubicBezTo>
                  <a:pt x="20425" y="7948"/>
                  <a:pt x="20452" y="7758"/>
                  <a:pt x="20452" y="7568"/>
                </a:cubicBezTo>
                <a:cubicBezTo>
                  <a:pt x="20475" y="7479"/>
                  <a:pt x="20404" y="7426"/>
                  <a:pt x="20333" y="7426"/>
                </a:cubicBezTo>
                <a:cubicBezTo>
                  <a:pt x="20318" y="7426"/>
                  <a:pt x="20303" y="7428"/>
                  <a:pt x="20290" y="7433"/>
                </a:cubicBezTo>
                <a:cubicBezTo>
                  <a:pt x="19856" y="7514"/>
                  <a:pt x="19449" y="7704"/>
                  <a:pt x="19042" y="7948"/>
                </a:cubicBezTo>
                <a:cubicBezTo>
                  <a:pt x="18771" y="7921"/>
                  <a:pt x="18526" y="7894"/>
                  <a:pt x="18255" y="7867"/>
                </a:cubicBezTo>
                <a:cubicBezTo>
                  <a:pt x="18282" y="7840"/>
                  <a:pt x="18282" y="7813"/>
                  <a:pt x="18309" y="7785"/>
                </a:cubicBezTo>
                <a:cubicBezTo>
                  <a:pt x="22399" y="6713"/>
                  <a:pt x="26526" y="5843"/>
                  <a:pt x="30766" y="5843"/>
                </a:cubicBezTo>
                <a:cubicBezTo>
                  <a:pt x="31671" y="5843"/>
                  <a:pt x="32582" y="5882"/>
                  <a:pt x="33499" y="5968"/>
                </a:cubicBezTo>
                <a:cubicBezTo>
                  <a:pt x="33119" y="6239"/>
                  <a:pt x="32685" y="6429"/>
                  <a:pt x="32278" y="6646"/>
                </a:cubicBezTo>
                <a:cubicBezTo>
                  <a:pt x="32113" y="6717"/>
                  <a:pt x="32215" y="6933"/>
                  <a:pt x="32370" y="6933"/>
                </a:cubicBezTo>
                <a:cubicBezTo>
                  <a:pt x="32393" y="6933"/>
                  <a:pt x="32417" y="6928"/>
                  <a:pt x="32441" y="6918"/>
                </a:cubicBezTo>
                <a:cubicBezTo>
                  <a:pt x="33011" y="6646"/>
                  <a:pt x="33580" y="6402"/>
                  <a:pt x="34068" y="5941"/>
                </a:cubicBezTo>
                <a:cubicBezTo>
                  <a:pt x="34177" y="5833"/>
                  <a:pt x="34068" y="5670"/>
                  <a:pt x="33933" y="5670"/>
                </a:cubicBezTo>
                <a:cubicBezTo>
                  <a:pt x="32843" y="5546"/>
                  <a:pt x="31762" y="5490"/>
                  <a:pt x="30688" y="5490"/>
                </a:cubicBezTo>
                <a:cubicBezTo>
                  <a:pt x="26572" y="5490"/>
                  <a:pt x="22554" y="6313"/>
                  <a:pt x="18554" y="7324"/>
                </a:cubicBezTo>
                <a:cubicBezTo>
                  <a:pt x="18581" y="7297"/>
                  <a:pt x="18581" y="7270"/>
                  <a:pt x="18608" y="7243"/>
                </a:cubicBezTo>
                <a:cubicBezTo>
                  <a:pt x="19096" y="6348"/>
                  <a:pt x="19611" y="5290"/>
                  <a:pt x="19666" y="4259"/>
                </a:cubicBezTo>
                <a:cubicBezTo>
                  <a:pt x="19689" y="4165"/>
                  <a:pt x="19610" y="4091"/>
                  <a:pt x="19518" y="4091"/>
                </a:cubicBezTo>
                <a:cubicBezTo>
                  <a:pt x="19504" y="4091"/>
                  <a:pt x="19490" y="4093"/>
                  <a:pt x="19476" y="4097"/>
                </a:cubicBezTo>
                <a:cubicBezTo>
                  <a:pt x="17794" y="4449"/>
                  <a:pt x="16709" y="6267"/>
                  <a:pt x="16004" y="7704"/>
                </a:cubicBezTo>
                <a:cubicBezTo>
                  <a:pt x="16004" y="7704"/>
                  <a:pt x="15977" y="7731"/>
                  <a:pt x="15977" y="7758"/>
                </a:cubicBezTo>
                <a:cubicBezTo>
                  <a:pt x="15651" y="7745"/>
                  <a:pt x="15326" y="7738"/>
                  <a:pt x="15000" y="7738"/>
                </a:cubicBezTo>
                <a:cubicBezTo>
                  <a:pt x="14675" y="7738"/>
                  <a:pt x="14349" y="7745"/>
                  <a:pt x="14024" y="7758"/>
                </a:cubicBezTo>
                <a:cubicBezTo>
                  <a:pt x="13644" y="7785"/>
                  <a:pt x="13264" y="7785"/>
                  <a:pt x="12885" y="7813"/>
                </a:cubicBezTo>
                <a:cubicBezTo>
                  <a:pt x="13888" y="6836"/>
                  <a:pt x="14729" y="5697"/>
                  <a:pt x="15407" y="4504"/>
                </a:cubicBezTo>
                <a:cubicBezTo>
                  <a:pt x="16140" y="3174"/>
                  <a:pt x="16682" y="1601"/>
                  <a:pt x="16302" y="109"/>
                </a:cubicBezTo>
                <a:cubicBezTo>
                  <a:pt x="16302" y="55"/>
                  <a:pt x="16248" y="1"/>
                  <a:pt x="16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5" name="Google Shape;635;p37"/>
          <p:cNvSpPr/>
          <p:nvPr/>
        </p:nvSpPr>
        <p:spPr>
          <a:xfrm>
            <a:off x="2687488" y="3333201"/>
            <a:ext cx="641125" cy="490975"/>
          </a:xfrm>
          <a:custGeom>
            <a:avLst/>
            <a:gdLst/>
            <a:ahLst/>
            <a:cxnLst/>
            <a:rect l="l" t="t" r="r" b="b"/>
            <a:pathLst>
              <a:path w="25645" h="19639" extrusionOk="0">
                <a:moveTo>
                  <a:pt x="9940" y="8422"/>
                </a:moveTo>
                <a:cubicBezTo>
                  <a:pt x="10021" y="8910"/>
                  <a:pt x="10048" y="9398"/>
                  <a:pt x="10076" y="9886"/>
                </a:cubicBezTo>
                <a:cubicBezTo>
                  <a:pt x="9913" y="9914"/>
                  <a:pt x="9750" y="9941"/>
                  <a:pt x="9587" y="9968"/>
                </a:cubicBezTo>
                <a:cubicBezTo>
                  <a:pt x="9587" y="9968"/>
                  <a:pt x="9587" y="9941"/>
                  <a:pt x="9587" y="9914"/>
                </a:cubicBezTo>
                <a:cubicBezTo>
                  <a:pt x="9696" y="9452"/>
                  <a:pt x="9777" y="8910"/>
                  <a:pt x="9940" y="8422"/>
                </a:cubicBezTo>
                <a:close/>
                <a:moveTo>
                  <a:pt x="8394" y="583"/>
                </a:moveTo>
                <a:cubicBezTo>
                  <a:pt x="9425" y="3621"/>
                  <a:pt x="9397" y="6903"/>
                  <a:pt x="8855" y="10131"/>
                </a:cubicBezTo>
                <a:cubicBezTo>
                  <a:pt x="8123" y="10266"/>
                  <a:pt x="7363" y="10456"/>
                  <a:pt x="6631" y="10646"/>
                </a:cubicBezTo>
                <a:cubicBezTo>
                  <a:pt x="6685" y="10103"/>
                  <a:pt x="6739" y="9561"/>
                  <a:pt x="6794" y="9018"/>
                </a:cubicBezTo>
                <a:cubicBezTo>
                  <a:pt x="7011" y="6659"/>
                  <a:pt x="7390" y="4272"/>
                  <a:pt x="7987" y="1966"/>
                </a:cubicBezTo>
                <a:cubicBezTo>
                  <a:pt x="8095" y="1505"/>
                  <a:pt x="8204" y="1017"/>
                  <a:pt x="8394" y="583"/>
                </a:cubicBezTo>
                <a:close/>
                <a:moveTo>
                  <a:pt x="14036" y="9669"/>
                </a:moveTo>
                <a:cubicBezTo>
                  <a:pt x="14008" y="10863"/>
                  <a:pt x="13791" y="12192"/>
                  <a:pt x="13358" y="13385"/>
                </a:cubicBezTo>
                <a:cubicBezTo>
                  <a:pt x="13358" y="12951"/>
                  <a:pt x="13412" y="12572"/>
                  <a:pt x="13439" y="12328"/>
                </a:cubicBezTo>
                <a:cubicBezTo>
                  <a:pt x="13520" y="11487"/>
                  <a:pt x="13656" y="10537"/>
                  <a:pt x="13927" y="9697"/>
                </a:cubicBezTo>
                <a:cubicBezTo>
                  <a:pt x="13954" y="9669"/>
                  <a:pt x="13981" y="9669"/>
                  <a:pt x="14036" y="9669"/>
                </a:cubicBezTo>
                <a:close/>
                <a:moveTo>
                  <a:pt x="16233" y="10076"/>
                </a:moveTo>
                <a:cubicBezTo>
                  <a:pt x="16233" y="10999"/>
                  <a:pt x="16178" y="12328"/>
                  <a:pt x="15961" y="13494"/>
                </a:cubicBezTo>
                <a:cubicBezTo>
                  <a:pt x="15772" y="12355"/>
                  <a:pt x="15934" y="11188"/>
                  <a:pt x="16233" y="10076"/>
                </a:cubicBezTo>
                <a:close/>
                <a:moveTo>
                  <a:pt x="10076" y="10239"/>
                </a:moveTo>
                <a:cubicBezTo>
                  <a:pt x="10076" y="10402"/>
                  <a:pt x="10076" y="10565"/>
                  <a:pt x="10076" y="10754"/>
                </a:cubicBezTo>
                <a:cubicBezTo>
                  <a:pt x="10076" y="11649"/>
                  <a:pt x="10021" y="12572"/>
                  <a:pt x="9886" y="13494"/>
                </a:cubicBezTo>
                <a:cubicBezTo>
                  <a:pt x="9669" y="13521"/>
                  <a:pt x="9452" y="13575"/>
                  <a:pt x="9235" y="13602"/>
                </a:cubicBezTo>
                <a:cubicBezTo>
                  <a:pt x="9235" y="13250"/>
                  <a:pt x="9262" y="12951"/>
                  <a:pt x="9262" y="12734"/>
                </a:cubicBezTo>
                <a:cubicBezTo>
                  <a:pt x="9289" y="11921"/>
                  <a:pt x="9397" y="11134"/>
                  <a:pt x="9533" y="10348"/>
                </a:cubicBezTo>
                <a:cubicBezTo>
                  <a:pt x="9723" y="10293"/>
                  <a:pt x="9886" y="10266"/>
                  <a:pt x="10076" y="10239"/>
                </a:cubicBezTo>
                <a:close/>
                <a:moveTo>
                  <a:pt x="9180" y="10402"/>
                </a:moveTo>
                <a:cubicBezTo>
                  <a:pt x="8991" y="11432"/>
                  <a:pt x="8882" y="12490"/>
                  <a:pt x="8882" y="13548"/>
                </a:cubicBezTo>
                <a:cubicBezTo>
                  <a:pt x="8882" y="13575"/>
                  <a:pt x="8909" y="13630"/>
                  <a:pt x="8909" y="13684"/>
                </a:cubicBezTo>
                <a:cubicBezTo>
                  <a:pt x="8692" y="13711"/>
                  <a:pt x="8502" y="13738"/>
                  <a:pt x="8312" y="13792"/>
                </a:cubicBezTo>
                <a:cubicBezTo>
                  <a:pt x="8611" y="12680"/>
                  <a:pt x="8882" y="11568"/>
                  <a:pt x="9072" y="10429"/>
                </a:cubicBezTo>
                <a:cubicBezTo>
                  <a:pt x="9099" y="10429"/>
                  <a:pt x="9126" y="10402"/>
                  <a:pt x="9180" y="10402"/>
                </a:cubicBezTo>
                <a:close/>
                <a:moveTo>
                  <a:pt x="8801" y="10483"/>
                </a:moveTo>
                <a:lnTo>
                  <a:pt x="8801" y="10483"/>
                </a:lnTo>
                <a:cubicBezTo>
                  <a:pt x="8611" y="11622"/>
                  <a:pt x="8340" y="12734"/>
                  <a:pt x="8041" y="13819"/>
                </a:cubicBezTo>
                <a:cubicBezTo>
                  <a:pt x="7553" y="13901"/>
                  <a:pt x="7065" y="13982"/>
                  <a:pt x="6577" y="14036"/>
                </a:cubicBezTo>
                <a:cubicBezTo>
                  <a:pt x="6495" y="13060"/>
                  <a:pt x="6522" y="12029"/>
                  <a:pt x="6604" y="11026"/>
                </a:cubicBezTo>
                <a:cubicBezTo>
                  <a:pt x="7336" y="10836"/>
                  <a:pt x="8068" y="10646"/>
                  <a:pt x="8801" y="10483"/>
                </a:cubicBezTo>
                <a:close/>
                <a:moveTo>
                  <a:pt x="6278" y="11134"/>
                </a:moveTo>
                <a:cubicBezTo>
                  <a:pt x="6251" y="11568"/>
                  <a:pt x="6224" y="12029"/>
                  <a:pt x="6224" y="12463"/>
                </a:cubicBezTo>
                <a:cubicBezTo>
                  <a:pt x="6224" y="13006"/>
                  <a:pt x="6224" y="13548"/>
                  <a:pt x="6278" y="14091"/>
                </a:cubicBezTo>
                <a:cubicBezTo>
                  <a:pt x="6007" y="14118"/>
                  <a:pt x="5736" y="14145"/>
                  <a:pt x="5464" y="14172"/>
                </a:cubicBezTo>
                <a:cubicBezTo>
                  <a:pt x="4244" y="13819"/>
                  <a:pt x="3105" y="13331"/>
                  <a:pt x="2020" y="12707"/>
                </a:cubicBezTo>
                <a:cubicBezTo>
                  <a:pt x="3186" y="12111"/>
                  <a:pt x="4407" y="11677"/>
                  <a:pt x="5627" y="11297"/>
                </a:cubicBezTo>
                <a:cubicBezTo>
                  <a:pt x="5844" y="11243"/>
                  <a:pt x="6061" y="11188"/>
                  <a:pt x="6278" y="11134"/>
                </a:cubicBezTo>
                <a:close/>
                <a:moveTo>
                  <a:pt x="18592" y="9507"/>
                </a:moveTo>
                <a:cubicBezTo>
                  <a:pt x="18999" y="9534"/>
                  <a:pt x="19406" y="9561"/>
                  <a:pt x="19813" y="9588"/>
                </a:cubicBezTo>
                <a:cubicBezTo>
                  <a:pt x="21630" y="9724"/>
                  <a:pt x="23610" y="10049"/>
                  <a:pt x="25184" y="11053"/>
                </a:cubicBezTo>
                <a:cubicBezTo>
                  <a:pt x="23420" y="12490"/>
                  <a:pt x="21305" y="13467"/>
                  <a:pt x="19081" y="14063"/>
                </a:cubicBezTo>
                <a:cubicBezTo>
                  <a:pt x="19406" y="13277"/>
                  <a:pt x="19650" y="12463"/>
                  <a:pt x="20003" y="11704"/>
                </a:cubicBezTo>
                <a:cubicBezTo>
                  <a:pt x="20039" y="11612"/>
                  <a:pt x="19977" y="11533"/>
                  <a:pt x="19908" y="11533"/>
                </a:cubicBezTo>
                <a:cubicBezTo>
                  <a:pt x="19874" y="11533"/>
                  <a:pt x="19839" y="11551"/>
                  <a:pt x="19813" y="11595"/>
                </a:cubicBezTo>
                <a:cubicBezTo>
                  <a:pt x="19732" y="11731"/>
                  <a:pt x="19677" y="11894"/>
                  <a:pt x="19596" y="12029"/>
                </a:cubicBezTo>
                <a:cubicBezTo>
                  <a:pt x="19135" y="12924"/>
                  <a:pt x="18538" y="13711"/>
                  <a:pt x="17616" y="14172"/>
                </a:cubicBezTo>
                <a:cubicBezTo>
                  <a:pt x="16992" y="12626"/>
                  <a:pt x="17643" y="10863"/>
                  <a:pt x="18592" y="9507"/>
                </a:cubicBezTo>
                <a:close/>
                <a:moveTo>
                  <a:pt x="1830" y="12816"/>
                </a:moveTo>
                <a:cubicBezTo>
                  <a:pt x="2806" y="13385"/>
                  <a:pt x="3837" y="13847"/>
                  <a:pt x="4895" y="14199"/>
                </a:cubicBezTo>
                <a:cubicBezTo>
                  <a:pt x="4716" y="14206"/>
                  <a:pt x="4537" y="14210"/>
                  <a:pt x="4358" y="14210"/>
                </a:cubicBezTo>
                <a:cubicBezTo>
                  <a:pt x="3124" y="14210"/>
                  <a:pt x="1896" y="14028"/>
                  <a:pt x="853" y="13413"/>
                </a:cubicBezTo>
                <a:cubicBezTo>
                  <a:pt x="1152" y="13196"/>
                  <a:pt x="1504" y="12979"/>
                  <a:pt x="1830" y="12816"/>
                </a:cubicBezTo>
                <a:close/>
                <a:moveTo>
                  <a:pt x="18945" y="13521"/>
                </a:moveTo>
                <a:lnTo>
                  <a:pt x="18945" y="13521"/>
                </a:lnTo>
                <a:cubicBezTo>
                  <a:pt x="18864" y="13738"/>
                  <a:pt x="18755" y="13955"/>
                  <a:pt x="18674" y="14172"/>
                </a:cubicBezTo>
                <a:cubicBezTo>
                  <a:pt x="18484" y="14226"/>
                  <a:pt x="18267" y="14280"/>
                  <a:pt x="18050" y="14335"/>
                </a:cubicBezTo>
                <a:cubicBezTo>
                  <a:pt x="18403" y="14091"/>
                  <a:pt x="18701" y="13819"/>
                  <a:pt x="18945" y="13521"/>
                </a:cubicBezTo>
                <a:close/>
                <a:moveTo>
                  <a:pt x="17670" y="9495"/>
                </a:moveTo>
                <a:cubicBezTo>
                  <a:pt x="17869" y="9495"/>
                  <a:pt x="18068" y="9498"/>
                  <a:pt x="18267" y="9507"/>
                </a:cubicBezTo>
                <a:cubicBezTo>
                  <a:pt x="17290" y="10944"/>
                  <a:pt x="16667" y="12816"/>
                  <a:pt x="17372" y="14470"/>
                </a:cubicBezTo>
                <a:cubicBezTo>
                  <a:pt x="17019" y="14525"/>
                  <a:pt x="16667" y="14606"/>
                  <a:pt x="16314" y="14660"/>
                </a:cubicBezTo>
                <a:cubicBezTo>
                  <a:pt x="16206" y="14443"/>
                  <a:pt x="16151" y="14226"/>
                  <a:pt x="16070" y="14009"/>
                </a:cubicBezTo>
                <a:cubicBezTo>
                  <a:pt x="16097" y="13928"/>
                  <a:pt x="16124" y="13847"/>
                  <a:pt x="16124" y="13792"/>
                </a:cubicBezTo>
                <a:cubicBezTo>
                  <a:pt x="16423" y="12382"/>
                  <a:pt x="16450" y="10944"/>
                  <a:pt x="16477" y="9507"/>
                </a:cubicBezTo>
                <a:cubicBezTo>
                  <a:pt x="16875" y="9507"/>
                  <a:pt x="17272" y="9495"/>
                  <a:pt x="17670" y="9495"/>
                </a:cubicBezTo>
                <a:close/>
                <a:moveTo>
                  <a:pt x="7933" y="14199"/>
                </a:moveTo>
                <a:cubicBezTo>
                  <a:pt x="7906" y="14362"/>
                  <a:pt x="7851" y="14525"/>
                  <a:pt x="7797" y="14687"/>
                </a:cubicBezTo>
                <a:cubicBezTo>
                  <a:pt x="7417" y="14606"/>
                  <a:pt x="7011" y="14525"/>
                  <a:pt x="6631" y="14443"/>
                </a:cubicBezTo>
                <a:cubicBezTo>
                  <a:pt x="6604" y="14443"/>
                  <a:pt x="6604" y="14416"/>
                  <a:pt x="6604" y="14416"/>
                </a:cubicBezTo>
                <a:cubicBezTo>
                  <a:pt x="7065" y="14362"/>
                  <a:pt x="7499" y="14280"/>
                  <a:pt x="7933" y="14199"/>
                </a:cubicBezTo>
                <a:close/>
                <a:moveTo>
                  <a:pt x="8909" y="14009"/>
                </a:moveTo>
                <a:cubicBezTo>
                  <a:pt x="8936" y="14280"/>
                  <a:pt x="8991" y="14579"/>
                  <a:pt x="9045" y="14850"/>
                </a:cubicBezTo>
                <a:cubicBezTo>
                  <a:pt x="8719" y="14796"/>
                  <a:pt x="8367" y="14769"/>
                  <a:pt x="8041" y="14714"/>
                </a:cubicBezTo>
                <a:cubicBezTo>
                  <a:pt x="8095" y="14525"/>
                  <a:pt x="8150" y="14335"/>
                  <a:pt x="8204" y="14172"/>
                </a:cubicBezTo>
                <a:cubicBezTo>
                  <a:pt x="8448" y="14118"/>
                  <a:pt x="8665" y="14063"/>
                  <a:pt x="8909" y="14009"/>
                </a:cubicBezTo>
                <a:close/>
                <a:moveTo>
                  <a:pt x="9831" y="13819"/>
                </a:moveTo>
                <a:cubicBezTo>
                  <a:pt x="9804" y="14091"/>
                  <a:pt x="9750" y="14362"/>
                  <a:pt x="9669" y="14633"/>
                </a:cubicBezTo>
                <a:cubicBezTo>
                  <a:pt x="9669" y="14714"/>
                  <a:pt x="9642" y="14796"/>
                  <a:pt x="9614" y="14904"/>
                </a:cubicBezTo>
                <a:cubicBezTo>
                  <a:pt x="9533" y="14904"/>
                  <a:pt x="9452" y="14877"/>
                  <a:pt x="9370" y="14877"/>
                </a:cubicBezTo>
                <a:cubicBezTo>
                  <a:pt x="9316" y="14579"/>
                  <a:pt x="9262" y="14280"/>
                  <a:pt x="9262" y="13955"/>
                </a:cubicBezTo>
                <a:cubicBezTo>
                  <a:pt x="9452" y="13901"/>
                  <a:pt x="9642" y="13874"/>
                  <a:pt x="9831" y="13819"/>
                </a:cubicBezTo>
                <a:close/>
                <a:moveTo>
                  <a:pt x="16151" y="9534"/>
                </a:moveTo>
                <a:lnTo>
                  <a:pt x="16151" y="9534"/>
                </a:lnTo>
                <a:cubicBezTo>
                  <a:pt x="15690" y="10944"/>
                  <a:pt x="15365" y="12653"/>
                  <a:pt x="15826" y="14118"/>
                </a:cubicBezTo>
                <a:cubicBezTo>
                  <a:pt x="15772" y="14335"/>
                  <a:pt x="15690" y="14552"/>
                  <a:pt x="15609" y="14742"/>
                </a:cubicBezTo>
                <a:cubicBezTo>
                  <a:pt x="14904" y="14850"/>
                  <a:pt x="14171" y="14904"/>
                  <a:pt x="13493" y="14931"/>
                </a:cubicBezTo>
                <a:cubicBezTo>
                  <a:pt x="13412" y="14714"/>
                  <a:pt x="13385" y="14443"/>
                  <a:pt x="13358" y="14199"/>
                </a:cubicBezTo>
                <a:cubicBezTo>
                  <a:pt x="14036" y="12789"/>
                  <a:pt x="14307" y="11134"/>
                  <a:pt x="14361" y="9642"/>
                </a:cubicBezTo>
                <a:cubicBezTo>
                  <a:pt x="14931" y="9588"/>
                  <a:pt x="15527" y="9561"/>
                  <a:pt x="16151" y="9534"/>
                </a:cubicBezTo>
                <a:close/>
                <a:moveTo>
                  <a:pt x="13086" y="14687"/>
                </a:moveTo>
                <a:cubicBezTo>
                  <a:pt x="13086" y="14769"/>
                  <a:pt x="13113" y="14877"/>
                  <a:pt x="13141" y="14959"/>
                </a:cubicBezTo>
                <a:lnTo>
                  <a:pt x="12896" y="14959"/>
                </a:lnTo>
                <a:cubicBezTo>
                  <a:pt x="12978" y="14877"/>
                  <a:pt x="13032" y="14796"/>
                  <a:pt x="13086" y="14687"/>
                </a:cubicBezTo>
                <a:close/>
                <a:moveTo>
                  <a:pt x="11242" y="13521"/>
                </a:moveTo>
                <a:lnTo>
                  <a:pt x="11242" y="13521"/>
                </a:lnTo>
                <a:cubicBezTo>
                  <a:pt x="11133" y="13982"/>
                  <a:pt x="11052" y="14470"/>
                  <a:pt x="11025" y="14986"/>
                </a:cubicBezTo>
                <a:cubicBezTo>
                  <a:pt x="10672" y="14959"/>
                  <a:pt x="10293" y="14959"/>
                  <a:pt x="9967" y="14931"/>
                </a:cubicBezTo>
                <a:cubicBezTo>
                  <a:pt x="9994" y="14796"/>
                  <a:pt x="10021" y="14687"/>
                  <a:pt x="10048" y="14579"/>
                </a:cubicBezTo>
                <a:cubicBezTo>
                  <a:pt x="10103" y="14308"/>
                  <a:pt x="10157" y="14009"/>
                  <a:pt x="10211" y="13738"/>
                </a:cubicBezTo>
                <a:cubicBezTo>
                  <a:pt x="10564" y="13657"/>
                  <a:pt x="10889" y="13602"/>
                  <a:pt x="11242" y="13521"/>
                </a:cubicBezTo>
                <a:close/>
                <a:moveTo>
                  <a:pt x="13547" y="9724"/>
                </a:moveTo>
                <a:lnTo>
                  <a:pt x="13547" y="9724"/>
                </a:lnTo>
                <a:cubicBezTo>
                  <a:pt x="13249" y="10673"/>
                  <a:pt x="13141" y="11704"/>
                  <a:pt x="13059" y="12626"/>
                </a:cubicBezTo>
                <a:cubicBezTo>
                  <a:pt x="13005" y="13033"/>
                  <a:pt x="12978" y="13575"/>
                  <a:pt x="13005" y="14118"/>
                </a:cubicBezTo>
                <a:cubicBezTo>
                  <a:pt x="12842" y="14416"/>
                  <a:pt x="12679" y="14714"/>
                  <a:pt x="12490" y="14986"/>
                </a:cubicBezTo>
                <a:lnTo>
                  <a:pt x="11296" y="14986"/>
                </a:lnTo>
                <a:cubicBezTo>
                  <a:pt x="11323" y="14470"/>
                  <a:pt x="11405" y="13955"/>
                  <a:pt x="11513" y="13467"/>
                </a:cubicBezTo>
                <a:cubicBezTo>
                  <a:pt x="11676" y="13413"/>
                  <a:pt x="11866" y="13385"/>
                  <a:pt x="12028" y="13358"/>
                </a:cubicBezTo>
                <a:cubicBezTo>
                  <a:pt x="12176" y="13334"/>
                  <a:pt x="12123" y="13107"/>
                  <a:pt x="11989" y="13107"/>
                </a:cubicBezTo>
                <a:cubicBezTo>
                  <a:pt x="11976" y="13107"/>
                  <a:pt x="11962" y="13109"/>
                  <a:pt x="11947" y="13114"/>
                </a:cubicBezTo>
                <a:cubicBezTo>
                  <a:pt x="11839" y="13114"/>
                  <a:pt x="11730" y="13141"/>
                  <a:pt x="11594" y="13168"/>
                </a:cubicBezTo>
                <a:cubicBezTo>
                  <a:pt x="11676" y="12870"/>
                  <a:pt x="11784" y="12572"/>
                  <a:pt x="11893" y="12273"/>
                </a:cubicBezTo>
                <a:cubicBezTo>
                  <a:pt x="11927" y="12187"/>
                  <a:pt x="11852" y="12122"/>
                  <a:pt x="11778" y="12122"/>
                </a:cubicBezTo>
                <a:cubicBezTo>
                  <a:pt x="11736" y="12122"/>
                  <a:pt x="11695" y="12143"/>
                  <a:pt x="11676" y="12192"/>
                </a:cubicBezTo>
                <a:cubicBezTo>
                  <a:pt x="11540" y="12517"/>
                  <a:pt x="11432" y="12870"/>
                  <a:pt x="11323" y="13223"/>
                </a:cubicBezTo>
                <a:cubicBezTo>
                  <a:pt x="10971" y="13277"/>
                  <a:pt x="10591" y="13358"/>
                  <a:pt x="10238" y="13413"/>
                </a:cubicBezTo>
                <a:cubicBezTo>
                  <a:pt x="10374" y="12545"/>
                  <a:pt x="10401" y="11649"/>
                  <a:pt x="10401" y="10754"/>
                </a:cubicBezTo>
                <a:cubicBezTo>
                  <a:pt x="10401" y="10565"/>
                  <a:pt x="10401" y="10375"/>
                  <a:pt x="10401" y="10185"/>
                </a:cubicBezTo>
                <a:cubicBezTo>
                  <a:pt x="11188" y="10049"/>
                  <a:pt x="11947" y="9914"/>
                  <a:pt x="12734" y="9805"/>
                </a:cubicBezTo>
                <a:cubicBezTo>
                  <a:pt x="13005" y="9778"/>
                  <a:pt x="13276" y="9751"/>
                  <a:pt x="13547" y="9724"/>
                </a:cubicBezTo>
                <a:close/>
                <a:moveTo>
                  <a:pt x="15473" y="15067"/>
                </a:moveTo>
                <a:lnTo>
                  <a:pt x="15473" y="15067"/>
                </a:lnTo>
                <a:cubicBezTo>
                  <a:pt x="15216" y="15535"/>
                  <a:pt x="14877" y="15822"/>
                  <a:pt x="14441" y="15822"/>
                </a:cubicBezTo>
                <a:cubicBezTo>
                  <a:pt x="14372" y="15822"/>
                  <a:pt x="14300" y="15814"/>
                  <a:pt x="14225" y="15799"/>
                </a:cubicBezTo>
                <a:cubicBezTo>
                  <a:pt x="13927" y="15718"/>
                  <a:pt x="13710" y="15501"/>
                  <a:pt x="13574" y="15203"/>
                </a:cubicBezTo>
                <a:cubicBezTo>
                  <a:pt x="14198" y="15176"/>
                  <a:pt x="14849" y="15121"/>
                  <a:pt x="15473" y="15067"/>
                </a:cubicBezTo>
                <a:close/>
                <a:moveTo>
                  <a:pt x="11296" y="15230"/>
                </a:moveTo>
                <a:lnTo>
                  <a:pt x="11296" y="15230"/>
                </a:lnTo>
                <a:cubicBezTo>
                  <a:pt x="11622" y="15257"/>
                  <a:pt x="11947" y="15257"/>
                  <a:pt x="12273" y="15257"/>
                </a:cubicBezTo>
                <a:cubicBezTo>
                  <a:pt x="12001" y="15582"/>
                  <a:pt x="11676" y="15881"/>
                  <a:pt x="11323" y="16098"/>
                </a:cubicBezTo>
                <a:cubicBezTo>
                  <a:pt x="11296" y="15827"/>
                  <a:pt x="11296" y="15528"/>
                  <a:pt x="11296" y="15230"/>
                </a:cubicBezTo>
                <a:close/>
                <a:moveTo>
                  <a:pt x="6658" y="14687"/>
                </a:moveTo>
                <a:cubicBezTo>
                  <a:pt x="7011" y="14769"/>
                  <a:pt x="7363" y="14850"/>
                  <a:pt x="7743" y="14904"/>
                </a:cubicBezTo>
                <a:cubicBezTo>
                  <a:pt x="7553" y="15474"/>
                  <a:pt x="7390" y="16044"/>
                  <a:pt x="7200" y="16586"/>
                </a:cubicBezTo>
                <a:cubicBezTo>
                  <a:pt x="7038" y="16342"/>
                  <a:pt x="6929" y="15989"/>
                  <a:pt x="6875" y="15745"/>
                </a:cubicBezTo>
                <a:cubicBezTo>
                  <a:pt x="6766" y="15393"/>
                  <a:pt x="6712" y="15040"/>
                  <a:pt x="6658" y="14687"/>
                </a:cubicBezTo>
                <a:close/>
                <a:moveTo>
                  <a:pt x="7960" y="14931"/>
                </a:moveTo>
                <a:cubicBezTo>
                  <a:pt x="8340" y="14986"/>
                  <a:pt x="8719" y="15040"/>
                  <a:pt x="9099" y="15094"/>
                </a:cubicBezTo>
                <a:cubicBezTo>
                  <a:pt x="9180" y="15311"/>
                  <a:pt x="9235" y="15501"/>
                  <a:pt x="9343" y="15664"/>
                </a:cubicBezTo>
                <a:cubicBezTo>
                  <a:pt x="9072" y="16315"/>
                  <a:pt x="8638" y="16939"/>
                  <a:pt x="7933" y="16993"/>
                </a:cubicBezTo>
                <a:cubicBezTo>
                  <a:pt x="7901" y="16996"/>
                  <a:pt x="7871" y="16998"/>
                  <a:pt x="7841" y="16998"/>
                </a:cubicBezTo>
                <a:cubicBezTo>
                  <a:pt x="7640" y="16998"/>
                  <a:pt x="7481" y="16921"/>
                  <a:pt x="7363" y="16803"/>
                </a:cubicBezTo>
                <a:cubicBezTo>
                  <a:pt x="7580" y="16179"/>
                  <a:pt x="7770" y="15555"/>
                  <a:pt x="7960" y="14931"/>
                </a:cubicBezTo>
                <a:close/>
                <a:moveTo>
                  <a:pt x="8416" y="1"/>
                </a:moveTo>
                <a:cubicBezTo>
                  <a:pt x="8367" y="1"/>
                  <a:pt x="8319" y="22"/>
                  <a:pt x="8285" y="68"/>
                </a:cubicBezTo>
                <a:cubicBezTo>
                  <a:pt x="7960" y="610"/>
                  <a:pt x="7824" y="1261"/>
                  <a:pt x="7661" y="1858"/>
                </a:cubicBezTo>
                <a:cubicBezTo>
                  <a:pt x="7363" y="2888"/>
                  <a:pt x="7173" y="3946"/>
                  <a:pt x="6983" y="5004"/>
                </a:cubicBezTo>
                <a:cubicBezTo>
                  <a:pt x="6658" y="6903"/>
                  <a:pt x="6414" y="8829"/>
                  <a:pt x="6278" y="10754"/>
                </a:cubicBezTo>
                <a:cubicBezTo>
                  <a:pt x="6088" y="10809"/>
                  <a:pt x="5898" y="10863"/>
                  <a:pt x="5709" y="10917"/>
                </a:cubicBezTo>
                <a:cubicBezTo>
                  <a:pt x="4352" y="11324"/>
                  <a:pt x="2942" y="11812"/>
                  <a:pt x="1667" y="12490"/>
                </a:cubicBezTo>
                <a:cubicBezTo>
                  <a:pt x="1125" y="12165"/>
                  <a:pt x="636" y="11785"/>
                  <a:pt x="175" y="11378"/>
                </a:cubicBezTo>
                <a:cubicBezTo>
                  <a:pt x="160" y="11368"/>
                  <a:pt x="143" y="11363"/>
                  <a:pt x="127" y="11363"/>
                </a:cubicBezTo>
                <a:cubicBezTo>
                  <a:pt x="59" y="11363"/>
                  <a:pt x="1" y="11443"/>
                  <a:pt x="67" y="11487"/>
                </a:cubicBezTo>
                <a:cubicBezTo>
                  <a:pt x="501" y="11894"/>
                  <a:pt x="989" y="12246"/>
                  <a:pt x="1504" y="12572"/>
                </a:cubicBezTo>
                <a:cubicBezTo>
                  <a:pt x="1125" y="12789"/>
                  <a:pt x="772" y="13006"/>
                  <a:pt x="419" y="13250"/>
                </a:cubicBezTo>
                <a:cubicBezTo>
                  <a:pt x="311" y="13331"/>
                  <a:pt x="311" y="13494"/>
                  <a:pt x="419" y="13575"/>
                </a:cubicBezTo>
                <a:cubicBezTo>
                  <a:pt x="1553" y="14357"/>
                  <a:pt x="2927" y="14576"/>
                  <a:pt x="4296" y="14576"/>
                </a:cubicBezTo>
                <a:cubicBezTo>
                  <a:pt x="4827" y="14576"/>
                  <a:pt x="5356" y="14543"/>
                  <a:pt x="5871" y="14497"/>
                </a:cubicBezTo>
                <a:cubicBezTo>
                  <a:pt x="6007" y="14525"/>
                  <a:pt x="6170" y="14552"/>
                  <a:pt x="6305" y="14606"/>
                </a:cubicBezTo>
                <a:cubicBezTo>
                  <a:pt x="6332" y="14877"/>
                  <a:pt x="6387" y="15176"/>
                  <a:pt x="6441" y="15447"/>
                </a:cubicBezTo>
                <a:cubicBezTo>
                  <a:pt x="6522" y="15989"/>
                  <a:pt x="6685" y="16586"/>
                  <a:pt x="7065" y="16993"/>
                </a:cubicBezTo>
                <a:cubicBezTo>
                  <a:pt x="6766" y="17861"/>
                  <a:pt x="6468" y="18702"/>
                  <a:pt x="6170" y="19543"/>
                </a:cubicBezTo>
                <a:cubicBezTo>
                  <a:pt x="6139" y="19603"/>
                  <a:pt x="6186" y="19639"/>
                  <a:pt x="6237" y="19639"/>
                </a:cubicBezTo>
                <a:cubicBezTo>
                  <a:pt x="6277" y="19639"/>
                  <a:pt x="6321" y="19617"/>
                  <a:pt x="6332" y="19570"/>
                </a:cubicBezTo>
                <a:cubicBezTo>
                  <a:pt x="6631" y="18783"/>
                  <a:pt x="6956" y="17969"/>
                  <a:pt x="7228" y="17156"/>
                </a:cubicBezTo>
                <a:cubicBezTo>
                  <a:pt x="7410" y="17295"/>
                  <a:pt x="7626" y="17354"/>
                  <a:pt x="7848" y="17354"/>
                </a:cubicBezTo>
                <a:cubicBezTo>
                  <a:pt x="8187" y="17354"/>
                  <a:pt x="8538" y="17217"/>
                  <a:pt x="8801" y="17020"/>
                </a:cubicBezTo>
                <a:cubicBezTo>
                  <a:pt x="9153" y="16749"/>
                  <a:pt x="9425" y="16369"/>
                  <a:pt x="9614" y="15935"/>
                </a:cubicBezTo>
                <a:cubicBezTo>
                  <a:pt x="9738" y="16036"/>
                  <a:pt x="9880" y="16095"/>
                  <a:pt x="10045" y="16095"/>
                </a:cubicBezTo>
                <a:cubicBezTo>
                  <a:pt x="10278" y="16095"/>
                  <a:pt x="10556" y="15977"/>
                  <a:pt x="10889" y="15691"/>
                </a:cubicBezTo>
                <a:cubicBezTo>
                  <a:pt x="10999" y="15603"/>
                  <a:pt x="10913" y="15444"/>
                  <a:pt x="10805" y="15444"/>
                </a:cubicBezTo>
                <a:cubicBezTo>
                  <a:pt x="10779" y="15444"/>
                  <a:pt x="10752" y="15453"/>
                  <a:pt x="10726" y="15474"/>
                </a:cubicBezTo>
                <a:cubicBezTo>
                  <a:pt x="10477" y="15646"/>
                  <a:pt x="10263" y="15718"/>
                  <a:pt x="10085" y="15718"/>
                </a:cubicBezTo>
                <a:cubicBezTo>
                  <a:pt x="9954" y="15718"/>
                  <a:pt x="9842" y="15679"/>
                  <a:pt x="9750" y="15610"/>
                </a:cubicBezTo>
                <a:cubicBezTo>
                  <a:pt x="9804" y="15447"/>
                  <a:pt x="9831" y="15311"/>
                  <a:pt x="9886" y="15148"/>
                </a:cubicBezTo>
                <a:cubicBezTo>
                  <a:pt x="10265" y="15176"/>
                  <a:pt x="10618" y="15203"/>
                  <a:pt x="10998" y="15230"/>
                </a:cubicBezTo>
                <a:cubicBezTo>
                  <a:pt x="10971" y="15610"/>
                  <a:pt x="10998" y="15989"/>
                  <a:pt x="11025" y="16396"/>
                </a:cubicBezTo>
                <a:cubicBezTo>
                  <a:pt x="11049" y="16494"/>
                  <a:pt x="11140" y="16702"/>
                  <a:pt x="11237" y="16702"/>
                </a:cubicBezTo>
                <a:cubicBezTo>
                  <a:pt x="11248" y="16702"/>
                  <a:pt x="11258" y="16700"/>
                  <a:pt x="11269" y="16695"/>
                </a:cubicBezTo>
                <a:cubicBezTo>
                  <a:pt x="11839" y="16369"/>
                  <a:pt x="12327" y="15962"/>
                  <a:pt x="12707" y="15555"/>
                </a:cubicBezTo>
                <a:lnTo>
                  <a:pt x="12761" y="15555"/>
                </a:lnTo>
                <a:cubicBezTo>
                  <a:pt x="12924" y="15555"/>
                  <a:pt x="13059" y="15393"/>
                  <a:pt x="13222" y="15365"/>
                </a:cubicBezTo>
                <a:cubicBezTo>
                  <a:pt x="13412" y="15799"/>
                  <a:pt x="13683" y="16071"/>
                  <a:pt x="14117" y="16206"/>
                </a:cubicBezTo>
                <a:cubicBezTo>
                  <a:pt x="14247" y="16248"/>
                  <a:pt x="14368" y="16267"/>
                  <a:pt x="14481" y="16267"/>
                </a:cubicBezTo>
                <a:cubicBezTo>
                  <a:pt x="15104" y="16267"/>
                  <a:pt x="15496" y="15687"/>
                  <a:pt x="15772" y="15067"/>
                </a:cubicBezTo>
                <a:cubicBezTo>
                  <a:pt x="15907" y="15040"/>
                  <a:pt x="16043" y="15013"/>
                  <a:pt x="16206" y="14986"/>
                </a:cubicBezTo>
                <a:lnTo>
                  <a:pt x="16260" y="15067"/>
                </a:lnTo>
                <a:cubicBezTo>
                  <a:pt x="16284" y="15099"/>
                  <a:pt x="16314" y="15112"/>
                  <a:pt x="16344" y="15112"/>
                </a:cubicBezTo>
                <a:cubicBezTo>
                  <a:pt x="16416" y="15112"/>
                  <a:pt x="16480" y="15035"/>
                  <a:pt x="16423" y="14959"/>
                </a:cubicBezTo>
                <a:cubicBezTo>
                  <a:pt x="16423" y="14959"/>
                  <a:pt x="16423" y="14931"/>
                  <a:pt x="16423" y="14931"/>
                </a:cubicBezTo>
                <a:cubicBezTo>
                  <a:pt x="17128" y="14823"/>
                  <a:pt x="17833" y="14687"/>
                  <a:pt x="18538" y="14525"/>
                </a:cubicBezTo>
                <a:lnTo>
                  <a:pt x="18538" y="14525"/>
                </a:lnTo>
                <a:cubicBezTo>
                  <a:pt x="18430" y="14796"/>
                  <a:pt x="18294" y="15094"/>
                  <a:pt x="18186" y="15365"/>
                </a:cubicBezTo>
                <a:cubicBezTo>
                  <a:pt x="18149" y="15457"/>
                  <a:pt x="18249" y="15524"/>
                  <a:pt x="18334" y="15524"/>
                </a:cubicBezTo>
                <a:cubicBezTo>
                  <a:pt x="18375" y="15524"/>
                  <a:pt x="18412" y="15509"/>
                  <a:pt x="18430" y="15474"/>
                </a:cubicBezTo>
                <a:cubicBezTo>
                  <a:pt x="18620" y="15121"/>
                  <a:pt x="18782" y="14769"/>
                  <a:pt x="18945" y="14416"/>
                </a:cubicBezTo>
                <a:cubicBezTo>
                  <a:pt x="21359" y="13792"/>
                  <a:pt x="23692" y="12734"/>
                  <a:pt x="25563" y="11161"/>
                </a:cubicBezTo>
                <a:cubicBezTo>
                  <a:pt x="25645" y="11080"/>
                  <a:pt x="25617" y="10971"/>
                  <a:pt x="25536" y="10917"/>
                </a:cubicBezTo>
                <a:cubicBezTo>
                  <a:pt x="24017" y="9832"/>
                  <a:pt x="22119" y="9480"/>
                  <a:pt x="20328" y="9290"/>
                </a:cubicBezTo>
                <a:cubicBezTo>
                  <a:pt x="19813" y="9235"/>
                  <a:pt x="19325" y="9208"/>
                  <a:pt x="18837" y="9181"/>
                </a:cubicBezTo>
                <a:cubicBezTo>
                  <a:pt x="18891" y="9100"/>
                  <a:pt x="18945" y="9018"/>
                  <a:pt x="18999" y="8964"/>
                </a:cubicBezTo>
                <a:cubicBezTo>
                  <a:pt x="19083" y="8860"/>
                  <a:pt x="19005" y="8739"/>
                  <a:pt x="18916" y="8739"/>
                </a:cubicBezTo>
                <a:cubicBezTo>
                  <a:pt x="18889" y="8739"/>
                  <a:pt x="18861" y="8750"/>
                  <a:pt x="18837" y="8774"/>
                </a:cubicBezTo>
                <a:cubicBezTo>
                  <a:pt x="18728" y="8910"/>
                  <a:pt x="18620" y="9046"/>
                  <a:pt x="18511" y="9181"/>
                </a:cubicBezTo>
                <a:cubicBezTo>
                  <a:pt x="18172" y="9168"/>
                  <a:pt x="17826" y="9161"/>
                  <a:pt x="17477" y="9161"/>
                </a:cubicBezTo>
                <a:cubicBezTo>
                  <a:pt x="17128" y="9161"/>
                  <a:pt x="16775" y="9168"/>
                  <a:pt x="16423" y="9181"/>
                </a:cubicBezTo>
                <a:cubicBezTo>
                  <a:pt x="16395" y="9168"/>
                  <a:pt x="16368" y="9161"/>
                  <a:pt x="16341" y="9161"/>
                </a:cubicBezTo>
                <a:cubicBezTo>
                  <a:pt x="16314" y="9161"/>
                  <a:pt x="16287" y="9168"/>
                  <a:pt x="16260" y="9181"/>
                </a:cubicBezTo>
                <a:cubicBezTo>
                  <a:pt x="15636" y="9208"/>
                  <a:pt x="14985" y="9263"/>
                  <a:pt x="14361" y="9317"/>
                </a:cubicBezTo>
                <a:cubicBezTo>
                  <a:pt x="14361" y="9100"/>
                  <a:pt x="14334" y="8883"/>
                  <a:pt x="14334" y="8666"/>
                </a:cubicBezTo>
                <a:cubicBezTo>
                  <a:pt x="14317" y="8567"/>
                  <a:pt x="14240" y="8508"/>
                  <a:pt x="14164" y="8508"/>
                </a:cubicBezTo>
                <a:cubicBezTo>
                  <a:pt x="14115" y="8508"/>
                  <a:pt x="14067" y="8532"/>
                  <a:pt x="14036" y="8584"/>
                </a:cubicBezTo>
                <a:cubicBezTo>
                  <a:pt x="13873" y="8829"/>
                  <a:pt x="13764" y="9100"/>
                  <a:pt x="13656" y="9371"/>
                </a:cubicBezTo>
                <a:cubicBezTo>
                  <a:pt x="13412" y="9398"/>
                  <a:pt x="13168" y="9425"/>
                  <a:pt x="12924" y="9452"/>
                </a:cubicBezTo>
                <a:cubicBezTo>
                  <a:pt x="12083" y="9561"/>
                  <a:pt x="11242" y="9669"/>
                  <a:pt x="10401" y="9832"/>
                </a:cubicBezTo>
                <a:cubicBezTo>
                  <a:pt x="10374" y="9154"/>
                  <a:pt x="10320" y="8476"/>
                  <a:pt x="10157" y="7825"/>
                </a:cubicBezTo>
                <a:cubicBezTo>
                  <a:pt x="10142" y="7751"/>
                  <a:pt x="10078" y="7709"/>
                  <a:pt x="10010" y="7709"/>
                </a:cubicBezTo>
                <a:cubicBezTo>
                  <a:pt x="9954" y="7709"/>
                  <a:pt x="9895" y="7737"/>
                  <a:pt x="9859" y="7798"/>
                </a:cubicBezTo>
                <a:cubicBezTo>
                  <a:pt x="9506" y="8476"/>
                  <a:pt x="9370" y="9290"/>
                  <a:pt x="9208" y="10049"/>
                </a:cubicBezTo>
                <a:lnTo>
                  <a:pt x="9126" y="10049"/>
                </a:lnTo>
                <a:cubicBezTo>
                  <a:pt x="9696" y="6713"/>
                  <a:pt x="9696" y="3322"/>
                  <a:pt x="8584" y="122"/>
                </a:cubicBezTo>
                <a:cubicBezTo>
                  <a:pt x="8552" y="43"/>
                  <a:pt x="8484" y="1"/>
                  <a:pt x="84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636" name="Google Shape;636;p37"/>
          <p:cNvCxnSpPr/>
          <p:nvPr/>
        </p:nvCxnSpPr>
        <p:spPr>
          <a:xfrm>
            <a:off x="2368900" y="4075899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7" name="Google Shape;637;p37"/>
          <p:cNvCxnSpPr/>
          <p:nvPr/>
        </p:nvCxnSpPr>
        <p:spPr>
          <a:xfrm>
            <a:off x="5496800" y="4075899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38" name="Google Shape;638;p37"/>
          <p:cNvGrpSpPr/>
          <p:nvPr/>
        </p:nvGrpSpPr>
        <p:grpSpPr>
          <a:xfrm>
            <a:off x="4153897" y="3417112"/>
            <a:ext cx="836208" cy="872756"/>
            <a:chOff x="7471350" y="3024900"/>
            <a:chExt cx="1466775" cy="1531150"/>
          </a:xfrm>
        </p:grpSpPr>
        <p:sp>
          <p:nvSpPr>
            <p:cNvPr id="639" name="Google Shape;639;p37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accent2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7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accent2"/>
            </a:solidFill>
            <a:ln w="37675" cap="flat" cmpd="sng">
              <a:solidFill>
                <a:srgbClr val="E5E2E1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7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extrusionOk="0">
                  <a:moveTo>
                    <a:pt x="0" y="0"/>
                  </a:moveTo>
                  <a:lnTo>
                    <a:pt x="0" y="29754"/>
                  </a:lnTo>
                  <a:lnTo>
                    <a:pt x="5692" y="29754"/>
                  </a:lnTo>
                  <a:lnTo>
                    <a:pt x="5692" y="16907"/>
                  </a:lnTo>
                  <a:lnTo>
                    <a:pt x="13726" y="16907"/>
                  </a:lnTo>
                  <a:lnTo>
                    <a:pt x="13726" y="29754"/>
                  </a:lnTo>
                  <a:lnTo>
                    <a:pt x="19396" y="29754"/>
                  </a:lnTo>
                  <a:lnTo>
                    <a:pt x="19396" y="0"/>
                  </a:lnTo>
                  <a:lnTo>
                    <a:pt x="13726" y="0"/>
                  </a:lnTo>
                  <a:lnTo>
                    <a:pt x="13726" y="11864"/>
                  </a:lnTo>
                  <a:lnTo>
                    <a:pt x="5692" y="11864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7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7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7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7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7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7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7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7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7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7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7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7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7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7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7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7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7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7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7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7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7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7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7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7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7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7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7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7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7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7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7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7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7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7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7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7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7"/>
            <p:cNvSpPr/>
            <p:nvPr/>
          </p:nvSpPr>
          <p:spPr>
            <a:xfrm>
              <a:off x="8555578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8" y="1"/>
                  </a:moveTo>
                  <a:lnTo>
                    <a:pt x="2470" y="2239"/>
                  </a:lnTo>
                  <a:lnTo>
                    <a:pt x="1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8" y="5629"/>
                  </a:lnTo>
                  <a:lnTo>
                    <a:pt x="5755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7" y="2239"/>
                  </a:lnTo>
                  <a:lnTo>
                    <a:pt x="35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7"/>
            <p:cNvSpPr/>
            <p:nvPr/>
          </p:nvSpPr>
          <p:spPr>
            <a:xfrm>
              <a:off x="7670272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7" y="1"/>
                  </a:moveTo>
                  <a:lnTo>
                    <a:pt x="2469" y="2239"/>
                  </a:lnTo>
                  <a:lnTo>
                    <a:pt x="0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7" y="5629"/>
                  </a:lnTo>
                  <a:lnTo>
                    <a:pt x="5754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6" y="2239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7"/>
            <p:cNvSpPr/>
            <p:nvPr/>
          </p:nvSpPr>
          <p:spPr>
            <a:xfrm>
              <a:off x="7849025" y="4371875"/>
              <a:ext cx="45550" cy="45575"/>
            </a:xfrm>
            <a:custGeom>
              <a:avLst/>
              <a:gdLst/>
              <a:ahLst/>
              <a:cxnLst/>
              <a:rect l="l" t="t" r="r" b="b"/>
              <a:pathLst>
                <a:path w="1822" h="1823" extrusionOk="0">
                  <a:moveTo>
                    <a:pt x="892" y="1"/>
                  </a:moveTo>
                  <a:cubicBezTo>
                    <a:pt x="859" y="1"/>
                    <a:pt x="826" y="3"/>
                    <a:pt x="796" y="9"/>
                  </a:cubicBezTo>
                  <a:cubicBezTo>
                    <a:pt x="670" y="30"/>
                    <a:pt x="566" y="72"/>
                    <a:pt x="461" y="114"/>
                  </a:cubicBezTo>
                  <a:cubicBezTo>
                    <a:pt x="356" y="177"/>
                    <a:pt x="273" y="260"/>
                    <a:pt x="189" y="365"/>
                  </a:cubicBezTo>
                  <a:cubicBezTo>
                    <a:pt x="105" y="470"/>
                    <a:pt x="63" y="574"/>
                    <a:pt x="22" y="679"/>
                  </a:cubicBezTo>
                  <a:cubicBezTo>
                    <a:pt x="1" y="804"/>
                    <a:pt x="1" y="909"/>
                    <a:pt x="1" y="1035"/>
                  </a:cubicBezTo>
                  <a:cubicBezTo>
                    <a:pt x="22" y="1139"/>
                    <a:pt x="63" y="1265"/>
                    <a:pt x="105" y="1369"/>
                  </a:cubicBezTo>
                  <a:cubicBezTo>
                    <a:pt x="168" y="1453"/>
                    <a:pt x="252" y="1558"/>
                    <a:pt x="356" y="1641"/>
                  </a:cubicBezTo>
                  <a:cubicBezTo>
                    <a:pt x="440" y="1704"/>
                    <a:pt x="566" y="1767"/>
                    <a:pt x="670" y="1788"/>
                  </a:cubicBezTo>
                  <a:cubicBezTo>
                    <a:pt x="744" y="1812"/>
                    <a:pt x="810" y="1823"/>
                    <a:pt x="878" y="1823"/>
                  </a:cubicBezTo>
                  <a:cubicBezTo>
                    <a:pt x="926" y="1823"/>
                    <a:pt x="974" y="1817"/>
                    <a:pt x="1026" y="1809"/>
                  </a:cubicBezTo>
                  <a:cubicBezTo>
                    <a:pt x="1131" y="1809"/>
                    <a:pt x="1256" y="1767"/>
                    <a:pt x="1361" y="1704"/>
                  </a:cubicBezTo>
                  <a:cubicBezTo>
                    <a:pt x="1465" y="1662"/>
                    <a:pt x="1549" y="1579"/>
                    <a:pt x="1633" y="1474"/>
                  </a:cubicBezTo>
                  <a:cubicBezTo>
                    <a:pt x="1696" y="1369"/>
                    <a:pt x="1758" y="1265"/>
                    <a:pt x="1779" y="1160"/>
                  </a:cubicBezTo>
                  <a:cubicBezTo>
                    <a:pt x="1821" y="1035"/>
                    <a:pt x="1821" y="909"/>
                    <a:pt x="1800" y="804"/>
                  </a:cubicBezTo>
                  <a:cubicBezTo>
                    <a:pt x="1800" y="679"/>
                    <a:pt x="1758" y="574"/>
                    <a:pt x="1696" y="470"/>
                  </a:cubicBezTo>
                  <a:cubicBezTo>
                    <a:pt x="1633" y="365"/>
                    <a:pt x="1570" y="281"/>
                    <a:pt x="1465" y="198"/>
                  </a:cubicBezTo>
                  <a:cubicBezTo>
                    <a:pt x="1361" y="114"/>
                    <a:pt x="1256" y="72"/>
                    <a:pt x="1131" y="30"/>
                  </a:cubicBezTo>
                  <a:cubicBezTo>
                    <a:pt x="1057" y="15"/>
                    <a:pt x="972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7"/>
            <p:cNvSpPr/>
            <p:nvPr/>
          </p:nvSpPr>
          <p:spPr>
            <a:xfrm>
              <a:off x="7917025" y="4421925"/>
              <a:ext cx="59675" cy="69850"/>
            </a:xfrm>
            <a:custGeom>
              <a:avLst/>
              <a:gdLst/>
              <a:ahLst/>
              <a:cxnLst/>
              <a:rect l="l" t="t" r="r" b="b"/>
              <a:pathLst>
                <a:path w="2387" h="2794" extrusionOk="0">
                  <a:moveTo>
                    <a:pt x="1371" y="0"/>
                  </a:moveTo>
                  <a:cubicBezTo>
                    <a:pt x="1319" y="0"/>
                    <a:pt x="1267" y="6"/>
                    <a:pt x="1214" y="16"/>
                  </a:cubicBezTo>
                  <a:cubicBezTo>
                    <a:pt x="1110" y="16"/>
                    <a:pt x="1026" y="58"/>
                    <a:pt x="942" y="121"/>
                  </a:cubicBezTo>
                  <a:cubicBezTo>
                    <a:pt x="859" y="183"/>
                    <a:pt x="775" y="288"/>
                    <a:pt x="712" y="393"/>
                  </a:cubicBezTo>
                  <a:cubicBezTo>
                    <a:pt x="649" y="539"/>
                    <a:pt x="608" y="665"/>
                    <a:pt x="608" y="769"/>
                  </a:cubicBezTo>
                  <a:cubicBezTo>
                    <a:pt x="628" y="895"/>
                    <a:pt x="649" y="999"/>
                    <a:pt x="691" y="1104"/>
                  </a:cubicBezTo>
                  <a:cubicBezTo>
                    <a:pt x="754" y="1209"/>
                    <a:pt x="817" y="1313"/>
                    <a:pt x="880" y="1397"/>
                  </a:cubicBezTo>
                  <a:cubicBezTo>
                    <a:pt x="942" y="1502"/>
                    <a:pt x="1026" y="1585"/>
                    <a:pt x="1089" y="1669"/>
                  </a:cubicBezTo>
                  <a:cubicBezTo>
                    <a:pt x="1131" y="1753"/>
                    <a:pt x="1193" y="1836"/>
                    <a:pt x="1214" y="1899"/>
                  </a:cubicBezTo>
                  <a:cubicBezTo>
                    <a:pt x="1235" y="1983"/>
                    <a:pt x="1235" y="2067"/>
                    <a:pt x="1193" y="2129"/>
                  </a:cubicBezTo>
                  <a:cubicBezTo>
                    <a:pt x="1152" y="2213"/>
                    <a:pt x="1110" y="2255"/>
                    <a:pt x="1026" y="2255"/>
                  </a:cubicBezTo>
                  <a:cubicBezTo>
                    <a:pt x="1009" y="2260"/>
                    <a:pt x="992" y="2263"/>
                    <a:pt x="975" y="2263"/>
                  </a:cubicBezTo>
                  <a:cubicBezTo>
                    <a:pt x="927" y="2263"/>
                    <a:pt x="872" y="2244"/>
                    <a:pt x="796" y="2213"/>
                  </a:cubicBezTo>
                  <a:cubicBezTo>
                    <a:pt x="691" y="2150"/>
                    <a:pt x="628" y="2067"/>
                    <a:pt x="587" y="1962"/>
                  </a:cubicBezTo>
                  <a:cubicBezTo>
                    <a:pt x="566" y="1857"/>
                    <a:pt x="566" y="1753"/>
                    <a:pt x="587" y="1627"/>
                  </a:cubicBezTo>
                  <a:lnTo>
                    <a:pt x="22" y="1481"/>
                  </a:lnTo>
                  <a:lnTo>
                    <a:pt x="22" y="1481"/>
                  </a:lnTo>
                  <a:cubicBezTo>
                    <a:pt x="1" y="1669"/>
                    <a:pt x="22" y="1836"/>
                    <a:pt x="43" y="1962"/>
                  </a:cubicBezTo>
                  <a:cubicBezTo>
                    <a:pt x="64" y="2087"/>
                    <a:pt x="105" y="2192"/>
                    <a:pt x="147" y="2276"/>
                  </a:cubicBezTo>
                  <a:cubicBezTo>
                    <a:pt x="189" y="2380"/>
                    <a:pt x="252" y="2443"/>
                    <a:pt x="336" y="2506"/>
                  </a:cubicBezTo>
                  <a:cubicBezTo>
                    <a:pt x="398" y="2569"/>
                    <a:pt x="482" y="2611"/>
                    <a:pt x="566" y="2652"/>
                  </a:cubicBezTo>
                  <a:cubicBezTo>
                    <a:pt x="691" y="2715"/>
                    <a:pt x="796" y="2757"/>
                    <a:pt x="921" y="2778"/>
                  </a:cubicBezTo>
                  <a:cubicBezTo>
                    <a:pt x="974" y="2788"/>
                    <a:pt x="1026" y="2794"/>
                    <a:pt x="1078" y="2794"/>
                  </a:cubicBezTo>
                  <a:cubicBezTo>
                    <a:pt x="1131" y="2794"/>
                    <a:pt x="1183" y="2788"/>
                    <a:pt x="1235" y="2778"/>
                  </a:cubicBezTo>
                  <a:cubicBezTo>
                    <a:pt x="1340" y="2757"/>
                    <a:pt x="1445" y="2715"/>
                    <a:pt x="1528" y="2631"/>
                  </a:cubicBezTo>
                  <a:cubicBezTo>
                    <a:pt x="1612" y="2569"/>
                    <a:pt x="1696" y="2464"/>
                    <a:pt x="1758" y="2359"/>
                  </a:cubicBezTo>
                  <a:cubicBezTo>
                    <a:pt x="1821" y="2234"/>
                    <a:pt x="1842" y="2108"/>
                    <a:pt x="1842" y="2004"/>
                  </a:cubicBezTo>
                  <a:cubicBezTo>
                    <a:pt x="1842" y="1899"/>
                    <a:pt x="1800" y="1774"/>
                    <a:pt x="1758" y="1690"/>
                  </a:cubicBezTo>
                  <a:cubicBezTo>
                    <a:pt x="1696" y="1585"/>
                    <a:pt x="1654" y="1481"/>
                    <a:pt x="1570" y="1376"/>
                  </a:cubicBezTo>
                  <a:cubicBezTo>
                    <a:pt x="1507" y="1292"/>
                    <a:pt x="1445" y="1188"/>
                    <a:pt x="1382" y="1104"/>
                  </a:cubicBezTo>
                  <a:cubicBezTo>
                    <a:pt x="1319" y="1020"/>
                    <a:pt x="1277" y="958"/>
                    <a:pt x="1235" y="874"/>
                  </a:cubicBezTo>
                  <a:cubicBezTo>
                    <a:pt x="1214" y="811"/>
                    <a:pt x="1214" y="727"/>
                    <a:pt x="1256" y="665"/>
                  </a:cubicBezTo>
                  <a:cubicBezTo>
                    <a:pt x="1277" y="602"/>
                    <a:pt x="1340" y="560"/>
                    <a:pt x="1403" y="560"/>
                  </a:cubicBezTo>
                  <a:cubicBezTo>
                    <a:pt x="1429" y="551"/>
                    <a:pt x="1455" y="546"/>
                    <a:pt x="1481" y="546"/>
                  </a:cubicBezTo>
                  <a:cubicBezTo>
                    <a:pt x="1517" y="546"/>
                    <a:pt x="1554" y="556"/>
                    <a:pt x="1591" y="581"/>
                  </a:cubicBezTo>
                  <a:cubicBezTo>
                    <a:pt x="1675" y="623"/>
                    <a:pt x="1737" y="686"/>
                    <a:pt x="1779" y="769"/>
                  </a:cubicBezTo>
                  <a:cubicBezTo>
                    <a:pt x="1821" y="874"/>
                    <a:pt x="1821" y="978"/>
                    <a:pt x="1800" y="1104"/>
                  </a:cubicBezTo>
                  <a:lnTo>
                    <a:pt x="2365" y="1167"/>
                  </a:lnTo>
                  <a:cubicBezTo>
                    <a:pt x="2386" y="958"/>
                    <a:pt x="2365" y="748"/>
                    <a:pt x="2281" y="560"/>
                  </a:cubicBezTo>
                  <a:cubicBezTo>
                    <a:pt x="2198" y="372"/>
                    <a:pt x="2051" y="225"/>
                    <a:pt x="1842" y="121"/>
                  </a:cubicBezTo>
                  <a:cubicBezTo>
                    <a:pt x="1737" y="79"/>
                    <a:pt x="1633" y="37"/>
                    <a:pt x="1528" y="16"/>
                  </a:cubicBezTo>
                  <a:cubicBezTo>
                    <a:pt x="1476" y="6"/>
                    <a:pt x="1424" y="0"/>
                    <a:pt x="1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7"/>
            <p:cNvSpPr/>
            <p:nvPr/>
          </p:nvSpPr>
          <p:spPr>
            <a:xfrm>
              <a:off x="7969350" y="4418650"/>
              <a:ext cx="51275" cy="93125"/>
            </a:xfrm>
            <a:custGeom>
              <a:avLst/>
              <a:gdLst/>
              <a:ahLst/>
              <a:cxnLst/>
              <a:rect l="l" t="t" r="r" b="b"/>
              <a:pathLst>
                <a:path w="2051" h="3725" extrusionOk="0">
                  <a:moveTo>
                    <a:pt x="1465" y="1"/>
                  </a:moveTo>
                  <a:lnTo>
                    <a:pt x="1256" y="524"/>
                  </a:lnTo>
                  <a:lnTo>
                    <a:pt x="1841" y="775"/>
                  </a:lnTo>
                  <a:lnTo>
                    <a:pt x="2051" y="252"/>
                  </a:lnTo>
                  <a:lnTo>
                    <a:pt x="1465" y="1"/>
                  </a:lnTo>
                  <a:close/>
                  <a:moveTo>
                    <a:pt x="1067" y="963"/>
                  </a:moveTo>
                  <a:lnTo>
                    <a:pt x="0" y="3474"/>
                  </a:lnTo>
                  <a:lnTo>
                    <a:pt x="586" y="3725"/>
                  </a:lnTo>
                  <a:lnTo>
                    <a:pt x="1653" y="1214"/>
                  </a:lnTo>
                  <a:lnTo>
                    <a:pt x="1067" y="9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7"/>
            <p:cNvSpPr/>
            <p:nvPr/>
          </p:nvSpPr>
          <p:spPr>
            <a:xfrm>
              <a:off x="8004400" y="4455275"/>
              <a:ext cx="63300" cy="79525"/>
            </a:xfrm>
            <a:custGeom>
              <a:avLst/>
              <a:gdLst/>
              <a:ahLst/>
              <a:cxnLst/>
              <a:rect l="l" t="t" r="r" b="b"/>
              <a:pathLst>
                <a:path w="2532" h="3181" extrusionOk="0">
                  <a:moveTo>
                    <a:pt x="837" y="0"/>
                  </a:moveTo>
                  <a:lnTo>
                    <a:pt x="0" y="2595"/>
                  </a:lnTo>
                  <a:lnTo>
                    <a:pt x="586" y="2783"/>
                  </a:lnTo>
                  <a:lnTo>
                    <a:pt x="1235" y="816"/>
                  </a:lnTo>
                  <a:cubicBezTo>
                    <a:pt x="1318" y="774"/>
                    <a:pt x="1402" y="753"/>
                    <a:pt x="1486" y="712"/>
                  </a:cubicBezTo>
                  <a:cubicBezTo>
                    <a:pt x="1527" y="701"/>
                    <a:pt x="1564" y="696"/>
                    <a:pt x="1598" y="696"/>
                  </a:cubicBezTo>
                  <a:cubicBezTo>
                    <a:pt x="1632" y="696"/>
                    <a:pt x="1663" y="701"/>
                    <a:pt x="1695" y="712"/>
                  </a:cubicBezTo>
                  <a:cubicBezTo>
                    <a:pt x="1779" y="733"/>
                    <a:pt x="1820" y="774"/>
                    <a:pt x="1841" y="837"/>
                  </a:cubicBezTo>
                  <a:cubicBezTo>
                    <a:pt x="1862" y="900"/>
                    <a:pt x="1862" y="984"/>
                    <a:pt x="1820" y="1067"/>
                  </a:cubicBezTo>
                  <a:lnTo>
                    <a:pt x="1214" y="2992"/>
                  </a:lnTo>
                  <a:lnTo>
                    <a:pt x="1799" y="3181"/>
                  </a:lnTo>
                  <a:lnTo>
                    <a:pt x="2448" y="1193"/>
                  </a:lnTo>
                  <a:cubicBezTo>
                    <a:pt x="2532" y="963"/>
                    <a:pt x="2532" y="774"/>
                    <a:pt x="2469" y="649"/>
                  </a:cubicBezTo>
                  <a:cubicBezTo>
                    <a:pt x="2427" y="502"/>
                    <a:pt x="2302" y="419"/>
                    <a:pt x="2113" y="356"/>
                  </a:cubicBezTo>
                  <a:cubicBezTo>
                    <a:pt x="2040" y="331"/>
                    <a:pt x="1966" y="321"/>
                    <a:pt x="1893" y="321"/>
                  </a:cubicBezTo>
                  <a:cubicBezTo>
                    <a:pt x="1841" y="321"/>
                    <a:pt x="1789" y="326"/>
                    <a:pt x="1737" y="335"/>
                  </a:cubicBezTo>
                  <a:cubicBezTo>
                    <a:pt x="1590" y="377"/>
                    <a:pt x="1465" y="419"/>
                    <a:pt x="1318" y="481"/>
                  </a:cubicBezTo>
                  <a:lnTo>
                    <a:pt x="1423" y="18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7"/>
            <p:cNvSpPr/>
            <p:nvPr/>
          </p:nvSpPr>
          <p:spPr>
            <a:xfrm>
              <a:off x="8072400" y="4476000"/>
              <a:ext cx="56500" cy="71175"/>
            </a:xfrm>
            <a:custGeom>
              <a:avLst/>
              <a:gdLst/>
              <a:ahLst/>
              <a:cxnLst/>
              <a:rect l="l" t="t" r="r" b="b"/>
              <a:pathLst>
                <a:path w="2260" h="2847" extrusionOk="0">
                  <a:moveTo>
                    <a:pt x="1145" y="0"/>
                  </a:moveTo>
                  <a:cubicBezTo>
                    <a:pt x="949" y="0"/>
                    <a:pt x="779" y="47"/>
                    <a:pt x="649" y="134"/>
                  </a:cubicBezTo>
                  <a:cubicBezTo>
                    <a:pt x="439" y="259"/>
                    <a:pt x="293" y="489"/>
                    <a:pt x="230" y="845"/>
                  </a:cubicBezTo>
                  <a:lnTo>
                    <a:pt x="84" y="1598"/>
                  </a:lnTo>
                  <a:cubicBezTo>
                    <a:pt x="0" y="1954"/>
                    <a:pt x="42" y="2226"/>
                    <a:pt x="188" y="2435"/>
                  </a:cubicBezTo>
                  <a:cubicBezTo>
                    <a:pt x="314" y="2624"/>
                    <a:pt x="544" y="2749"/>
                    <a:pt x="858" y="2812"/>
                  </a:cubicBezTo>
                  <a:cubicBezTo>
                    <a:pt x="971" y="2834"/>
                    <a:pt x="1075" y="2846"/>
                    <a:pt x="1173" y="2846"/>
                  </a:cubicBezTo>
                  <a:cubicBezTo>
                    <a:pt x="1347" y="2846"/>
                    <a:pt x="1498" y="2809"/>
                    <a:pt x="1632" y="2728"/>
                  </a:cubicBezTo>
                  <a:cubicBezTo>
                    <a:pt x="1841" y="2603"/>
                    <a:pt x="1988" y="2352"/>
                    <a:pt x="2051" y="1996"/>
                  </a:cubicBezTo>
                  <a:lnTo>
                    <a:pt x="1423" y="1870"/>
                  </a:lnTo>
                  <a:lnTo>
                    <a:pt x="1402" y="2038"/>
                  </a:lnTo>
                  <a:cubicBezTo>
                    <a:pt x="1381" y="2142"/>
                    <a:pt x="1318" y="2205"/>
                    <a:pt x="1256" y="2247"/>
                  </a:cubicBezTo>
                  <a:cubicBezTo>
                    <a:pt x="1206" y="2271"/>
                    <a:pt x="1150" y="2282"/>
                    <a:pt x="1091" y="2282"/>
                  </a:cubicBezTo>
                  <a:cubicBezTo>
                    <a:pt x="1049" y="2282"/>
                    <a:pt x="1006" y="2277"/>
                    <a:pt x="963" y="2268"/>
                  </a:cubicBezTo>
                  <a:cubicBezTo>
                    <a:pt x="858" y="2247"/>
                    <a:pt x="774" y="2205"/>
                    <a:pt x="711" y="2142"/>
                  </a:cubicBezTo>
                  <a:cubicBezTo>
                    <a:pt x="670" y="2080"/>
                    <a:pt x="649" y="1996"/>
                    <a:pt x="670" y="1891"/>
                  </a:cubicBezTo>
                  <a:lnTo>
                    <a:pt x="879" y="824"/>
                  </a:lnTo>
                  <a:cubicBezTo>
                    <a:pt x="900" y="720"/>
                    <a:pt x="942" y="636"/>
                    <a:pt x="1025" y="594"/>
                  </a:cubicBezTo>
                  <a:cubicBezTo>
                    <a:pt x="1085" y="579"/>
                    <a:pt x="1144" y="564"/>
                    <a:pt x="1210" y="564"/>
                  </a:cubicBezTo>
                  <a:cubicBezTo>
                    <a:pt x="1238" y="564"/>
                    <a:pt x="1267" y="567"/>
                    <a:pt x="1297" y="573"/>
                  </a:cubicBezTo>
                  <a:cubicBezTo>
                    <a:pt x="1423" y="594"/>
                    <a:pt x="1507" y="636"/>
                    <a:pt x="1548" y="699"/>
                  </a:cubicBezTo>
                  <a:cubicBezTo>
                    <a:pt x="1611" y="761"/>
                    <a:pt x="1632" y="866"/>
                    <a:pt x="1611" y="971"/>
                  </a:cubicBezTo>
                  <a:lnTo>
                    <a:pt x="1590" y="1075"/>
                  </a:lnTo>
                  <a:lnTo>
                    <a:pt x="2197" y="1201"/>
                  </a:lnTo>
                  <a:cubicBezTo>
                    <a:pt x="2260" y="866"/>
                    <a:pt x="2218" y="594"/>
                    <a:pt x="2092" y="406"/>
                  </a:cubicBezTo>
                  <a:cubicBezTo>
                    <a:pt x="1946" y="217"/>
                    <a:pt x="1716" y="92"/>
                    <a:pt x="1423" y="29"/>
                  </a:cubicBezTo>
                  <a:cubicBezTo>
                    <a:pt x="1326" y="10"/>
                    <a:pt x="1233" y="0"/>
                    <a:pt x="1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7"/>
            <p:cNvSpPr/>
            <p:nvPr/>
          </p:nvSpPr>
          <p:spPr>
            <a:xfrm>
              <a:off x="8139350" y="4485075"/>
              <a:ext cx="52850" cy="70975"/>
            </a:xfrm>
            <a:custGeom>
              <a:avLst/>
              <a:gdLst/>
              <a:ahLst/>
              <a:cxnLst/>
              <a:rect l="l" t="t" r="r" b="b"/>
              <a:pathLst>
                <a:path w="2114" h="2839" extrusionOk="0">
                  <a:moveTo>
                    <a:pt x="1066" y="518"/>
                  </a:moveTo>
                  <a:cubicBezTo>
                    <a:pt x="1086" y="518"/>
                    <a:pt x="1108" y="520"/>
                    <a:pt x="1130" y="524"/>
                  </a:cubicBezTo>
                  <a:cubicBezTo>
                    <a:pt x="1256" y="524"/>
                    <a:pt x="1339" y="566"/>
                    <a:pt x="1402" y="649"/>
                  </a:cubicBezTo>
                  <a:cubicBezTo>
                    <a:pt x="1444" y="733"/>
                    <a:pt x="1465" y="817"/>
                    <a:pt x="1465" y="942"/>
                  </a:cubicBezTo>
                  <a:lnTo>
                    <a:pt x="1444" y="1089"/>
                  </a:lnTo>
                  <a:lnTo>
                    <a:pt x="712" y="1026"/>
                  </a:lnTo>
                  <a:lnTo>
                    <a:pt x="733" y="880"/>
                  </a:lnTo>
                  <a:cubicBezTo>
                    <a:pt x="733" y="754"/>
                    <a:pt x="774" y="670"/>
                    <a:pt x="837" y="608"/>
                  </a:cubicBezTo>
                  <a:cubicBezTo>
                    <a:pt x="889" y="556"/>
                    <a:pt x="969" y="518"/>
                    <a:pt x="1066" y="518"/>
                  </a:cubicBezTo>
                  <a:close/>
                  <a:moveTo>
                    <a:pt x="1172" y="1"/>
                  </a:moveTo>
                  <a:cubicBezTo>
                    <a:pt x="1026" y="1"/>
                    <a:pt x="879" y="1"/>
                    <a:pt x="754" y="43"/>
                  </a:cubicBezTo>
                  <a:cubicBezTo>
                    <a:pt x="628" y="85"/>
                    <a:pt x="523" y="126"/>
                    <a:pt x="419" y="210"/>
                  </a:cubicBezTo>
                  <a:cubicBezTo>
                    <a:pt x="335" y="294"/>
                    <a:pt x="251" y="377"/>
                    <a:pt x="189" y="503"/>
                  </a:cubicBezTo>
                  <a:cubicBezTo>
                    <a:pt x="126" y="608"/>
                    <a:pt x="105" y="733"/>
                    <a:pt x="84" y="901"/>
                  </a:cubicBezTo>
                  <a:lnTo>
                    <a:pt x="21" y="1779"/>
                  </a:lnTo>
                  <a:cubicBezTo>
                    <a:pt x="0" y="1926"/>
                    <a:pt x="21" y="2072"/>
                    <a:pt x="63" y="2198"/>
                  </a:cubicBezTo>
                  <a:cubicBezTo>
                    <a:pt x="84" y="2323"/>
                    <a:pt x="147" y="2428"/>
                    <a:pt x="230" y="2512"/>
                  </a:cubicBezTo>
                  <a:cubicBezTo>
                    <a:pt x="314" y="2595"/>
                    <a:pt x="419" y="2679"/>
                    <a:pt x="523" y="2742"/>
                  </a:cubicBezTo>
                  <a:cubicBezTo>
                    <a:pt x="649" y="2784"/>
                    <a:pt x="795" y="2826"/>
                    <a:pt x="942" y="2826"/>
                  </a:cubicBezTo>
                  <a:cubicBezTo>
                    <a:pt x="1006" y="2834"/>
                    <a:pt x="1067" y="2838"/>
                    <a:pt x="1126" y="2838"/>
                  </a:cubicBezTo>
                  <a:cubicBezTo>
                    <a:pt x="1356" y="2838"/>
                    <a:pt x="1545" y="2775"/>
                    <a:pt x="1695" y="2658"/>
                  </a:cubicBezTo>
                  <a:cubicBezTo>
                    <a:pt x="1863" y="2533"/>
                    <a:pt x="1967" y="2302"/>
                    <a:pt x="2009" y="2030"/>
                  </a:cubicBezTo>
                  <a:lnTo>
                    <a:pt x="1381" y="1968"/>
                  </a:lnTo>
                  <a:cubicBezTo>
                    <a:pt x="1381" y="2072"/>
                    <a:pt x="1339" y="2177"/>
                    <a:pt x="1277" y="2240"/>
                  </a:cubicBezTo>
                  <a:cubicBezTo>
                    <a:pt x="1225" y="2291"/>
                    <a:pt x="1145" y="2329"/>
                    <a:pt x="1048" y="2329"/>
                  </a:cubicBezTo>
                  <a:cubicBezTo>
                    <a:pt x="1028" y="2329"/>
                    <a:pt x="1006" y="2327"/>
                    <a:pt x="984" y="2323"/>
                  </a:cubicBezTo>
                  <a:cubicBezTo>
                    <a:pt x="879" y="2323"/>
                    <a:pt x="774" y="2282"/>
                    <a:pt x="712" y="2219"/>
                  </a:cubicBezTo>
                  <a:cubicBezTo>
                    <a:pt x="649" y="2135"/>
                    <a:pt x="628" y="2051"/>
                    <a:pt x="628" y="1905"/>
                  </a:cubicBezTo>
                  <a:lnTo>
                    <a:pt x="670" y="1549"/>
                  </a:lnTo>
                  <a:lnTo>
                    <a:pt x="2051" y="1654"/>
                  </a:lnTo>
                  <a:lnTo>
                    <a:pt x="2093" y="1026"/>
                  </a:lnTo>
                  <a:cubicBezTo>
                    <a:pt x="2114" y="880"/>
                    <a:pt x="2093" y="754"/>
                    <a:pt x="2051" y="629"/>
                  </a:cubicBezTo>
                  <a:cubicBezTo>
                    <a:pt x="2009" y="524"/>
                    <a:pt x="1946" y="419"/>
                    <a:pt x="1863" y="315"/>
                  </a:cubicBezTo>
                  <a:cubicBezTo>
                    <a:pt x="1779" y="231"/>
                    <a:pt x="1695" y="168"/>
                    <a:pt x="1570" y="105"/>
                  </a:cubicBezTo>
                  <a:cubicBezTo>
                    <a:pt x="1444" y="64"/>
                    <a:pt x="1318" y="22"/>
                    <a:pt x="1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7"/>
            <p:cNvSpPr/>
            <p:nvPr/>
          </p:nvSpPr>
          <p:spPr>
            <a:xfrm>
              <a:off x="8247100" y="4461025"/>
              <a:ext cx="38200" cy="93125"/>
            </a:xfrm>
            <a:custGeom>
              <a:avLst/>
              <a:gdLst/>
              <a:ahLst/>
              <a:cxnLst/>
              <a:rect l="l" t="t" r="r" b="b"/>
              <a:pathLst>
                <a:path w="1528" h="3725" extrusionOk="0">
                  <a:moveTo>
                    <a:pt x="1130" y="0"/>
                  </a:moveTo>
                  <a:lnTo>
                    <a:pt x="733" y="42"/>
                  </a:lnTo>
                  <a:cubicBezTo>
                    <a:pt x="691" y="105"/>
                    <a:pt x="670" y="147"/>
                    <a:pt x="628" y="210"/>
                  </a:cubicBezTo>
                  <a:cubicBezTo>
                    <a:pt x="607" y="251"/>
                    <a:pt x="566" y="314"/>
                    <a:pt x="503" y="356"/>
                  </a:cubicBezTo>
                  <a:cubicBezTo>
                    <a:pt x="461" y="419"/>
                    <a:pt x="398" y="461"/>
                    <a:pt x="314" y="503"/>
                  </a:cubicBezTo>
                  <a:cubicBezTo>
                    <a:pt x="231" y="544"/>
                    <a:pt x="126" y="586"/>
                    <a:pt x="1" y="628"/>
                  </a:cubicBezTo>
                  <a:lnTo>
                    <a:pt x="42" y="1026"/>
                  </a:lnTo>
                  <a:lnTo>
                    <a:pt x="586" y="963"/>
                  </a:lnTo>
                  <a:lnTo>
                    <a:pt x="900" y="3725"/>
                  </a:lnTo>
                  <a:lnTo>
                    <a:pt x="1528" y="366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7"/>
            <p:cNvSpPr/>
            <p:nvPr/>
          </p:nvSpPr>
          <p:spPr>
            <a:xfrm>
              <a:off x="8306725" y="4449825"/>
              <a:ext cx="69075" cy="93025"/>
            </a:xfrm>
            <a:custGeom>
              <a:avLst/>
              <a:gdLst/>
              <a:ahLst/>
              <a:cxnLst/>
              <a:rect l="l" t="t" r="r" b="b"/>
              <a:pathLst>
                <a:path w="2763" h="3721" extrusionOk="0">
                  <a:moveTo>
                    <a:pt x="1235" y="595"/>
                  </a:moveTo>
                  <a:cubicBezTo>
                    <a:pt x="1298" y="595"/>
                    <a:pt x="1340" y="637"/>
                    <a:pt x="1403" y="658"/>
                  </a:cubicBezTo>
                  <a:cubicBezTo>
                    <a:pt x="1445" y="699"/>
                    <a:pt x="1486" y="741"/>
                    <a:pt x="1528" y="783"/>
                  </a:cubicBezTo>
                  <a:cubicBezTo>
                    <a:pt x="1549" y="825"/>
                    <a:pt x="1591" y="888"/>
                    <a:pt x="1591" y="951"/>
                  </a:cubicBezTo>
                  <a:cubicBezTo>
                    <a:pt x="1612" y="1013"/>
                    <a:pt x="1612" y="1076"/>
                    <a:pt x="1612" y="1139"/>
                  </a:cubicBezTo>
                  <a:cubicBezTo>
                    <a:pt x="1591" y="1202"/>
                    <a:pt x="1570" y="1243"/>
                    <a:pt x="1549" y="1306"/>
                  </a:cubicBezTo>
                  <a:cubicBezTo>
                    <a:pt x="1507" y="1348"/>
                    <a:pt x="1466" y="1390"/>
                    <a:pt x="1424" y="1432"/>
                  </a:cubicBezTo>
                  <a:cubicBezTo>
                    <a:pt x="1382" y="1474"/>
                    <a:pt x="1319" y="1495"/>
                    <a:pt x="1256" y="1495"/>
                  </a:cubicBezTo>
                  <a:cubicBezTo>
                    <a:pt x="1194" y="1515"/>
                    <a:pt x="1131" y="1515"/>
                    <a:pt x="1068" y="1515"/>
                  </a:cubicBezTo>
                  <a:cubicBezTo>
                    <a:pt x="1005" y="1495"/>
                    <a:pt x="942" y="1474"/>
                    <a:pt x="901" y="1453"/>
                  </a:cubicBezTo>
                  <a:cubicBezTo>
                    <a:pt x="859" y="1411"/>
                    <a:pt x="817" y="1369"/>
                    <a:pt x="775" y="1327"/>
                  </a:cubicBezTo>
                  <a:cubicBezTo>
                    <a:pt x="733" y="1285"/>
                    <a:pt x="712" y="1223"/>
                    <a:pt x="691" y="1160"/>
                  </a:cubicBezTo>
                  <a:cubicBezTo>
                    <a:pt x="670" y="1097"/>
                    <a:pt x="670" y="1034"/>
                    <a:pt x="691" y="971"/>
                  </a:cubicBezTo>
                  <a:cubicBezTo>
                    <a:pt x="691" y="930"/>
                    <a:pt x="712" y="867"/>
                    <a:pt x="754" y="804"/>
                  </a:cubicBezTo>
                  <a:cubicBezTo>
                    <a:pt x="775" y="762"/>
                    <a:pt x="817" y="720"/>
                    <a:pt x="859" y="679"/>
                  </a:cubicBezTo>
                  <a:cubicBezTo>
                    <a:pt x="922" y="637"/>
                    <a:pt x="963" y="616"/>
                    <a:pt x="1047" y="595"/>
                  </a:cubicBezTo>
                  <a:close/>
                  <a:moveTo>
                    <a:pt x="1542" y="2039"/>
                  </a:moveTo>
                  <a:cubicBezTo>
                    <a:pt x="1645" y="2039"/>
                    <a:pt x="1738" y="2066"/>
                    <a:pt x="1821" y="2122"/>
                  </a:cubicBezTo>
                  <a:cubicBezTo>
                    <a:pt x="1926" y="2185"/>
                    <a:pt x="2010" y="2311"/>
                    <a:pt x="2051" y="2478"/>
                  </a:cubicBezTo>
                  <a:cubicBezTo>
                    <a:pt x="2093" y="2624"/>
                    <a:pt x="2072" y="2750"/>
                    <a:pt x="2030" y="2875"/>
                  </a:cubicBezTo>
                  <a:cubicBezTo>
                    <a:pt x="1968" y="2980"/>
                    <a:pt x="1842" y="3064"/>
                    <a:pt x="1633" y="3106"/>
                  </a:cubicBezTo>
                  <a:cubicBezTo>
                    <a:pt x="1559" y="3130"/>
                    <a:pt x="1491" y="3142"/>
                    <a:pt x="1430" y="3142"/>
                  </a:cubicBezTo>
                  <a:cubicBezTo>
                    <a:pt x="1336" y="3142"/>
                    <a:pt x="1257" y="3114"/>
                    <a:pt x="1194" y="3064"/>
                  </a:cubicBezTo>
                  <a:cubicBezTo>
                    <a:pt x="1089" y="3001"/>
                    <a:pt x="1005" y="2896"/>
                    <a:pt x="984" y="2729"/>
                  </a:cubicBezTo>
                  <a:cubicBezTo>
                    <a:pt x="942" y="2562"/>
                    <a:pt x="963" y="2415"/>
                    <a:pt x="1026" y="2290"/>
                  </a:cubicBezTo>
                  <a:cubicBezTo>
                    <a:pt x="1110" y="2185"/>
                    <a:pt x="1214" y="2101"/>
                    <a:pt x="1382" y="2059"/>
                  </a:cubicBezTo>
                  <a:cubicBezTo>
                    <a:pt x="1438" y="2046"/>
                    <a:pt x="1491" y="2039"/>
                    <a:pt x="1542" y="2039"/>
                  </a:cubicBezTo>
                  <a:close/>
                  <a:moveTo>
                    <a:pt x="1235" y="1"/>
                  </a:moveTo>
                  <a:cubicBezTo>
                    <a:pt x="1134" y="1"/>
                    <a:pt x="1023" y="20"/>
                    <a:pt x="901" y="51"/>
                  </a:cubicBezTo>
                  <a:cubicBezTo>
                    <a:pt x="754" y="72"/>
                    <a:pt x="608" y="134"/>
                    <a:pt x="482" y="197"/>
                  </a:cubicBezTo>
                  <a:cubicBezTo>
                    <a:pt x="357" y="281"/>
                    <a:pt x="252" y="365"/>
                    <a:pt x="189" y="469"/>
                  </a:cubicBezTo>
                  <a:cubicBezTo>
                    <a:pt x="105" y="574"/>
                    <a:pt x="43" y="679"/>
                    <a:pt x="22" y="825"/>
                  </a:cubicBezTo>
                  <a:cubicBezTo>
                    <a:pt x="1" y="951"/>
                    <a:pt x="1" y="1097"/>
                    <a:pt x="43" y="1264"/>
                  </a:cubicBezTo>
                  <a:cubicBezTo>
                    <a:pt x="85" y="1432"/>
                    <a:pt x="147" y="1557"/>
                    <a:pt x="252" y="1683"/>
                  </a:cubicBezTo>
                  <a:cubicBezTo>
                    <a:pt x="357" y="1808"/>
                    <a:pt x="482" y="1892"/>
                    <a:pt x="650" y="1934"/>
                  </a:cubicBezTo>
                  <a:cubicBezTo>
                    <a:pt x="482" y="2059"/>
                    <a:pt x="377" y="2185"/>
                    <a:pt x="336" y="2352"/>
                  </a:cubicBezTo>
                  <a:cubicBezTo>
                    <a:pt x="294" y="2520"/>
                    <a:pt x="294" y="2708"/>
                    <a:pt x="336" y="2896"/>
                  </a:cubicBezTo>
                  <a:cubicBezTo>
                    <a:pt x="377" y="3085"/>
                    <a:pt x="440" y="3231"/>
                    <a:pt x="545" y="3336"/>
                  </a:cubicBezTo>
                  <a:cubicBezTo>
                    <a:pt x="629" y="3461"/>
                    <a:pt x="733" y="3545"/>
                    <a:pt x="859" y="3608"/>
                  </a:cubicBezTo>
                  <a:cubicBezTo>
                    <a:pt x="984" y="3671"/>
                    <a:pt x="1131" y="3712"/>
                    <a:pt x="1298" y="3712"/>
                  </a:cubicBezTo>
                  <a:cubicBezTo>
                    <a:pt x="1337" y="3718"/>
                    <a:pt x="1378" y="3721"/>
                    <a:pt x="1420" y="3721"/>
                  </a:cubicBezTo>
                  <a:cubicBezTo>
                    <a:pt x="1534" y="3721"/>
                    <a:pt x="1657" y="3701"/>
                    <a:pt x="1779" y="3671"/>
                  </a:cubicBezTo>
                  <a:cubicBezTo>
                    <a:pt x="1947" y="3629"/>
                    <a:pt x="2093" y="3566"/>
                    <a:pt x="2219" y="3503"/>
                  </a:cubicBezTo>
                  <a:cubicBezTo>
                    <a:pt x="2365" y="3420"/>
                    <a:pt x="2470" y="3315"/>
                    <a:pt x="2554" y="3210"/>
                  </a:cubicBezTo>
                  <a:cubicBezTo>
                    <a:pt x="2637" y="3106"/>
                    <a:pt x="2700" y="2959"/>
                    <a:pt x="2721" y="2813"/>
                  </a:cubicBezTo>
                  <a:cubicBezTo>
                    <a:pt x="2763" y="2687"/>
                    <a:pt x="2742" y="2520"/>
                    <a:pt x="2700" y="2331"/>
                  </a:cubicBezTo>
                  <a:cubicBezTo>
                    <a:pt x="2658" y="2143"/>
                    <a:pt x="2574" y="1976"/>
                    <a:pt x="2470" y="1850"/>
                  </a:cubicBezTo>
                  <a:cubicBezTo>
                    <a:pt x="2365" y="1725"/>
                    <a:pt x="2198" y="1641"/>
                    <a:pt x="1989" y="1620"/>
                  </a:cubicBezTo>
                  <a:cubicBezTo>
                    <a:pt x="2114" y="1515"/>
                    <a:pt x="2198" y="1369"/>
                    <a:pt x="2240" y="1223"/>
                  </a:cubicBezTo>
                  <a:cubicBezTo>
                    <a:pt x="2261" y="1055"/>
                    <a:pt x="2261" y="909"/>
                    <a:pt x="2240" y="741"/>
                  </a:cubicBezTo>
                  <a:cubicBezTo>
                    <a:pt x="2198" y="574"/>
                    <a:pt x="2135" y="448"/>
                    <a:pt x="2051" y="344"/>
                  </a:cubicBezTo>
                  <a:cubicBezTo>
                    <a:pt x="1947" y="239"/>
                    <a:pt x="1863" y="155"/>
                    <a:pt x="1738" y="93"/>
                  </a:cubicBezTo>
                  <a:cubicBezTo>
                    <a:pt x="1612" y="30"/>
                    <a:pt x="1486" y="9"/>
                    <a:pt x="1340" y="9"/>
                  </a:cubicBezTo>
                  <a:cubicBezTo>
                    <a:pt x="1306" y="3"/>
                    <a:pt x="1271" y="1"/>
                    <a:pt x="1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7"/>
            <p:cNvSpPr/>
            <p:nvPr/>
          </p:nvSpPr>
          <p:spPr>
            <a:xfrm>
              <a:off x="8372125" y="4428975"/>
              <a:ext cx="73775" cy="92375"/>
            </a:xfrm>
            <a:custGeom>
              <a:avLst/>
              <a:gdLst/>
              <a:ahLst/>
              <a:cxnLst/>
              <a:rect l="l" t="t" r="r" b="b"/>
              <a:pathLst>
                <a:path w="2951" h="3695" extrusionOk="0">
                  <a:moveTo>
                    <a:pt x="1214" y="592"/>
                  </a:moveTo>
                  <a:cubicBezTo>
                    <a:pt x="1298" y="592"/>
                    <a:pt x="1360" y="613"/>
                    <a:pt x="1423" y="655"/>
                  </a:cubicBezTo>
                  <a:cubicBezTo>
                    <a:pt x="1486" y="676"/>
                    <a:pt x="1549" y="738"/>
                    <a:pt x="1611" y="822"/>
                  </a:cubicBezTo>
                  <a:cubicBezTo>
                    <a:pt x="1674" y="906"/>
                    <a:pt x="1716" y="1010"/>
                    <a:pt x="1779" y="1157"/>
                  </a:cubicBezTo>
                  <a:lnTo>
                    <a:pt x="1842" y="1345"/>
                  </a:lnTo>
                  <a:cubicBezTo>
                    <a:pt x="1800" y="1450"/>
                    <a:pt x="1737" y="1533"/>
                    <a:pt x="1674" y="1638"/>
                  </a:cubicBezTo>
                  <a:cubicBezTo>
                    <a:pt x="1611" y="1722"/>
                    <a:pt x="1528" y="1785"/>
                    <a:pt x="1423" y="1826"/>
                  </a:cubicBezTo>
                  <a:cubicBezTo>
                    <a:pt x="1360" y="1847"/>
                    <a:pt x="1292" y="1858"/>
                    <a:pt x="1224" y="1858"/>
                  </a:cubicBezTo>
                  <a:cubicBezTo>
                    <a:pt x="1156" y="1858"/>
                    <a:pt x="1088" y="1847"/>
                    <a:pt x="1026" y="1826"/>
                  </a:cubicBezTo>
                  <a:cubicBezTo>
                    <a:pt x="900" y="1764"/>
                    <a:pt x="795" y="1638"/>
                    <a:pt x="733" y="1450"/>
                  </a:cubicBezTo>
                  <a:cubicBezTo>
                    <a:pt x="649" y="1261"/>
                    <a:pt x="649" y="1094"/>
                    <a:pt x="670" y="948"/>
                  </a:cubicBezTo>
                  <a:cubicBezTo>
                    <a:pt x="712" y="801"/>
                    <a:pt x="816" y="717"/>
                    <a:pt x="984" y="655"/>
                  </a:cubicBezTo>
                  <a:cubicBezTo>
                    <a:pt x="1067" y="613"/>
                    <a:pt x="1151" y="592"/>
                    <a:pt x="1214" y="592"/>
                  </a:cubicBezTo>
                  <a:close/>
                  <a:moveTo>
                    <a:pt x="1295" y="1"/>
                  </a:moveTo>
                  <a:cubicBezTo>
                    <a:pt x="1135" y="1"/>
                    <a:pt x="963" y="37"/>
                    <a:pt x="774" y="111"/>
                  </a:cubicBezTo>
                  <a:cubicBezTo>
                    <a:pt x="586" y="173"/>
                    <a:pt x="440" y="278"/>
                    <a:pt x="314" y="383"/>
                  </a:cubicBezTo>
                  <a:cubicBezTo>
                    <a:pt x="189" y="508"/>
                    <a:pt x="105" y="634"/>
                    <a:pt x="63" y="759"/>
                  </a:cubicBezTo>
                  <a:cubicBezTo>
                    <a:pt x="21" y="906"/>
                    <a:pt x="0" y="1052"/>
                    <a:pt x="0" y="1220"/>
                  </a:cubicBezTo>
                  <a:cubicBezTo>
                    <a:pt x="21" y="1387"/>
                    <a:pt x="63" y="1554"/>
                    <a:pt x="126" y="1722"/>
                  </a:cubicBezTo>
                  <a:cubicBezTo>
                    <a:pt x="168" y="1847"/>
                    <a:pt x="251" y="1973"/>
                    <a:pt x="335" y="2077"/>
                  </a:cubicBezTo>
                  <a:cubicBezTo>
                    <a:pt x="419" y="2182"/>
                    <a:pt x="502" y="2266"/>
                    <a:pt x="607" y="2329"/>
                  </a:cubicBezTo>
                  <a:cubicBezTo>
                    <a:pt x="733" y="2391"/>
                    <a:pt x="858" y="2433"/>
                    <a:pt x="984" y="2454"/>
                  </a:cubicBezTo>
                  <a:cubicBezTo>
                    <a:pt x="1109" y="2454"/>
                    <a:pt x="1256" y="2433"/>
                    <a:pt x="1402" y="2370"/>
                  </a:cubicBezTo>
                  <a:cubicBezTo>
                    <a:pt x="1549" y="2329"/>
                    <a:pt x="1653" y="2245"/>
                    <a:pt x="1758" y="2161"/>
                  </a:cubicBezTo>
                  <a:cubicBezTo>
                    <a:pt x="1863" y="2057"/>
                    <a:pt x="1946" y="1952"/>
                    <a:pt x="2030" y="1826"/>
                  </a:cubicBezTo>
                  <a:lnTo>
                    <a:pt x="2155" y="2161"/>
                  </a:lnTo>
                  <a:cubicBezTo>
                    <a:pt x="2197" y="2287"/>
                    <a:pt x="2239" y="2412"/>
                    <a:pt x="2260" y="2517"/>
                  </a:cubicBezTo>
                  <a:cubicBezTo>
                    <a:pt x="2260" y="2601"/>
                    <a:pt x="2260" y="2684"/>
                    <a:pt x="2239" y="2768"/>
                  </a:cubicBezTo>
                  <a:cubicBezTo>
                    <a:pt x="2218" y="2831"/>
                    <a:pt x="2176" y="2893"/>
                    <a:pt x="2114" y="2935"/>
                  </a:cubicBezTo>
                  <a:cubicBezTo>
                    <a:pt x="2072" y="2977"/>
                    <a:pt x="1988" y="3019"/>
                    <a:pt x="1904" y="3061"/>
                  </a:cubicBezTo>
                  <a:cubicBezTo>
                    <a:pt x="1852" y="3082"/>
                    <a:pt x="1795" y="3092"/>
                    <a:pt x="1737" y="3092"/>
                  </a:cubicBezTo>
                  <a:cubicBezTo>
                    <a:pt x="1679" y="3092"/>
                    <a:pt x="1622" y="3082"/>
                    <a:pt x="1570" y="3061"/>
                  </a:cubicBezTo>
                  <a:cubicBezTo>
                    <a:pt x="1465" y="3019"/>
                    <a:pt x="1381" y="2935"/>
                    <a:pt x="1319" y="2831"/>
                  </a:cubicBezTo>
                  <a:lnTo>
                    <a:pt x="712" y="3061"/>
                  </a:lnTo>
                  <a:cubicBezTo>
                    <a:pt x="858" y="3354"/>
                    <a:pt x="1047" y="3542"/>
                    <a:pt x="1298" y="3626"/>
                  </a:cubicBezTo>
                  <a:cubicBezTo>
                    <a:pt x="1411" y="3673"/>
                    <a:pt x="1528" y="3695"/>
                    <a:pt x="1650" y="3695"/>
                  </a:cubicBezTo>
                  <a:cubicBezTo>
                    <a:pt x="1798" y="3695"/>
                    <a:pt x="1953" y="3662"/>
                    <a:pt x="2114" y="3605"/>
                  </a:cubicBezTo>
                  <a:cubicBezTo>
                    <a:pt x="2490" y="3458"/>
                    <a:pt x="2720" y="3249"/>
                    <a:pt x="2846" y="2956"/>
                  </a:cubicBezTo>
                  <a:cubicBezTo>
                    <a:pt x="2951" y="2684"/>
                    <a:pt x="2930" y="2349"/>
                    <a:pt x="2804" y="1994"/>
                  </a:cubicBezTo>
                  <a:lnTo>
                    <a:pt x="2365" y="843"/>
                  </a:lnTo>
                  <a:cubicBezTo>
                    <a:pt x="2218" y="487"/>
                    <a:pt x="2030" y="236"/>
                    <a:pt x="1737" y="111"/>
                  </a:cubicBezTo>
                  <a:cubicBezTo>
                    <a:pt x="1601" y="37"/>
                    <a:pt x="1455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7"/>
            <p:cNvSpPr/>
            <p:nvPr/>
          </p:nvSpPr>
          <p:spPr>
            <a:xfrm>
              <a:off x="8434900" y="4399950"/>
              <a:ext cx="77950" cy="91700"/>
            </a:xfrm>
            <a:custGeom>
              <a:avLst/>
              <a:gdLst/>
              <a:ahLst/>
              <a:cxnLst/>
              <a:rect l="l" t="t" r="r" b="b"/>
              <a:pathLst>
                <a:path w="3118" h="3668" extrusionOk="0">
                  <a:moveTo>
                    <a:pt x="1130" y="623"/>
                  </a:moveTo>
                  <a:cubicBezTo>
                    <a:pt x="1193" y="623"/>
                    <a:pt x="1235" y="623"/>
                    <a:pt x="1297" y="644"/>
                  </a:cubicBezTo>
                  <a:cubicBezTo>
                    <a:pt x="1360" y="665"/>
                    <a:pt x="1402" y="686"/>
                    <a:pt x="1444" y="728"/>
                  </a:cubicBezTo>
                  <a:cubicBezTo>
                    <a:pt x="1507" y="769"/>
                    <a:pt x="1528" y="811"/>
                    <a:pt x="1569" y="874"/>
                  </a:cubicBezTo>
                  <a:cubicBezTo>
                    <a:pt x="1590" y="937"/>
                    <a:pt x="1611" y="1000"/>
                    <a:pt x="1611" y="1062"/>
                  </a:cubicBezTo>
                  <a:cubicBezTo>
                    <a:pt x="1611" y="1104"/>
                    <a:pt x="1611" y="1167"/>
                    <a:pt x="1590" y="1230"/>
                  </a:cubicBezTo>
                  <a:cubicBezTo>
                    <a:pt x="1569" y="1293"/>
                    <a:pt x="1549" y="1334"/>
                    <a:pt x="1507" y="1376"/>
                  </a:cubicBezTo>
                  <a:cubicBezTo>
                    <a:pt x="1465" y="1439"/>
                    <a:pt x="1423" y="1481"/>
                    <a:pt x="1360" y="1502"/>
                  </a:cubicBezTo>
                  <a:cubicBezTo>
                    <a:pt x="1318" y="1523"/>
                    <a:pt x="1256" y="1544"/>
                    <a:pt x="1193" y="1544"/>
                  </a:cubicBezTo>
                  <a:cubicBezTo>
                    <a:pt x="1172" y="1551"/>
                    <a:pt x="1151" y="1553"/>
                    <a:pt x="1130" y="1553"/>
                  </a:cubicBezTo>
                  <a:cubicBezTo>
                    <a:pt x="1088" y="1553"/>
                    <a:pt x="1046" y="1544"/>
                    <a:pt x="1004" y="1544"/>
                  </a:cubicBezTo>
                  <a:cubicBezTo>
                    <a:pt x="963" y="1523"/>
                    <a:pt x="900" y="1481"/>
                    <a:pt x="858" y="1460"/>
                  </a:cubicBezTo>
                  <a:cubicBezTo>
                    <a:pt x="816" y="1418"/>
                    <a:pt x="774" y="1376"/>
                    <a:pt x="753" y="1313"/>
                  </a:cubicBezTo>
                  <a:cubicBezTo>
                    <a:pt x="712" y="1251"/>
                    <a:pt x="691" y="1188"/>
                    <a:pt x="691" y="1125"/>
                  </a:cubicBezTo>
                  <a:cubicBezTo>
                    <a:pt x="691" y="1062"/>
                    <a:pt x="691" y="1021"/>
                    <a:pt x="712" y="958"/>
                  </a:cubicBezTo>
                  <a:cubicBezTo>
                    <a:pt x="732" y="895"/>
                    <a:pt x="753" y="853"/>
                    <a:pt x="795" y="790"/>
                  </a:cubicBezTo>
                  <a:cubicBezTo>
                    <a:pt x="837" y="749"/>
                    <a:pt x="879" y="707"/>
                    <a:pt x="942" y="686"/>
                  </a:cubicBezTo>
                  <a:cubicBezTo>
                    <a:pt x="1004" y="644"/>
                    <a:pt x="1067" y="623"/>
                    <a:pt x="1130" y="623"/>
                  </a:cubicBezTo>
                  <a:close/>
                  <a:moveTo>
                    <a:pt x="1925" y="1920"/>
                  </a:moveTo>
                  <a:cubicBezTo>
                    <a:pt x="1974" y="1920"/>
                    <a:pt x="2023" y="1927"/>
                    <a:pt x="2072" y="1941"/>
                  </a:cubicBezTo>
                  <a:cubicBezTo>
                    <a:pt x="2197" y="2004"/>
                    <a:pt x="2302" y="2088"/>
                    <a:pt x="2385" y="2234"/>
                  </a:cubicBezTo>
                  <a:cubicBezTo>
                    <a:pt x="2448" y="2381"/>
                    <a:pt x="2469" y="2506"/>
                    <a:pt x="2448" y="2632"/>
                  </a:cubicBezTo>
                  <a:cubicBezTo>
                    <a:pt x="2427" y="2757"/>
                    <a:pt x="2323" y="2883"/>
                    <a:pt x="2134" y="2966"/>
                  </a:cubicBezTo>
                  <a:cubicBezTo>
                    <a:pt x="2017" y="3032"/>
                    <a:pt x="1915" y="3065"/>
                    <a:pt x="1825" y="3065"/>
                  </a:cubicBezTo>
                  <a:cubicBezTo>
                    <a:pt x="1771" y="3065"/>
                    <a:pt x="1721" y="3053"/>
                    <a:pt x="1674" y="3029"/>
                  </a:cubicBezTo>
                  <a:cubicBezTo>
                    <a:pt x="1569" y="2987"/>
                    <a:pt x="1465" y="2904"/>
                    <a:pt x="1402" y="2757"/>
                  </a:cubicBezTo>
                  <a:cubicBezTo>
                    <a:pt x="1318" y="2611"/>
                    <a:pt x="1297" y="2464"/>
                    <a:pt x="1339" y="2318"/>
                  </a:cubicBezTo>
                  <a:cubicBezTo>
                    <a:pt x="1381" y="2192"/>
                    <a:pt x="1486" y="2088"/>
                    <a:pt x="1632" y="2004"/>
                  </a:cubicBezTo>
                  <a:cubicBezTo>
                    <a:pt x="1730" y="1948"/>
                    <a:pt x="1827" y="1920"/>
                    <a:pt x="1925" y="1920"/>
                  </a:cubicBezTo>
                  <a:close/>
                  <a:moveTo>
                    <a:pt x="1295" y="1"/>
                  </a:moveTo>
                  <a:cubicBezTo>
                    <a:pt x="1229" y="1"/>
                    <a:pt x="1161" y="6"/>
                    <a:pt x="1088" y="16"/>
                  </a:cubicBezTo>
                  <a:cubicBezTo>
                    <a:pt x="942" y="37"/>
                    <a:pt x="816" y="100"/>
                    <a:pt x="670" y="163"/>
                  </a:cubicBezTo>
                  <a:cubicBezTo>
                    <a:pt x="523" y="246"/>
                    <a:pt x="398" y="330"/>
                    <a:pt x="314" y="435"/>
                  </a:cubicBezTo>
                  <a:cubicBezTo>
                    <a:pt x="209" y="518"/>
                    <a:pt x="126" y="644"/>
                    <a:pt x="63" y="749"/>
                  </a:cubicBezTo>
                  <a:cubicBezTo>
                    <a:pt x="21" y="874"/>
                    <a:pt x="0" y="1000"/>
                    <a:pt x="0" y="1146"/>
                  </a:cubicBezTo>
                  <a:cubicBezTo>
                    <a:pt x="0" y="1272"/>
                    <a:pt x="42" y="1418"/>
                    <a:pt x="126" y="1565"/>
                  </a:cubicBezTo>
                  <a:cubicBezTo>
                    <a:pt x="209" y="1711"/>
                    <a:pt x="314" y="1837"/>
                    <a:pt x="440" y="1920"/>
                  </a:cubicBezTo>
                  <a:cubicBezTo>
                    <a:pt x="565" y="2025"/>
                    <a:pt x="712" y="2067"/>
                    <a:pt x="879" y="2067"/>
                  </a:cubicBezTo>
                  <a:cubicBezTo>
                    <a:pt x="753" y="2213"/>
                    <a:pt x="670" y="2381"/>
                    <a:pt x="670" y="2548"/>
                  </a:cubicBezTo>
                  <a:cubicBezTo>
                    <a:pt x="670" y="2715"/>
                    <a:pt x="732" y="2904"/>
                    <a:pt x="816" y="3092"/>
                  </a:cubicBezTo>
                  <a:cubicBezTo>
                    <a:pt x="900" y="3238"/>
                    <a:pt x="1004" y="3364"/>
                    <a:pt x="1109" y="3469"/>
                  </a:cubicBezTo>
                  <a:cubicBezTo>
                    <a:pt x="1235" y="3552"/>
                    <a:pt x="1360" y="3615"/>
                    <a:pt x="1507" y="3636"/>
                  </a:cubicBezTo>
                  <a:cubicBezTo>
                    <a:pt x="1569" y="3657"/>
                    <a:pt x="1637" y="3667"/>
                    <a:pt x="1711" y="3667"/>
                  </a:cubicBezTo>
                  <a:cubicBezTo>
                    <a:pt x="1784" y="3667"/>
                    <a:pt x="1862" y="3657"/>
                    <a:pt x="1946" y="3636"/>
                  </a:cubicBezTo>
                  <a:cubicBezTo>
                    <a:pt x="2093" y="3615"/>
                    <a:pt x="2239" y="3552"/>
                    <a:pt x="2406" y="3490"/>
                  </a:cubicBezTo>
                  <a:cubicBezTo>
                    <a:pt x="2553" y="3406"/>
                    <a:pt x="2678" y="3301"/>
                    <a:pt x="2783" y="3197"/>
                  </a:cubicBezTo>
                  <a:cubicBezTo>
                    <a:pt x="2909" y="3092"/>
                    <a:pt x="2992" y="2966"/>
                    <a:pt x="3034" y="2841"/>
                  </a:cubicBezTo>
                  <a:cubicBezTo>
                    <a:pt x="3097" y="2715"/>
                    <a:pt x="3118" y="2569"/>
                    <a:pt x="3118" y="2422"/>
                  </a:cubicBezTo>
                  <a:cubicBezTo>
                    <a:pt x="3097" y="2276"/>
                    <a:pt x="3055" y="2109"/>
                    <a:pt x="2971" y="1962"/>
                  </a:cubicBezTo>
                  <a:cubicBezTo>
                    <a:pt x="2888" y="1774"/>
                    <a:pt x="2762" y="1627"/>
                    <a:pt x="2616" y="1544"/>
                  </a:cubicBezTo>
                  <a:cubicBezTo>
                    <a:pt x="2511" y="1456"/>
                    <a:pt x="2363" y="1413"/>
                    <a:pt x="2195" y="1413"/>
                  </a:cubicBezTo>
                  <a:cubicBezTo>
                    <a:pt x="2162" y="1413"/>
                    <a:pt x="2127" y="1415"/>
                    <a:pt x="2093" y="1418"/>
                  </a:cubicBezTo>
                  <a:cubicBezTo>
                    <a:pt x="2197" y="1293"/>
                    <a:pt x="2239" y="1146"/>
                    <a:pt x="2239" y="979"/>
                  </a:cubicBezTo>
                  <a:cubicBezTo>
                    <a:pt x="2239" y="811"/>
                    <a:pt x="2197" y="665"/>
                    <a:pt x="2113" y="518"/>
                  </a:cubicBezTo>
                  <a:cubicBezTo>
                    <a:pt x="2051" y="372"/>
                    <a:pt x="1946" y="267"/>
                    <a:pt x="1841" y="184"/>
                  </a:cubicBezTo>
                  <a:cubicBezTo>
                    <a:pt x="1737" y="79"/>
                    <a:pt x="1611" y="37"/>
                    <a:pt x="1486" y="16"/>
                  </a:cubicBezTo>
                  <a:cubicBezTo>
                    <a:pt x="1423" y="6"/>
                    <a:pt x="1360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7"/>
            <p:cNvSpPr/>
            <p:nvPr/>
          </p:nvSpPr>
          <p:spPr>
            <a:xfrm>
              <a:off x="8536375" y="4366125"/>
              <a:ext cx="45525" cy="45450"/>
            </a:xfrm>
            <a:custGeom>
              <a:avLst/>
              <a:gdLst/>
              <a:ahLst/>
              <a:cxnLst/>
              <a:rect l="l" t="t" r="r" b="b"/>
              <a:pathLst>
                <a:path w="1821" h="1818" extrusionOk="0">
                  <a:moveTo>
                    <a:pt x="908" y="1"/>
                  </a:moveTo>
                  <a:cubicBezTo>
                    <a:pt x="827" y="1"/>
                    <a:pt x="738" y="15"/>
                    <a:pt x="649" y="30"/>
                  </a:cubicBezTo>
                  <a:cubicBezTo>
                    <a:pt x="544" y="72"/>
                    <a:pt x="440" y="114"/>
                    <a:pt x="335" y="197"/>
                  </a:cubicBezTo>
                  <a:cubicBezTo>
                    <a:pt x="230" y="281"/>
                    <a:pt x="168" y="365"/>
                    <a:pt x="105" y="469"/>
                  </a:cubicBezTo>
                  <a:cubicBezTo>
                    <a:pt x="42" y="574"/>
                    <a:pt x="21" y="679"/>
                    <a:pt x="0" y="804"/>
                  </a:cubicBezTo>
                  <a:cubicBezTo>
                    <a:pt x="0" y="930"/>
                    <a:pt x="0" y="1034"/>
                    <a:pt x="42" y="1160"/>
                  </a:cubicBezTo>
                  <a:cubicBezTo>
                    <a:pt x="63" y="1265"/>
                    <a:pt x="126" y="1369"/>
                    <a:pt x="210" y="1474"/>
                  </a:cubicBezTo>
                  <a:cubicBezTo>
                    <a:pt x="272" y="1578"/>
                    <a:pt x="377" y="1641"/>
                    <a:pt x="482" y="1704"/>
                  </a:cubicBezTo>
                  <a:cubicBezTo>
                    <a:pt x="586" y="1767"/>
                    <a:pt x="691" y="1788"/>
                    <a:pt x="816" y="1809"/>
                  </a:cubicBezTo>
                  <a:cubicBezTo>
                    <a:pt x="847" y="1815"/>
                    <a:pt x="879" y="1817"/>
                    <a:pt x="913" y="1817"/>
                  </a:cubicBezTo>
                  <a:cubicBezTo>
                    <a:pt x="993" y="1817"/>
                    <a:pt x="1077" y="1802"/>
                    <a:pt x="1151" y="1788"/>
                  </a:cubicBezTo>
                  <a:cubicBezTo>
                    <a:pt x="1277" y="1746"/>
                    <a:pt x="1381" y="1683"/>
                    <a:pt x="1486" y="1620"/>
                  </a:cubicBezTo>
                  <a:cubicBezTo>
                    <a:pt x="1570" y="1537"/>
                    <a:pt x="1653" y="1432"/>
                    <a:pt x="1716" y="1327"/>
                  </a:cubicBezTo>
                  <a:cubicBezTo>
                    <a:pt x="1758" y="1223"/>
                    <a:pt x="1800" y="1118"/>
                    <a:pt x="1821" y="993"/>
                  </a:cubicBezTo>
                  <a:cubicBezTo>
                    <a:pt x="1821" y="888"/>
                    <a:pt x="1821" y="762"/>
                    <a:pt x="1779" y="658"/>
                  </a:cubicBezTo>
                  <a:cubicBezTo>
                    <a:pt x="1758" y="532"/>
                    <a:pt x="1695" y="428"/>
                    <a:pt x="1611" y="344"/>
                  </a:cubicBezTo>
                  <a:cubicBezTo>
                    <a:pt x="1549" y="239"/>
                    <a:pt x="1444" y="156"/>
                    <a:pt x="1339" y="114"/>
                  </a:cubicBezTo>
                  <a:cubicBezTo>
                    <a:pt x="1235" y="51"/>
                    <a:pt x="1130" y="9"/>
                    <a:pt x="1005" y="9"/>
                  </a:cubicBezTo>
                  <a:cubicBezTo>
                    <a:pt x="974" y="3"/>
                    <a:pt x="942" y="1"/>
                    <a:pt x="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691" name="Google Shape;691;p37"/>
          <p:cNvCxnSpPr/>
          <p:nvPr/>
        </p:nvCxnSpPr>
        <p:spPr>
          <a:xfrm>
            <a:off x="2774550" y="2513677"/>
            <a:ext cx="3594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" name="Google Shape;696;p38"/>
          <p:cNvSpPr txBox="1">
            <a:spLocks noGrp="1"/>
          </p:cNvSpPr>
          <p:nvPr>
            <p:ph type="title"/>
          </p:nvPr>
        </p:nvSpPr>
        <p:spPr>
          <a:xfrm>
            <a:off x="3389200" y="935425"/>
            <a:ext cx="4818600" cy="11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AUDIOVISUAL AWARD</a:t>
            </a:r>
            <a:endParaRPr/>
          </a:p>
        </p:txBody>
      </p:sp>
      <p:sp>
        <p:nvSpPr>
          <p:cNvPr id="697" name="Google Shape;697;p38"/>
          <p:cNvSpPr txBox="1">
            <a:spLocks noGrp="1"/>
          </p:cNvSpPr>
          <p:nvPr>
            <p:ph type="title" idx="2"/>
          </p:nvPr>
        </p:nvSpPr>
        <p:spPr>
          <a:xfrm>
            <a:off x="4701400" y="2222226"/>
            <a:ext cx="3506400" cy="3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Paul Eberhardie</a:t>
            </a:r>
            <a:endParaRPr/>
          </a:p>
        </p:txBody>
      </p:sp>
      <p:sp>
        <p:nvSpPr>
          <p:cNvPr id="698" name="Google Shape;698;p38"/>
          <p:cNvSpPr txBox="1">
            <a:spLocks noGrp="1"/>
          </p:cNvSpPr>
          <p:nvPr>
            <p:ph type="subTitle" idx="1"/>
          </p:nvPr>
        </p:nvSpPr>
        <p:spPr>
          <a:xfrm>
            <a:off x="4513000" y="2672575"/>
            <a:ext cx="3694800" cy="44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699" name="Google Shape;699;p38"/>
          <p:cNvSpPr txBox="1">
            <a:spLocks noGrp="1"/>
          </p:cNvSpPr>
          <p:nvPr>
            <p:ph type="subTitle" idx="4294967295"/>
          </p:nvPr>
        </p:nvSpPr>
        <p:spPr>
          <a:xfrm>
            <a:off x="3892223" y="3853397"/>
            <a:ext cx="1710000" cy="1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Richard Roe</a:t>
            </a:r>
            <a:endParaRPr sz="1200"/>
          </a:p>
        </p:txBody>
      </p:sp>
      <p:sp>
        <p:nvSpPr>
          <p:cNvPr id="700" name="Google Shape;700;p38"/>
          <p:cNvSpPr txBox="1">
            <a:spLocks noGrp="1"/>
          </p:cNvSpPr>
          <p:nvPr>
            <p:ph type="subTitle" idx="4294967295"/>
          </p:nvPr>
        </p:nvSpPr>
        <p:spPr>
          <a:xfrm>
            <a:off x="6721351" y="3854662"/>
            <a:ext cx="1710000" cy="1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/>
              <a:t>Jane Doe</a:t>
            </a:r>
            <a:endParaRPr sz="1200"/>
          </a:p>
        </p:txBody>
      </p:sp>
      <p:sp>
        <p:nvSpPr>
          <p:cNvPr id="701" name="Google Shape;701;p38"/>
          <p:cNvSpPr txBox="1">
            <a:spLocks noGrp="1"/>
          </p:cNvSpPr>
          <p:nvPr>
            <p:ph type="subTitle" idx="4294967295"/>
          </p:nvPr>
        </p:nvSpPr>
        <p:spPr>
          <a:xfrm>
            <a:off x="3832823" y="4099730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Principal</a:t>
            </a:r>
            <a:endParaRPr sz="1000"/>
          </a:p>
        </p:txBody>
      </p:sp>
      <p:sp>
        <p:nvSpPr>
          <p:cNvPr id="702" name="Google Shape;702;p38"/>
          <p:cNvSpPr txBox="1">
            <a:spLocks noGrp="1"/>
          </p:cNvSpPr>
          <p:nvPr>
            <p:ph type="subTitle" idx="4294967295"/>
          </p:nvPr>
        </p:nvSpPr>
        <p:spPr>
          <a:xfrm>
            <a:off x="6655924" y="4101513"/>
            <a:ext cx="1828800" cy="244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/>
              <a:t>Teacher </a:t>
            </a:r>
            <a:endParaRPr sz="1000"/>
          </a:p>
        </p:txBody>
      </p:sp>
      <p:sp>
        <p:nvSpPr>
          <p:cNvPr id="703" name="Google Shape;703;p38"/>
          <p:cNvSpPr/>
          <p:nvPr/>
        </p:nvSpPr>
        <p:spPr>
          <a:xfrm>
            <a:off x="7143110" y="3417090"/>
            <a:ext cx="854425" cy="332100"/>
          </a:xfrm>
          <a:custGeom>
            <a:avLst/>
            <a:gdLst/>
            <a:ahLst/>
            <a:cxnLst/>
            <a:rect l="l" t="t" r="r" b="b"/>
            <a:pathLst>
              <a:path w="34177" h="13284" extrusionOk="0">
                <a:moveTo>
                  <a:pt x="19340" y="4476"/>
                </a:moveTo>
                <a:lnTo>
                  <a:pt x="19340" y="4476"/>
                </a:lnTo>
                <a:cubicBezTo>
                  <a:pt x="19232" y="5154"/>
                  <a:pt x="18933" y="5860"/>
                  <a:pt x="18635" y="6484"/>
                </a:cubicBezTo>
                <a:cubicBezTo>
                  <a:pt x="18499" y="6809"/>
                  <a:pt x="18309" y="7135"/>
                  <a:pt x="18147" y="7433"/>
                </a:cubicBezTo>
                <a:cubicBezTo>
                  <a:pt x="17713" y="7541"/>
                  <a:pt x="17279" y="7677"/>
                  <a:pt x="16872" y="7785"/>
                </a:cubicBezTo>
                <a:cubicBezTo>
                  <a:pt x="16682" y="7785"/>
                  <a:pt x="16492" y="7758"/>
                  <a:pt x="16329" y="7758"/>
                </a:cubicBezTo>
                <a:cubicBezTo>
                  <a:pt x="16953" y="6456"/>
                  <a:pt x="17903" y="4883"/>
                  <a:pt x="19340" y="4476"/>
                </a:cubicBezTo>
                <a:close/>
                <a:moveTo>
                  <a:pt x="16091" y="272"/>
                </a:moveTo>
                <a:cubicBezTo>
                  <a:pt x="16221" y="272"/>
                  <a:pt x="16221" y="1278"/>
                  <a:pt x="16194" y="1411"/>
                </a:cubicBezTo>
                <a:cubicBezTo>
                  <a:pt x="16194" y="1873"/>
                  <a:pt x="16085" y="2306"/>
                  <a:pt x="15950" y="2740"/>
                </a:cubicBezTo>
                <a:cubicBezTo>
                  <a:pt x="15651" y="3717"/>
                  <a:pt x="15163" y="4612"/>
                  <a:pt x="14594" y="5426"/>
                </a:cubicBezTo>
                <a:cubicBezTo>
                  <a:pt x="14024" y="6294"/>
                  <a:pt x="13346" y="7107"/>
                  <a:pt x="12586" y="7840"/>
                </a:cubicBezTo>
                <a:cubicBezTo>
                  <a:pt x="12098" y="7867"/>
                  <a:pt x="11610" y="7921"/>
                  <a:pt x="11149" y="7975"/>
                </a:cubicBezTo>
                <a:cubicBezTo>
                  <a:pt x="11529" y="5995"/>
                  <a:pt x="12369" y="4070"/>
                  <a:pt x="13481" y="2442"/>
                </a:cubicBezTo>
                <a:cubicBezTo>
                  <a:pt x="14105" y="1547"/>
                  <a:pt x="14946" y="516"/>
                  <a:pt x="16085" y="272"/>
                </a:cubicBezTo>
                <a:cubicBezTo>
                  <a:pt x="16087" y="272"/>
                  <a:pt x="16089" y="272"/>
                  <a:pt x="16091" y="272"/>
                </a:cubicBezTo>
                <a:close/>
                <a:moveTo>
                  <a:pt x="20154" y="7785"/>
                </a:moveTo>
                <a:lnTo>
                  <a:pt x="20154" y="7785"/>
                </a:lnTo>
                <a:cubicBezTo>
                  <a:pt x="20127" y="7894"/>
                  <a:pt x="20127" y="8002"/>
                  <a:pt x="20100" y="8111"/>
                </a:cubicBezTo>
                <a:cubicBezTo>
                  <a:pt x="19910" y="8084"/>
                  <a:pt x="19720" y="8057"/>
                  <a:pt x="19530" y="8030"/>
                </a:cubicBezTo>
                <a:cubicBezTo>
                  <a:pt x="19747" y="7921"/>
                  <a:pt x="19937" y="7840"/>
                  <a:pt x="20154" y="7785"/>
                </a:cubicBezTo>
                <a:close/>
                <a:moveTo>
                  <a:pt x="12234" y="8165"/>
                </a:moveTo>
                <a:lnTo>
                  <a:pt x="12234" y="8165"/>
                </a:lnTo>
                <a:cubicBezTo>
                  <a:pt x="11854" y="8491"/>
                  <a:pt x="11447" y="8816"/>
                  <a:pt x="11013" y="9087"/>
                </a:cubicBezTo>
                <a:cubicBezTo>
                  <a:pt x="11013" y="9087"/>
                  <a:pt x="10986" y="9115"/>
                  <a:pt x="10959" y="9115"/>
                </a:cubicBezTo>
                <a:cubicBezTo>
                  <a:pt x="10959" y="8952"/>
                  <a:pt x="10986" y="8789"/>
                  <a:pt x="11013" y="8653"/>
                </a:cubicBezTo>
                <a:cubicBezTo>
                  <a:pt x="11040" y="8518"/>
                  <a:pt x="11067" y="8382"/>
                  <a:pt x="11067" y="8274"/>
                </a:cubicBezTo>
                <a:cubicBezTo>
                  <a:pt x="11474" y="8219"/>
                  <a:pt x="11854" y="8192"/>
                  <a:pt x="12234" y="8165"/>
                </a:cubicBezTo>
                <a:close/>
                <a:moveTo>
                  <a:pt x="15841" y="8030"/>
                </a:moveTo>
                <a:cubicBezTo>
                  <a:pt x="15841" y="8030"/>
                  <a:pt x="15841" y="8057"/>
                  <a:pt x="15841" y="8057"/>
                </a:cubicBezTo>
                <a:cubicBezTo>
                  <a:pt x="14214" y="8491"/>
                  <a:pt x="12613" y="8925"/>
                  <a:pt x="10986" y="9359"/>
                </a:cubicBezTo>
                <a:cubicBezTo>
                  <a:pt x="11420" y="9087"/>
                  <a:pt x="11800" y="8789"/>
                  <a:pt x="12152" y="8491"/>
                </a:cubicBezTo>
                <a:cubicBezTo>
                  <a:pt x="12288" y="8382"/>
                  <a:pt x="12424" y="8247"/>
                  <a:pt x="12559" y="8138"/>
                </a:cubicBezTo>
                <a:cubicBezTo>
                  <a:pt x="12695" y="8111"/>
                  <a:pt x="12830" y="8111"/>
                  <a:pt x="12966" y="8111"/>
                </a:cubicBezTo>
                <a:cubicBezTo>
                  <a:pt x="13915" y="8057"/>
                  <a:pt x="14865" y="8030"/>
                  <a:pt x="15841" y="8030"/>
                </a:cubicBezTo>
                <a:close/>
                <a:moveTo>
                  <a:pt x="10796" y="8301"/>
                </a:moveTo>
                <a:lnTo>
                  <a:pt x="10796" y="8301"/>
                </a:lnTo>
                <a:cubicBezTo>
                  <a:pt x="10715" y="8626"/>
                  <a:pt x="10688" y="8952"/>
                  <a:pt x="10661" y="9304"/>
                </a:cubicBezTo>
                <a:cubicBezTo>
                  <a:pt x="10444" y="9413"/>
                  <a:pt x="10254" y="9521"/>
                  <a:pt x="10037" y="9603"/>
                </a:cubicBezTo>
                <a:lnTo>
                  <a:pt x="9142" y="9820"/>
                </a:lnTo>
                <a:cubicBezTo>
                  <a:pt x="8545" y="9793"/>
                  <a:pt x="8491" y="9169"/>
                  <a:pt x="8599" y="8599"/>
                </a:cubicBezTo>
                <a:cubicBezTo>
                  <a:pt x="9331" y="8491"/>
                  <a:pt x="10064" y="8382"/>
                  <a:pt x="10796" y="8301"/>
                </a:cubicBezTo>
                <a:close/>
                <a:moveTo>
                  <a:pt x="8436" y="8626"/>
                </a:moveTo>
                <a:lnTo>
                  <a:pt x="8436" y="8626"/>
                </a:lnTo>
                <a:cubicBezTo>
                  <a:pt x="8355" y="9142"/>
                  <a:pt x="8382" y="9684"/>
                  <a:pt x="8789" y="9901"/>
                </a:cubicBezTo>
                <a:cubicBezTo>
                  <a:pt x="6158" y="10525"/>
                  <a:pt x="3473" y="10986"/>
                  <a:pt x="787" y="11176"/>
                </a:cubicBezTo>
                <a:cubicBezTo>
                  <a:pt x="2252" y="10254"/>
                  <a:pt x="3961" y="9684"/>
                  <a:pt x="5643" y="9250"/>
                </a:cubicBezTo>
                <a:cubicBezTo>
                  <a:pt x="6565" y="9006"/>
                  <a:pt x="7487" y="8816"/>
                  <a:pt x="8436" y="8626"/>
                </a:cubicBezTo>
                <a:close/>
                <a:moveTo>
                  <a:pt x="17197" y="8084"/>
                </a:moveTo>
                <a:cubicBezTo>
                  <a:pt x="17387" y="8084"/>
                  <a:pt x="17577" y="8111"/>
                  <a:pt x="17740" y="8111"/>
                </a:cubicBezTo>
                <a:cubicBezTo>
                  <a:pt x="17523" y="8436"/>
                  <a:pt x="17306" y="8789"/>
                  <a:pt x="17089" y="9115"/>
                </a:cubicBezTo>
                <a:cubicBezTo>
                  <a:pt x="16492" y="9955"/>
                  <a:pt x="15814" y="10742"/>
                  <a:pt x="15055" y="11447"/>
                </a:cubicBezTo>
                <a:cubicBezTo>
                  <a:pt x="15244" y="10389"/>
                  <a:pt x="15624" y="9332"/>
                  <a:pt x="16031" y="8382"/>
                </a:cubicBezTo>
                <a:cubicBezTo>
                  <a:pt x="16411" y="8301"/>
                  <a:pt x="16818" y="8192"/>
                  <a:pt x="17197" y="8084"/>
                </a:cubicBezTo>
                <a:close/>
                <a:moveTo>
                  <a:pt x="19123" y="8247"/>
                </a:moveTo>
                <a:cubicBezTo>
                  <a:pt x="19422" y="8301"/>
                  <a:pt x="19720" y="8328"/>
                  <a:pt x="20018" y="8382"/>
                </a:cubicBezTo>
                <a:cubicBezTo>
                  <a:pt x="19693" y="9386"/>
                  <a:pt x="18906" y="10308"/>
                  <a:pt x="18255" y="11013"/>
                </a:cubicBezTo>
                <a:cubicBezTo>
                  <a:pt x="18038" y="11230"/>
                  <a:pt x="17821" y="11474"/>
                  <a:pt x="17577" y="11691"/>
                </a:cubicBezTo>
                <a:cubicBezTo>
                  <a:pt x="17252" y="11366"/>
                  <a:pt x="17116" y="10932"/>
                  <a:pt x="17333" y="10308"/>
                </a:cubicBezTo>
                <a:cubicBezTo>
                  <a:pt x="17604" y="9494"/>
                  <a:pt x="18309" y="8735"/>
                  <a:pt x="19123" y="8247"/>
                </a:cubicBezTo>
                <a:close/>
                <a:moveTo>
                  <a:pt x="20317" y="8491"/>
                </a:moveTo>
                <a:cubicBezTo>
                  <a:pt x="22242" y="8491"/>
                  <a:pt x="24277" y="9359"/>
                  <a:pt x="25796" y="10633"/>
                </a:cubicBezTo>
                <a:cubicBezTo>
                  <a:pt x="25063" y="11230"/>
                  <a:pt x="23978" y="11501"/>
                  <a:pt x="23110" y="11746"/>
                </a:cubicBezTo>
                <a:cubicBezTo>
                  <a:pt x="21991" y="12062"/>
                  <a:pt x="20827" y="12269"/>
                  <a:pt x="19679" y="12269"/>
                </a:cubicBezTo>
                <a:cubicBezTo>
                  <a:pt x="19548" y="12269"/>
                  <a:pt x="19417" y="12266"/>
                  <a:pt x="19286" y="12261"/>
                </a:cubicBezTo>
                <a:cubicBezTo>
                  <a:pt x="18743" y="12261"/>
                  <a:pt x="18228" y="12125"/>
                  <a:pt x="17821" y="11881"/>
                </a:cubicBezTo>
                <a:cubicBezTo>
                  <a:pt x="18011" y="11691"/>
                  <a:pt x="18201" y="11556"/>
                  <a:pt x="18391" y="11393"/>
                </a:cubicBezTo>
                <a:cubicBezTo>
                  <a:pt x="19123" y="10606"/>
                  <a:pt x="19991" y="9359"/>
                  <a:pt x="20317" y="8491"/>
                </a:cubicBezTo>
                <a:close/>
                <a:moveTo>
                  <a:pt x="15624" y="8491"/>
                </a:moveTo>
                <a:cubicBezTo>
                  <a:pt x="15190" y="9521"/>
                  <a:pt x="14811" y="10633"/>
                  <a:pt x="14675" y="11773"/>
                </a:cubicBezTo>
                <a:cubicBezTo>
                  <a:pt x="14132" y="12207"/>
                  <a:pt x="13509" y="12559"/>
                  <a:pt x="12830" y="12614"/>
                </a:cubicBezTo>
                <a:cubicBezTo>
                  <a:pt x="12769" y="12619"/>
                  <a:pt x="12709" y="12621"/>
                  <a:pt x="12650" y="12621"/>
                </a:cubicBezTo>
                <a:cubicBezTo>
                  <a:pt x="11230" y="12621"/>
                  <a:pt x="10906" y="11067"/>
                  <a:pt x="10932" y="9738"/>
                </a:cubicBezTo>
                <a:cubicBezTo>
                  <a:pt x="12505" y="9359"/>
                  <a:pt x="14051" y="8925"/>
                  <a:pt x="15624" y="8491"/>
                </a:cubicBezTo>
                <a:close/>
                <a:moveTo>
                  <a:pt x="18092" y="8138"/>
                </a:moveTo>
                <a:cubicBezTo>
                  <a:pt x="18282" y="8165"/>
                  <a:pt x="18472" y="8165"/>
                  <a:pt x="18662" y="8192"/>
                </a:cubicBezTo>
                <a:cubicBezTo>
                  <a:pt x="17957" y="8708"/>
                  <a:pt x="17387" y="9386"/>
                  <a:pt x="17089" y="10091"/>
                </a:cubicBezTo>
                <a:cubicBezTo>
                  <a:pt x="16791" y="10823"/>
                  <a:pt x="16926" y="11447"/>
                  <a:pt x="17333" y="11881"/>
                </a:cubicBezTo>
                <a:cubicBezTo>
                  <a:pt x="16647" y="12488"/>
                  <a:pt x="15832" y="12967"/>
                  <a:pt x="14988" y="12967"/>
                </a:cubicBezTo>
                <a:cubicBezTo>
                  <a:pt x="14965" y="12967"/>
                  <a:pt x="14942" y="12967"/>
                  <a:pt x="14919" y="12966"/>
                </a:cubicBezTo>
                <a:cubicBezTo>
                  <a:pt x="14919" y="12641"/>
                  <a:pt x="14946" y="12288"/>
                  <a:pt x="14973" y="11935"/>
                </a:cubicBezTo>
                <a:cubicBezTo>
                  <a:pt x="15461" y="11529"/>
                  <a:pt x="15895" y="11067"/>
                  <a:pt x="16248" y="10688"/>
                </a:cubicBezTo>
                <a:cubicBezTo>
                  <a:pt x="16926" y="9901"/>
                  <a:pt x="17550" y="9033"/>
                  <a:pt x="18092" y="8138"/>
                </a:cubicBezTo>
                <a:close/>
                <a:moveTo>
                  <a:pt x="16194" y="1"/>
                </a:moveTo>
                <a:cubicBezTo>
                  <a:pt x="14539" y="218"/>
                  <a:pt x="13400" y="1981"/>
                  <a:pt x="12641" y="3283"/>
                </a:cubicBezTo>
                <a:cubicBezTo>
                  <a:pt x="11800" y="4721"/>
                  <a:pt x="11149" y="6348"/>
                  <a:pt x="10823" y="8002"/>
                </a:cubicBezTo>
                <a:cubicBezTo>
                  <a:pt x="10118" y="8084"/>
                  <a:pt x="9386" y="8165"/>
                  <a:pt x="8653" y="8301"/>
                </a:cubicBezTo>
                <a:cubicBezTo>
                  <a:pt x="8653" y="8274"/>
                  <a:pt x="8681" y="8247"/>
                  <a:pt x="8681" y="8219"/>
                </a:cubicBezTo>
                <a:cubicBezTo>
                  <a:pt x="8696" y="8159"/>
                  <a:pt x="8651" y="8123"/>
                  <a:pt x="8604" y="8123"/>
                </a:cubicBezTo>
                <a:cubicBezTo>
                  <a:pt x="8568" y="8123"/>
                  <a:pt x="8530" y="8145"/>
                  <a:pt x="8518" y="8192"/>
                </a:cubicBezTo>
                <a:cubicBezTo>
                  <a:pt x="8491" y="8219"/>
                  <a:pt x="8491" y="8274"/>
                  <a:pt x="8464" y="8328"/>
                </a:cubicBezTo>
                <a:cubicBezTo>
                  <a:pt x="7894" y="8436"/>
                  <a:pt x="7324" y="8545"/>
                  <a:pt x="6755" y="8681"/>
                </a:cubicBezTo>
                <a:cubicBezTo>
                  <a:pt x="4802" y="9115"/>
                  <a:pt x="2795" y="9711"/>
                  <a:pt x="1032" y="10661"/>
                </a:cubicBezTo>
                <a:cubicBezTo>
                  <a:pt x="706" y="10850"/>
                  <a:pt x="408" y="11040"/>
                  <a:pt x="136" y="11230"/>
                </a:cubicBezTo>
                <a:cubicBezTo>
                  <a:pt x="1" y="11312"/>
                  <a:pt x="28" y="11529"/>
                  <a:pt x="191" y="11529"/>
                </a:cubicBezTo>
                <a:cubicBezTo>
                  <a:pt x="3744" y="11393"/>
                  <a:pt x="7189" y="10688"/>
                  <a:pt x="10606" y="9820"/>
                </a:cubicBezTo>
                <a:cubicBezTo>
                  <a:pt x="10606" y="11095"/>
                  <a:pt x="10959" y="12559"/>
                  <a:pt x="12315" y="12885"/>
                </a:cubicBezTo>
                <a:cubicBezTo>
                  <a:pt x="12467" y="12920"/>
                  <a:pt x="12619" y="12937"/>
                  <a:pt x="12769" y="12937"/>
                </a:cubicBezTo>
                <a:cubicBezTo>
                  <a:pt x="13421" y="12937"/>
                  <a:pt x="14047" y="12626"/>
                  <a:pt x="14621" y="12207"/>
                </a:cubicBezTo>
                <a:lnTo>
                  <a:pt x="14621" y="12207"/>
                </a:lnTo>
                <a:cubicBezTo>
                  <a:pt x="14594" y="12505"/>
                  <a:pt x="14594" y="12803"/>
                  <a:pt x="14594" y="13102"/>
                </a:cubicBezTo>
                <a:cubicBezTo>
                  <a:pt x="14621" y="13210"/>
                  <a:pt x="14675" y="13264"/>
                  <a:pt x="14783" y="13264"/>
                </a:cubicBezTo>
                <a:cubicBezTo>
                  <a:pt x="14877" y="13277"/>
                  <a:pt x="14970" y="13283"/>
                  <a:pt x="15064" y="13283"/>
                </a:cubicBezTo>
                <a:cubicBezTo>
                  <a:pt x="15968" y="13283"/>
                  <a:pt x="16839" y="12713"/>
                  <a:pt x="17577" y="12098"/>
                </a:cubicBezTo>
                <a:cubicBezTo>
                  <a:pt x="17821" y="12261"/>
                  <a:pt x="18120" y="12397"/>
                  <a:pt x="18445" y="12451"/>
                </a:cubicBezTo>
                <a:cubicBezTo>
                  <a:pt x="18851" y="12537"/>
                  <a:pt x="19270" y="12573"/>
                  <a:pt x="19693" y="12573"/>
                </a:cubicBezTo>
                <a:cubicBezTo>
                  <a:pt x="20742" y="12573"/>
                  <a:pt x="21819" y="12349"/>
                  <a:pt x="22785" y="12098"/>
                </a:cubicBezTo>
                <a:cubicBezTo>
                  <a:pt x="23870" y="11827"/>
                  <a:pt x="25280" y="11474"/>
                  <a:pt x="26121" y="10661"/>
                </a:cubicBezTo>
                <a:cubicBezTo>
                  <a:pt x="26148" y="10633"/>
                  <a:pt x="26175" y="10525"/>
                  <a:pt x="26121" y="10471"/>
                </a:cubicBezTo>
                <a:cubicBezTo>
                  <a:pt x="24684" y="9250"/>
                  <a:pt x="22839" y="8653"/>
                  <a:pt x="21049" y="8274"/>
                </a:cubicBezTo>
                <a:cubicBezTo>
                  <a:pt x="20832" y="8219"/>
                  <a:pt x="20615" y="8192"/>
                  <a:pt x="20398" y="8138"/>
                </a:cubicBezTo>
                <a:cubicBezTo>
                  <a:pt x="20425" y="7948"/>
                  <a:pt x="20452" y="7758"/>
                  <a:pt x="20452" y="7568"/>
                </a:cubicBezTo>
                <a:cubicBezTo>
                  <a:pt x="20475" y="7479"/>
                  <a:pt x="20404" y="7426"/>
                  <a:pt x="20333" y="7426"/>
                </a:cubicBezTo>
                <a:cubicBezTo>
                  <a:pt x="20318" y="7426"/>
                  <a:pt x="20303" y="7428"/>
                  <a:pt x="20290" y="7433"/>
                </a:cubicBezTo>
                <a:cubicBezTo>
                  <a:pt x="19856" y="7514"/>
                  <a:pt x="19449" y="7704"/>
                  <a:pt x="19042" y="7948"/>
                </a:cubicBezTo>
                <a:cubicBezTo>
                  <a:pt x="18771" y="7921"/>
                  <a:pt x="18526" y="7894"/>
                  <a:pt x="18255" y="7867"/>
                </a:cubicBezTo>
                <a:cubicBezTo>
                  <a:pt x="18282" y="7840"/>
                  <a:pt x="18282" y="7813"/>
                  <a:pt x="18309" y="7785"/>
                </a:cubicBezTo>
                <a:cubicBezTo>
                  <a:pt x="22399" y="6713"/>
                  <a:pt x="26526" y="5843"/>
                  <a:pt x="30766" y="5843"/>
                </a:cubicBezTo>
                <a:cubicBezTo>
                  <a:pt x="31671" y="5843"/>
                  <a:pt x="32582" y="5882"/>
                  <a:pt x="33499" y="5968"/>
                </a:cubicBezTo>
                <a:cubicBezTo>
                  <a:pt x="33119" y="6239"/>
                  <a:pt x="32685" y="6429"/>
                  <a:pt x="32278" y="6646"/>
                </a:cubicBezTo>
                <a:cubicBezTo>
                  <a:pt x="32113" y="6717"/>
                  <a:pt x="32215" y="6933"/>
                  <a:pt x="32370" y="6933"/>
                </a:cubicBezTo>
                <a:cubicBezTo>
                  <a:pt x="32393" y="6933"/>
                  <a:pt x="32417" y="6928"/>
                  <a:pt x="32441" y="6918"/>
                </a:cubicBezTo>
                <a:cubicBezTo>
                  <a:pt x="33011" y="6646"/>
                  <a:pt x="33580" y="6402"/>
                  <a:pt x="34068" y="5941"/>
                </a:cubicBezTo>
                <a:cubicBezTo>
                  <a:pt x="34177" y="5833"/>
                  <a:pt x="34068" y="5670"/>
                  <a:pt x="33933" y="5670"/>
                </a:cubicBezTo>
                <a:cubicBezTo>
                  <a:pt x="32843" y="5546"/>
                  <a:pt x="31762" y="5490"/>
                  <a:pt x="30688" y="5490"/>
                </a:cubicBezTo>
                <a:cubicBezTo>
                  <a:pt x="26572" y="5490"/>
                  <a:pt x="22554" y="6313"/>
                  <a:pt x="18554" y="7324"/>
                </a:cubicBezTo>
                <a:cubicBezTo>
                  <a:pt x="18581" y="7297"/>
                  <a:pt x="18581" y="7270"/>
                  <a:pt x="18608" y="7243"/>
                </a:cubicBezTo>
                <a:cubicBezTo>
                  <a:pt x="19096" y="6348"/>
                  <a:pt x="19611" y="5290"/>
                  <a:pt x="19666" y="4259"/>
                </a:cubicBezTo>
                <a:cubicBezTo>
                  <a:pt x="19689" y="4165"/>
                  <a:pt x="19610" y="4091"/>
                  <a:pt x="19518" y="4091"/>
                </a:cubicBezTo>
                <a:cubicBezTo>
                  <a:pt x="19504" y="4091"/>
                  <a:pt x="19490" y="4093"/>
                  <a:pt x="19476" y="4097"/>
                </a:cubicBezTo>
                <a:cubicBezTo>
                  <a:pt x="17794" y="4449"/>
                  <a:pt x="16709" y="6267"/>
                  <a:pt x="16004" y="7704"/>
                </a:cubicBezTo>
                <a:cubicBezTo>
                  <a:pt x="16004" y="7704"/>
                  <a:pt x="15977" y="7731"/>
                  <a:pt x="15977" y="7758"/>
                </a:cubicBezTo>
                <a:cubicBezTo>
                  <a:pt x="15651" y="7745"/>
                  <a:pt x="15326" y="7738"/>
                  <a:pt x="15000" y="7738"/>
                </a:cubicBezTo>
                <a:cubicBezTo>
                  <a:pt x="14675" y="7738"/>
                  <a:pt x="14349" y="7745"/>
                  <a:pt x="14024" y="7758"/>
                </a:cubicBezTo>
                <a:cubicBezTo>
                  <a:pt x="13644" y="7785"/>
                  <a:pt x="13264" y="7785"/>
                  <a:pt x="12885" y="7813"/>
                </a:cubicBezTo>
                <a:cubicBezTo>
                  <a:pt x="13888" y="6836"/>
                  <a:pt x="14729" y="5697"/>
                  <a:pt x="15407" y="4504"/>
                </a:cubicBezTo>
                <a:cubicBezTo>
                  <a:pt x="16140" y="3174"/>
                  <a:pt x="16682" y="1601"/>
                  <a:pt x="16302" y="109"/>
                </a:cubicBezTo>
                <a:cubicBezTo>
                  <a:pt x="16302" y="55"/>
                  <a:pt x="16248" y="1"/>
                  <a:pt x="1619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38"/>
          <p:cNvSpPr/>
          <p:nvPr/>
        </p:nvSpPr>
        <p:spPr>
          <a:xfrm>
            <a:off x="4426660" y="3336515"/>
            <a:ext cx="641125" cy="490975"/>
          </a:xfrm>
          <a:custGeom>
            <a:avLst/>
            <a:gdLst/>
            <a:ahLst/>
            <a:cxnLst/>
            <a:rect l="l" t="t" r="r" b="b"/>
            <a:pathLst>
              <a:path w="25645" h="19639" extrusionOk="0">
                <a:moveTo>
                  <a:pt x="9940" y="8422"/>
                </a:moveTo>
                <a:cubicBezTo>
                  <a:pt x="10021" y="8910"/>
                  <a:pt x="10048" y="9398"/>
                  <a:pt x="10076" y="9886"/>
                </a:cubicBezTo>
                <a:cubicBezTo>
                  <a:pt x="9913" y="9914"/>
                  <a:pt x="9750" y="9941"/>
                  <a:pt x="9587" y="9968"/>
                </a:cubicBezTo>
                <a:cubicBezTo>
                  <a:pt x="9587" y="9968"/>
                  <a:pt x="9587" y="9941"/>
                  <a:pt x="9587" y="9914"/>
                </a:cubicBezTo>
                <a:cubicBezTo>
                  <a:pt x="9696" y="9452"/>
                  <a:pt x="9777" y="8910"/>
                  <a:pt x="9940" y="8422"/>
                </a:cubicBezTo>
                <a:close/>
                <a:moveTo>
                  <a:pt x="8394" y="583"/>
                </a:moveTo>
                <a:cubicBezTo>
                  <a:pt x="9425" y="3621"/>
                  <a:pt x="9397" y="6903"/>
                  <a:pt x="8855" y="10131"/>
                </a:cubicBezTo>
                <a:cubicBezTo>
                  <a:pt x="8123" y="10266"/>
                  <a:pt x="7363" y="10456"/>
                  <a:pt x="6631" y="10646"/>
                </a:cubicBezTo>
                <a:cubicBezTo>
                  <a:pt x="6685" y="10103"/>
                  <a:pt x="6739" y="9561"/>
                  <a:pt x="6794" y="9018"/>
                </a:cubicBezTo>
                <a:cubicBezTo>
                  <a:pt x="7011" y="6659"/>
                  <a:pt x="7390" y="4272"/>
                  <a:pt x="7987" y="1966"/>
                </a:cubicBezTo>
                <a:cubicBezTo>
                  <a:pt x="8095" y="1505"/>
                  <a:pt x="8204" y="1017"/>
                  <a:pt x="8394" y="583"/>
                </a:cubicBezTo>
                <a:close/>
                <a:moveTo>
                  <a:pt x="14036" y="9669"/>
                </a:moveTo>
                <a:cubicBezTo>
                  <a:pt x="14008" y="10863"/>
                  <a:pt x="13791" y="12192"/>
                  <a:pt x="13358" y="13385"/>
                </a:cubicBezTo>
                <a:cubicBezTo>
                  <a:pt x="13358" y="12951"/>
                  <a:pt x="13412" y="12572"/>
                  <a:pt x="13439" y="12328"/>
                </a:cubicBezTo>
                <a:cubicBezTo>
                  <a:pt x="13520" y="11487"/>
                  <a:pt x="13656" y="10537"/>
                  <a:pt x="13927" y="9697"/>
                </a:cubicBezTo>
                <a:cubicBezTo>
                  <a:pt x="13954" y="9669"/>
                  <a:pt x="13981" y="9669"/>
                  <a:pt x="14036" y="9669"/>
                </a:cubicBezTo>
                <a:close/>
                <a:moveTo>
                  <a:pt x="16233" y="10076"/>
                </a:moveTo>
                <a:cubicBezTo>
                  <a:pt x="16233" y="10999"/>
                  <a:pt x="16178" y="12328"/>
                  <a:pt x="15961" y="13494"/>
                </a:cubicBezTo>
                <a:cubicBezTo>
                  <a:pt x="15772" y="12355"/>
                  <a:pt x="15934" y="11188"/>
                  <a:pt x="16233" y="10076"/>
                </a:cubicBezTo>
                <a:close/>
                <a:moveTo>
                  <a:pt x="10076" y="10239"/>
                </a:moveTo>
                <a:cubicBezTo>
                  <a:pt x="10076" y="10402"/>
                  <a:pt x="10076" y="10565"/>
                  <a:pt x="10076" y="10754"/>
                </a:cubicBezTo>
                <a:cubicBezTo>
                  <a:pt x="10076" y="11649"/>
                  <a:pt x="10021" y="12572"/>
                  <a:pt x="9886" y="13494"/>
                </a:cubicBezTo>
                <a:cubicBezTo>
                  <a:pt x="9669" y="13521"/>
                  <a:pt x="9452" y="13575"/>
                  <a:pt x="9235" y="13602"/>
                </a:cubicBezTo>
                <a:cubicBezTo>
                  <a:pt x="9235" y="13250"/>
                  <a:pt x="9262" y="12951"/>
                  <a:pt x="9262" y="12734"/>
                </a:cubicBezTo>
                <a:cubicBezTo>
                  <a:pt x="9289" y="11921"/>
                  <a:pt x="9397" y="11134"/>
                  <a:pt x="9533" y="10348"/>
                </a:cubicBezTo>
                <a:cubicBezTo>
                  <a:pt x="9723" y="10293"/>
                  <a:pt x="9886" y="10266"/>
                  <a:pt x="10076" y="10239"/>
                </a:cubicBezTo>
                <a:close/>
                <a:moveTo>
                  <a:pt x="9180" y="10402"/>
                </a:moveTo>
                <a:cubicBezTo>
                  <a:pt x="8991" y="11432"/>
                  <a:pt x="8882" y="12490"/>
                  <a:pt x="8882" y="13548"/>
                </a:cubicBezTo>
                <a:cubicBezTo>
                  <a:pt x="8882" y="13575"/>
                  <a:pt x="8909" y="13630"/>
                  <a:pt x="8909" y="13684"/>
                </a:cubicBezTo>
                <a:cubicBezTo>
                  <a:pt x="8692" y="13711"/>
                  <a:pt x="8502" y="13738"/>
                  <a:pt x="8312" y="13792"/>
                </a:cubicBezTo>
                <a:cubicBezTo>
                  <a:pt x="8611" y="12680"/>
                  <a:pt x="8882" y="11568"/>
                  <a:pt x="9072" y="10429"/>
                </a:cubicBezTo>
                <a:cubicBezTo>
                  <a:pt x="9099" y="10429"/>
                  <a:pt x="9126" y="10402"/>
                  <a:pt x="9180" y="10402"/>
                </a:cubicBezTo>
                <a:close/>
                <a:moveTo>
                  <a:pt x="8801" y="10483"/>
                </a:moveTo>
                <a:lnTo>
                  <a:pt x="8801" y="10483"/>
                </a:lnTo>
                <a:cubicBezTo>
                  <a:pt x="8611" y="11622"/>
                  <a:pt x="8340" y="12734"/>
                  <a:pt x="8041" y="13819"/>
                </a:cubicBezTo>
                <a:cubicBezTo>
                  <a:pt x="7553" y="13901"/>
                  <a:pt x="7065" y="13982"/>
                  <a:pt x="6577" y="14036"/>
                </a:cubicBezTo>
                <a:cubicBezTo>
                  <a:pt x="6495" y="13060"/>
                  <a:pt x="6522" y="12029"/>
                  <a:pt x="6604" y="11026"/>
                </a:cubicBezTo>
                <a:cubicBezTo>
                  <a:pt x="7336" y="10836"/>
                  <a:pt x="8068" y="10646"/>
                  <a:pt x="8801" y="10483"/>
                </a:cubicBezTo>
                <a:close/>
                <a:moveTo>
                  <a:pt x="6278" y="11134"/>
                </a:moveTo>
                <a:cubicBezTo>
                  <a:pt x="6251" y="11568"/>
                  <a:pt x="6224" y="12029"/>
                  <a:pt x="6224" y="12463"/>
                </a:cubicBezTo>
                <a:cubicBezTo>
                  <a:pt x="6224" y="13006"/>
                  <a:pt x="6224" y="13548"/>
                  <a:pt x="6278" y="14091"/>
                </a:cubicBezTo>
                <a:cubicBezTo>
                  <a:pt x="6007" y="14118"/>
                  <a:pt x="5736" y="14145"/>
                  <a:pt x="5464" y="14172"/>
                </a:cubicBezTo>
                <a:cubicBezTo>
                  <a:pt x="4244" y="13819"/>
                  <a:pt x="3105" y="13331"/>
                  <a:pt x="2020" y="12707"/>
                </a:cubicBezTo>
                <a:cubicBezTo>
                  <a:pt x="3186" y="12111"/>
                  <a:pt x="4407" y="11677"/>
                  <a:pt x="5627" y="11297"/>
                </a:cubicBezTo>
                <a:cubicBezTo>
                  <a:pt x="5844" y="11243"/>
                  <a:pt x="6061" y="11188"/>
                  <a:pt x="6278" y="11134"/>
                </a:cubicBezTo>
                <a:close/>
                <a:moveTo>
                  <a:pt x="18592" y="9507"/>
                </a:moveTo>
                <a:cubicBezTo>
                  <a:pt x="18999" y="9534"/>
                  <a:pt x="19406" y="9561"/>
                  <a:pt x="19813" y="9588"/>
                </a:cubicBezTo>
                <a:cubicBezTo>
                  <a:pt x="21630" y="9724"/>
                  <a:pt x="23610" y="10049"/>
                  <a:pt x="25184" y="11053"/>
                </a:cubicBezTo>
                <a:cubicBezTo>
                  <a:pt x="23420" y="12490"/>
                  <a:pt x="21305" y="13467"/>
                  <a:pt x="19081" y="14063"/>
                </a:cubicBezTo>
                <a:cubicBezTo>
                  <a:pt x="19406" y="13277"/>
                  <a:pt x="19650" y="12463"/>
                  <a:pt x="20003" y="11704"/>
                </a:cubicBezTo>
                <a:cubicBezTo>
                  <a:pt x="20039" y="11612"/>
                  <a:pt x="19977" y="11533"/>
                  <a:pt x="19908" y="11533"/>
                </a:cubicBezTo>
                <a:cubicBezTo>
                  <a:pt x="19874" y="11533"/>
                  <a:pt x="19839" y="11551"/>
                  <a:pt x="19813" y="11595"/>
                </a:cubicBezTo>
                <a:cubicBezTo>
                  <a:pt x="19732" y="11731"/>
                  <a:pt x="19677" y="11894"/>
                  <a:pt x="19596" y="12029"/>
                </a:cubicBezTo>
                <a:cubicBezTo>
                  <a:pt x="19135" y="12924"/>
                  <a:pt x="18538" y="13711"/>
                  <a:pt x="17616" y="14172"/>
                </a:cubicBezTo>
                <a:cubicBezTo>
                  <a:pt x="16992" y="12626"/>
                  <a:pt x="17643" y="10863"/>
                  <a:pt x="18592" y="9507"/>
                </a:cubicBezTo>
                <a:close/>
                <a:moveTo>
                  <a:pt x="1830" y="12816"/>
                </a:moveTo>
                <a:cubicBezTo>
                  <a:pt x="2806" y="13385"/>
                  <a:pt x="3837" y="13847"/>
                  <a:pt x="4895" y="14199"/>
                </a:cubicBezTo>
                <a:cubicBezTo>
                  <a:pt x="4716" y="14206"/>
                  <a:pt x="4537" y="14210"/>
                  <a:pt x="4358" y="14210"/>
                </a:cubicBezTo>
                <a:cubicBezTo>
                  <a:pt x="3124" y="14210"/>
                  <a:pt x="1896" y="14028"/>
                  <a:pt x="853" y="13413"/>
                </a:cubicBezTo>
                <a:cubicBezTo>
                  <a:pt x="1152" y="13196"/>
                  <a:pt x="1504" y="12979"/>
                  <a:pt x="1830" y="12816"/>
                </a:cubicBezTo>
                <a:close/>
                <a:moveTo>
                  <a:pt x="18945" y="13521"/>
                </a:moveTo>
                <a:lnTo>
                  <a:pt x="18945" y="13521"/>
                </a:lnTo>
                <a:cubicBezTo>
                  <a:pt x="18864" y="13738"/>
                  <a:pt x="18755" y="13955"/>
                  <a:pt x="18674" y="14172"/>
                </a:cubicBezTo>
                <a:cubicBezTo>
                  <a:pt x="18484" y="14226"/>
                  <a:pt x="18267" y="14280"/>
                  <a:pt x="18050" y="14335"/>
                </a:cubicBezTo>
                <a:cubicBezTo>
                  <a:pt x="18403" y="14091"/>
                  <a:pt x="18701" y="13819"/>
                  <a:pt x="18945" y="13521"/>
                </a:cubicBezTo>
                <a:close/>
                <a:moveTo>
                  <a:pt x="17670" y="9495"/>
                </a:moveTo>
                <a:cubicBezTo>
                  <a:pt x="17869" y="9495"/>
                  <a:pt x="18068" y="9498"/>
                  <a:pt x="18267" y="9507"/>
                </a:cubicBezTo>
                <a:cubicBezTo>
                  <a:pt x="17290" y="10944"/>
                  <a:pt x="16667" y="12816"/>
                  <a:pt x="17372" y="14470"/>
                </a:cubicBezTo>
                <a:cubicBezTo>
                  <a:pt x="17019" y="14525"/>
                  <a:pt x="16667" y="14606"/>
                  <a:pt x="16314" y="14660"/>
                </a:cubicBezTo>
                <a:cubicBezTo>
                  <a:pt x="16206" y="14443"/>
                  <a:pt x="16151" y="14226"/>
                  <a:pt x="16070" y="14009"/>
                </a:cubicBezTo>
                <a:cubicBezTo>
                  <a:pt x="16097" y="13928"/>
                  <a:pt x="16124" y="13847"/>
                  <a:pt x="16124" y="13792"/>
                </a:cubicBezTo>
                <a:cubicBezTo>
                  <a:pt x="16423" y="12382"/>
                  <a:pt x="16450" y="10944"/>
                  <a:pt x="16477" y="9507"/>
                </a:cubicBezTo>
                <a:cubicBezTo>
                  <a:pt x="16875" y="9507"/>
                  <a:pt x="17272" y="9495"/>
                  <a:pt x="17670" y="9495"/>
                </a:cubicBezTo>
                <a:close/>
                <a:moveTo>
                  <a:pt x="7933" y="14199"/>
                </a:moveTo>
                <a:cubicBezTo>
                  <a:pt x="7906" y="14362"/>
                  <a:pt x="7851" y="14525"/>
                  <a:pt x="7797" y="14687"/>
                </a:cubicBezTo>
                <a:cubicBezTo>
                  <a:pt x="7417" y="14606"/>
                  <a:pt x="7011" y="14525"/>
                  <a:pt x="6631" y="14443"/>
                </a:cubicBezTo>
                <a:cubicBezTo>
                  <a:pt x="6604" y="14443"/>
                  <a:pt x="6604" y="14416"/>
                  <a:pt x="6604" y="14416"/>
                </a:cubicBezTo>
                <a:cubicBezTo>
                  <a:pt x="7065" y="14362"/>
                  <a:pt x="7499" y="14280"/>
                  <a:pt x="7933" y="14199"/>
                </a:cubicBezTo>
                <a:close/>
                <a:moveTo>
                  <a:pt x="8909" y="14009"/>
                </a:moveTo>
                <a:cubicBezTo>
                  <a:pt x="8936" y="14280"/>
                  <a:pt x="8991" y="14579"/>
                  <a:pt x="9045" y="14850"/>
                </a:cubicBezTo>
                <a:cubicBezTo>
                  <a:pt x="8719" y="14796"/>
                  <a:pt x="8367" y="14769"/>
                  <a:pt x="8041" y="14714"/>
                </a:cubicBezTo>
                <a:cubicBezTo>
                  <a:pt x="8095" y="14525"/>
                  <a:pt x="8150" y="14335"/>
                  <a:pt x="8204" y="14172"/>
                </a:cubicBezTo>
                <a:cubicBezTo>
                  <a:pt x="8448" y="14118"/>
                  <a:pt x="8665" y="14063"/>
                  <a:pt x="8909" y="14009"/>
                </a:cubicBezTo>
                <a:close/>
                <a:moveTo>
                  <a:pt x="9831" y="13819"/>
                </a:moveTo>
                <a:cubicBezTo>
                  <a:pt x="9804" y="14091"/>
                  <a:pt x="9750" y="14362"/>
                  <a:pt x="9669" y="14633"/>
                </a:cubicBezTo>
                <a:cubicBezTo>
                  <a:pt x="9669" y="14714"/>
                  <a:pt x="9642" y="14796"/>
                  <a:pt x="9614" y="14904"/>
                </a:cubicBezTo>
                <a:cubicBezTo>
                  <a:pt x="9533" y="14904"/>
                  <a:pt x="9452" y="14877"/>
                  <a:pt x="9370" y="14877"/>
                </a:cubicBezTo>
                <a:cubicBezTo>
                  <a:pt x="9316" y="14579"/>
                  <a:pt x="9262" y="14280"/>
                  <a:pt x="9262" y="13955"/>
                </a:cubicBezTo>
                <a:cubicBezTo>
                  <a:pt x="9452" y="13901"/>
                  <a:pt x="9642" y="13874"/>
                  <a:pt x="9831" y="13819"/>
                </a:cubicBezTo>
                <a:close/>
                <a:moveTo>
                  <a:pt x="16151" y="9534"/>
                </a:moveTo>
                <a:lnTo>
                  <a:pt x="16151" y="9534"/>
                </a:lnTo>
                <a:cubicBezTo>
                  <a:pt x="15690" y="10944"/>
                  <a:pt x="15365" y="12653"/>
                  <a:pt x="15826" y="14118"/>
                </a:cubicBezTo>
                <a:cubicBezTo>
                  <a:pt x="15772" y="14335"/>
                  <a:pt x="15690" y="14552"/>
                  <a:pt x="15609" y="14742"/>
                </a:cubicBezTo>
                <a:cubicBezTo>
                  <a:pt x="14904" y="14850"/>
                  <a:pt x="14171" y="14904"/>
                  <a:pt x="13493" y="14931"/>
                </a:cubicBezTo>
                <a:cubicBezTo>
                  <a:pt x="13412" y="14714"/>
                  <a:pt x="13385" y="14443"/>
                  <a:pt x="13358" y="14199"/>
                </a:cubicBezTo>
                <a:cubicBezTo>
                  <a:pt x="14036" y="12789"/>
                  <a:pt x="14307" y="11134"/>
                  <a:pt x="14361" y="9642"/>
                </a:cubicBezTo>
                <a:cubicBezTo>
                  <a:pt x="14931" y="9588"/>
                  <a:pt x="15527" y="9561"/>
                  <a:pt x="16151" y="9534"/>
                </a:cubicBezTo>
                <a:close/>
                <a:moveTo>
                  <a:pt x="13086" y="14687"/>
                </a:moveTo>
                <a:cubicBezTo>
                  <a:pt x="13086" y="14769"/>
                  <a:pt x="13113" y="14877"/>
                  <a:pt x="13141" y="14959"/>
                </a:cubicBezTo>
                <a:lnTo>
                  <a:pt x="12896" y="14959"/>
                </a:lnTo>
                <a:cubicBezTo>
                  <a:pt x="12978" y="14877"/>
                  <a:pt x="13032" y="14796"/>
                  <a:pt x="13086" y="14687"/>
                </a:cubicBezTo>
                <a:close/>
                <a:moveTo>
                  <a:pt x="11242" y="13521"/>
                </a:moveTo>
                <a:lnTo>
                  <a:pt x="11242" y="13521"/>
                </a:lnTo>
                <a:cubicBezTo>
                  <a:pt x="11133" y="13982"/>
                  <a:pt x="11052" y="14470"/>
                  <a:pt x="11025" y="14986"/>
                </a:cubicBezTo>
                <a:cubicBezTo>
                  <a:pt x="10672" y="14959"/>
                  <a:pt x="10293" y="14959"/>
                  <a:pt x="9967" y="14931"/>
                </a:cubicBezTo>
                <a:cubicBezTo>
                  <a:pt x="9994" y="14796"/>
                  <a:pt x="10021" y="14687"/>
                  <a:pt x="10048" y="14579"/>
                </a:cubicBezTo>
                <a:cubicBezTo>
                  <a:pt x="10103" y="14308"/>
                  <a:pt x="10157" y="14009"/>
                  <a:pt x="10211" y="13738"/>
                </a:cubicBezTo>
                <a:cubicBezTo>
                  <a:pt x="10564" y="13657"/>
                  <a:pt x="10889" y="13602"/>
                  <a:pt x="11242" y="13521"/>
                </a:cubicBezTo>
                <a:close/>
                <a:moveTo>
                  <a:pt x="13547" y="9724"/>
                </a:moveTo>
                <a:lnTo>
                  <a:pt x="13547" y="9724"/>
                </a:lnTo>
                <a:cubicBezTo>
                  <a:pt x="13249" y="10673"/>
                  <a:pt x="13141" y="11704"/>
                  <a:pt x="13059" y="12626"/>
                </a:cubicBezTo>
                <a:cubicBezTo>
                  <a:pt x="13005" y="13033"/>
                  <a:pt x="12978" y="13575"/>
                  <a:pt x="13005" y="14118"/>
                </a:cubicBezTo>
                <a:cubicBezTo>
                  <a:pt x="12842" y="14416"/>
                  <a:pt x="12679" y="14714"/>
                  <a:pt x="12490" y="14986"/>
                </a:cubicBezTo>
                <a:lnTo>
                  <a:pt x="11296" y="14986"/>
                </a:lnTo>
                <a:cubicBezTo>
                  <a:pt x="11323" y="14470"/>
                  <a:pt x="11405" y="13955"/>
                  <a:pt x="11513" y="13467"/>
                </a:cubicBezTo>
                <a:cubicBezTo>
                  <a:pt x="11676" y="13413"/>
                  <a:pt x="11866" y="13385"/>
                  <a:pt x="12028" y="13358"/>
                </a:cubicBezTo>
                <a:cubicBezTo>
                  <a:pt x="12176" y="13334"/>
                  <a:pt x="12123" y="13107"/>
                  <a:pt x="11989" y="13107"/>
                </a:cubicBezTo>
                <a:cubicBezTo>
                  <a:pt x="11976" y="13107"/>
                  <a:pt x="11962" y="13109"/>
                  <a:pt x="11947" y="13114"/>
                </a:cubicBezTo>
                <a:cubicBezTo>
                  <a:pt x="11839" y="13114"/>
                  <a:pt x="11730" y="13141"/>
                  <a:pt x="11594" y="13168"/>
                </a:cubicBezTo>
                <a:cubicBezTo>
                  <a:pt x="11676" y="12870"/>
                  <a:pt x="11784" y="12572"/>
                  <a:pt x="11893" y="12273"/>
                </a:cubicBezTo>
                <a:cubicBezTo>
                  <a:pt x="11927" y="12187"/>
                  <a:pt x="11852" y="12122"/>
                  <a:pt x="11778" y="12122"/>
                </a:cubicBezTo>
                <a:cubicBezTo>
                  <a:pt x="11736" y="12122"/>
                  <a:pt x="11695" y="12143"/>
                  <a:pt x="11676" y="12192"/>
                </a:cubicBezTo>
                <a:cubicBezTo>
                  <a:pt x="11540" y="12517"/>
                  <a:pt x="11432" y="12870"/>
                  <a:pt x="11323" y="13223"/>
                </a:cubicBezTo>
                <a:cubicBezTo>
                  <a:pt x="10971" y="13277"/>
                  <a:pt x="10591" y="13358"/>
                  <a:pt x="10238" y="13413"/>
                </a:cubicBezTo>
                <a:cubicBezTo>
                  <a:pt x="10374" y="12545"/>
                  <a:pt x="10401" y="11649"/>
                  <a:pt x="10401" y="10754"/>
                </a:cubicBezTo>
                <a:cubicBezTo>
                  <a:pt x="10401" y="10565"/>
                  <a:pt x="10401" y="10375"/>
                  <a:pt x="10401" y="10185"/>
                </a:cubicBezTo>
                <a:cubicBezTo>
                  <a:pt x="11188" y="10049"/>
                  <a:pt x="11947" y="9914"/>
                  <a:pt x="12734" y="9805"/>
                </a:cubicBezTo>
                <a:cubicBezTo>
                  <a:pt x="13005" y="9778"/>
                  <a:pt x="13276" y="9751"/>
                  <a:pt x="13547" y="9724"/>
                </a:cubicBezTo>
                <a:close/>
                <a:moveTo>
                  <a:pt x="15473" y="15067"/>
                </a:moveTo>
                <a:lnTo>
                  <a:pt x="15473" y="15067"/>
                </a:lnTo>
                <a:cubicBezTo>
                  <a:pt x="15216" y="15535"/>
                  <a:pt x="14877" y="15822"/>
                  <a:pt x="14441" y="15822"/>
                </a:cubicBezTo>
                <a:cubicBezTo>
                  <a:pt x="14372" y="15822"/>
                  <a:pt x="14300" y="15814"/>
                  <a:pt x="14225" y="15799"/>
                </a:cubicBezTo>
                <a:cubicBezTo>
                  <a:pt x="13927" y="15718"/>
                  <a:pt x="13710" y="15501"/>
                  <a:pt x="13574" y="15203"/>
                </a:cubicBezTo>
                <a:cubicBezTo>
                  <a:pt x="14198" y="15176"/>
                  <a:pt x="14849" y="15121"/>
                  <a:pt x="15473" y="15067"/>
                </a:cubicBezTo>
                <a:close/>
                <a:moveTo>
                  <a:pt x="11296" y="15230"/>
                </a:moveTo>
                <a:lnTo>
                  <a:pt x="11296" y="15230"/>
                </a:lnTo>
                <a:cubicBezTo>
                  <a:pt x="11622" y="15257"/>
                  <a:pt x="11947" y="15257"/>
                  <a:pt x="12273" y="15257"/>
                </a:cubicBezTo>
                <a:cubicBezTo>
                  <a:pt x="12001" y="15582"/>
                  <a:pt x="11676" y="15881"/>
                  <a:pt x="11323" y="16098"/>
                </a:cubicBezTo>
                <a:cubicBezTo>
                  <a:pt x="11296" y="15827"/>
                  <a:pt x="11296" y="15528"/>
                  <a:pt x="11296" y="15230"/>
                </a:cubicBezTo>
                <a:close/>
                <a:moveTo>
                  <a:pt x="6658" y="14687"/>
                </a:moveTo>
                <a:cubicBezTo>
                  <a:pt x="7011" y="14769"/>
                  <a:pt x="7363" y="14850"/>
                  <a:pt x="7743" y="14904"/>
                </a:cubicBezTo>
                <a:cubicBezTo>
                  <a:pt x="7553" y="15474"/>
                  <a:pt x="7390" y="16044"/>
                  <a:pt x="7200" y="16586"/>
                </a:cubicBezTo>
                <a:cubicBezTo>
                  <a:pt x="7038" y="16342"/>
                  <a:pt x="6929" y="15989"/>
                  <a:pt x="6875" y="15745"/>
                </a:cubicBezTo>
                <a:cubicBezTo>
                  <a:pt x="6766" y="15393"/>
                  <a:pt x="6712" y="15040"/>
                  <a:pt x="6658" y="14687"/>
                </a:cubicBezTo>
                <a:close/>
                <a:moveTo>
                  <a:pt x="7960" y="14931"/>
                </a:moveTo>
                <a:cubicBezTo>
                  <a:pt x="8340" y="14986"/>
                  <a:pt x="8719" y="15040"/>
                  <a:pt x="9099" y="15094"/>
                </a:cubicBezTo>
                <a:cubicBezTo>
                  <a:pt x="9180" y="15311"/>
                  <a:pt x="9235" y="15501"/>
                  <a:pt x="9343" y="15664"/>
                </a:cubicBezTo>
                <a:cubicBezTo>
                  <a:pt x="9072" y="16315"/>
                  <a:pt x="8638" y="16939"/>
                  <a:pt x="7933" y="16993"/>
                </a:cubicBezTo>
                <a:cubicBezTo>
                  <a:pt x="7901" y="16996"/>
                  <a:pt x="7871" y="16998"/>
                  <a:pt x="7841" y="16998"/>
                </a:cubicBezTo>
                <a:cubicBezTo>
                  <a:pt x="7640" y="16998"/>
                  <a:pt x="7481" y="16921"/>
                  <a:pt x="7363" y="16803"/>
                </a:cubicBezTo>
                <a:cubicBezTo>
                  <a:pt x="7580" y="16179"/>
                  <a:pt x="7770" y="15555"/>
                  <a:pt x="7960" y="14931"/>
                </a:cubicBezTo>
                <a:close/>
                <a:moveTo>
                  <a:pt x="8416" y="1"/>
                </a:moveTo>
                <a:cubicBezTo>
                  <a:pt x="8367" y="1"/>
                  <a:pt x="8319" y="22"/>
                  <a:pt x="8285" y="68"/>
                </a:cubicBezTo>
                <a:cubicBezTo>
                  <a:pt x="7960" y="610"/>
                  <a:pt x="7824" y="1261"/>
                  <a:pt x="7661" y="1858"/>
                </a:cubicBezTo>
                <a:cubicBezTo>
                  <a:pt x="7363" y="2888"/>
                  <a:pt x="7173" y="3946"/>
                  <a:pt x="6983" y="5004"/>
                </a:cubicBezTo>
                <a:cubicBezTo>
                  <a:pt x="6658" y="6903"/>
                  <a:pt x="6414" y="8829"/>
                  <a:pt x="6278" y="10754"/>
                </a:cubicBezTo>
                <a:cubicBezTo>
                  <a:pt x="6088" y="10809"/>
                  <a:pt x="5898" y="10863"/>
                  <a:pt x="5709" y="10917"/>
                </a:cubicBezTo>
                <a:cubicBezTo>
                  <a:pt x="4352" y="11324"/>
                  <a:pt x="2942" y="11812"/>
                  <a:pt x="1667" y="12490"/>
                </a:cubicBezTo>
                <a:cubicBezTo>
                  <a:pt x="1125" y="12165"/>
                  <a:pt x="636" y="11785"/>
                  <a:pt x="175" y="11378"/>
                </a:cubicBezTo>
                <a:cubicBezTo>
                  <a:pt x="160" y="11368"/>
                  <a:pt x="143" y="11363"/>
                  <a:pt x="127" y="11363"/>
                </a:cubicBezTo>
                <a:cubicBezTo>
                  <a:pt x="59" y="11363"/>
                  <a:pt x="1" y="11443"/>
                  <a:pt x="67" y="11487"/>
                </a:cubicBezTo>
                <a:cubicBezTo>
                  <a:pt x="501" y="11894"/>
                  <a:pt x="989" y="12246"/>
                  <a:pt x="1504" y="12572"/>
                </a:cubicBezTo>
                <a:cubicBezTo>
                  <a:pt x="1125" y="12789"/>
                  <a:pt x="772" y="13006"/>
                  <a:pt x="419" y="13250"/>
                </a:cubicBezTo>
                <a:cubicBezTo>
                  <a:pt x="311" y="13331"/>
                  <a:pt x="311" y="13494"/>
                  <a:pt x="419" y="13575"/>
                </a:cubicBezTo>
                <a:cubicBezTo>
                  <a:pt x="1553" y="14357"/>
                  <a:pt x="2927" y="14576"/>
                  <a:pt x="4296" y="14576"/>
                </a:cubicBezTo>
                <a:cubicBezTo>
                  <a:pt x="4827" y="14576"/>
                  <a:pt x="5356" y="14543"/>
                  <a:pt x="5871" y="14497"/>
                </a:cubicBezTo>
                <a:cubicBezTo>
                  <a:pt x="6007" y="14525"/>
                  <a:pt x="6170" y="14552"/>
                  <a:pt x="6305" y="14606"/>
                </a:cubicBezTo>
                <a:cubicBezTo>
                  <a:pt x="6332" y="14877"/>
                  <a:pt x="6387" y="15176"/>
                  <a:pt x="6441" y="15447"/>
                </a:cubicBezTo>
                <a:cubicBezTo>
                  <a:pt x="6522" y="15989"/>
                  <a:pt x="6685" y="16586"/>
                  <a:pt x="7065" y="16993"/>
                </a:cubicBezTo>
                <a:cubicBezTo>
                  <a:pt x="6766" y="17861"/>
                  <a:pt x="6468" y="18702"/>
                  <a:pt x="6170" y="19543"/>
                </a:cubicBezTo>
                <a:cubicBezTo>
                  <a:pt x="6139" y="19603"/>
                  <a:pt x="6186" y="19639"/>
                  <a:pt x="6237" y="19639"/>
                </a:cubicBezTo>
                <a:cubicBezTo>
                  <a:pt x="6277" y="19639"/>
                  <a:pt x="6321" y="19617"/>
                  <a:pt x="6332" y="19570"/>
                </a:cubicBezTo>
                <a:cubicBezTo>
                  <a:pt x="6631" y="18783"/>
                  <a:pt x="6956" y="17969"/>
                  <a:pt x="7228" y="17156"/>
                </a:cubicBezTo>
                <a:cubicBezTo>
                  <a:pt x="7410" y="17295"/>
                  <a:pt x="7626" y="17354"/>
                  <a:pt x="7848" y="17354"/>
                </a:cubicBezTo>
                <a:cubicBezTo>
                  <a:pt x="8187" y="17354"/>
                  <a:pt x="8538" y="17217"/>
                  <a:pt x="8801" y="17020"/>
                </a:cubicBezTo>
                <a:cubicBezTo>
                  <a:pt x="9153" y="16749"/>
                  <a:pt x="9425" y="16369"/>
                  <a:pt x="9614" y="15935"/>
                </a:cubicBezTo>
                <a:cubicBezTo>
                  <a:pt x="9738" y="16036"/>
                  <a:pt x="9880" y="16095"/>
                  <a:pt x="10045" y="16095"/>
                </a:cubicBezTo>
                <a:cubicBezTo>
                  <a:pt x="10278" y="16095"/>
                  <a:pt x="10556" y="15977"/>
                  <a:pt x="10889" y="15691"/>
                </a:cubicBezTo>
                <a:cubicBezTo>
                  <a:pt x="10999" y="15603"/>
                  <a:pt x="10913" y="15444"/>
                  <a:pt x="10805" y="15444"/>
                </a:cubicBezTo>
                <a:cubicBezTo>
                  <a:pt x="10779" y="15444"/>
                  <a:pt x="10752" y="15453"/>
                  <a:pt x="10726" y="15474"/>
                </a:cubicBezTo>
                <a:cubicBezTo>
                  <a:pt x="10477" y="15646"/>
                  <a:pt x="10263" y="15718"/>
                  <a:pt x="10085" y="15718"/>
                </a:cubicBezTo>
                <a:cubicBezTo>
                  <a:pt x="9954" y="15718"/>
                  <a:pt x="9842" y="15679"/>
                  <a:pt x="9750" y="15610"/>
                </a:cubicBezTo>
                <a:cubicBezTo>
                  <a:pt x="9804" y="15447"/>
                  <a:pt x="9831" y="15311"/>
                  <a:pt x="9886" y="15148"/>
                </a:cubicBezTo>
                <a:cubicBezTo>
                  <a:pt x="10265" y="15176"/>
                  <a:pt x="10618" y="15203"/>
                  <a:pt x="10998" y="15230"/>
                </a:cubicBezTo>
                <a:cubicBezTo>
                  <a:pt x="10971" y="15610"/>
                  <a:pt x="10998" y="15989"/>
                  <a:pt x="11025" y="16396"/>
                </a:cubicBezTo>
                <a:cubicBezTo>
                  <a:pt x="11049" y="16494"/>
                  <a:pt x="11140" y="16702"/>
                  <a:pt x="11237" y="16702"/>
                </a:cubicBezTo>
                <a:cubicBezTo>
                  <a:pt x="11248" y="16702"/>
                  <a:pt x="11258" y="16700"/>
                  <a:pt x="11269" y="16695"/>
                </a:cubicBezTo>
                <a:cubicBezTo>
                  <a:pt x="11839" y="16369"/>
                  <a:pt x="12327" y="15962"/>
                  <a:pt x="12707" y="15555"/>
                </a:cubicBezTo>
                <a:lnTo>
                  <a:pt x="12761" y="15555"/>
                </a:lnTo>
                <a:cubicBezTo>
                  <a:pt x="12924" y="15555"/>
                  <a:pt x="13059" y="15393"/>
                  <a:pt x="13222" y="15365"/>
                </a:cubicBezTo>
                <a:cubicBezTo>
                  <a:pt x="13412" y="15799"/>
                  <a:pt x="13683" y="16071"/>
                  <a:pt x="14117" y="16206"/>
                </a:cubicBezTo>
                <a:cubicBezTo>
                  <a:pt x="14247" y="16248"/>
                  <a:pt x="14368" y="16267"/>
                  <a:pt x="14481" y="16267"/>
                </a:cubicBezTo>
                <a:cubicBezTo>
                  <a:pt x="15104" y="16267"/>
                  <a:pt x="15496" y="15687"/>
                  <a:pt x="15772" y="15067"/>
                </a:cubicBezTo>
                <a:cubicBezTo>
                  <a:pt x="15907" y="15040"/>
                  <a:pt x="16043" y="15013"/>
                  <a:pt x="16206" y="14986"/>
                </a:cubicBezTo>
                <a:lnTo>
                  <a:pt x="16260" y="15067"/>
                </a:lnTo>
                <a:cubicBezTo>
                  <a:pt x="16284" y="15099"/>
                  <a:pt x="16314" y="15112"/>
                  <a:pt x="16344" y="15112"/>
                </a:cubicBezTo>
                <a:cubicBezTo>
                  <a:pt x="16416" y="15112"/>
                  <a:pt x="16480" y="15035"/>
                  <a:pt x="16423" y="14959"/>
                </a:cubicBezTo>
                <a:cubicBezTo>
                  <a:pt x="16423" y="14959"/>
                  <a:pt x="16423" y="14931"/>
                  <a:pt x="16423" y="14931"/>
                </a:cubicBezTo>
                <a:cubicBezTo>
                  <a:pt x="17128" y="14823"/>
                  <a:pt x="17833" y="14687"/>
                  <a:pt x="18538" y="14525"/>
                </a:cubicBezTo>
                <a:lnTo>
                  <a:pt x="18538" y="14525"/>
                </a:lnTo>
                <a:cubicBezTo>
                  <a:pt x="18430" y="14796"/>
                  <a:pt x="18294" y="15094"/>
                  <a:pt x="18186" y="15365"/>
                </a:cubicBezTo>
                <a:cubicBezTo>
                  <a:pt x="18149" y="15457"/>
                  <a:pt x="18249" y="15524"/>
                  <a:pt x="18334" y="15524"/>
                </a:cubicBezTo>
                <a:cubicBezTo>
                  <a:pt x="18375" y="15524"/>
                  <a:pt x="18412" y="15509"/>
                  <a:pt x="18430" y="15474"/>
                </a:cubicBezTo>
                <a:cubicBezTo>
                  <a:pt x="18620" y="15121"/>
                  <a:pt x="18782" y="14769"/>
                  <a:pt x="18945" y="14416"/>
                </a:cubicBezTo>
                <a:cubicBezTo>
                  <a:pt x="21359" y="13792"/>
                  <a:pt x="23692" y="12734"/>
                  <a:pt x="25563" y="11161"/>
                </a:cubicBezTo>
                <a:cubicBezTo>
                  <a:pt x="25645" y="11080"/>
                  <a:pt x="25617" y="10971"/>
                  <a:pt x="25536" y="10917"/>
                </a:cubicBezTo>
                <a:cubicBezTo>
                  <a:pt x="24017" y="9832"/>
                  <a:pt x="22119" y="9480"/>
                  <a:pt x="20328" y="9290"/>
                </a:cubicBezTo>
                <a:cubicBezTo>
                  <a:pt x="19813" y="9235"/>
                  <a:pt x="19325" y="9208"/>
                  <a:pt x="18837" y="9181"/>
                </a:cubicBezTo>
                <a:cubicBezTo>
                  <a:pt x="18891" y="9100"/>
                  <a:pt x="18945" y="9018"/>
                  <a:pt x="18999" y="8964"/>
                </a:cubicBezTo>
                <a:cubicBezTo>
                  <a:pt x="19083" y="8860"/>
                  <a:pt x="19005" y="8739"/>
                  <a:pt x="18916" y="8739"/>
                </a:cubicBezTo>
                <a:cubicBezTo>
                  <a:pt x="18889" y="8739"/>
                  <a:pt x="18861" y="8750"/>
                  <a:pt x="18837" y="8774"/>
                </a:cubicBezTo>
                <a:cubicBezTo>
                  <a:pt x="18728" y="8910"/>
                  <a:pt x="18620" y="9046"/>
                  <a:pt x="18511" y="9181"/>
                </a:cubicBezTo>
                <a:cubicBezTo>
                  <a:pt x="18172" y="9168"/>
                  <a:pt x="17826" y="9161"/>
                  <a:pt x="17477" y="9161"/>
                </a:cubicBezTo>
                <a:cubicBezTo>
                  <a:pt x="17128" y="9161"/>
                  <a:pt x="16775" y="9168"/>
                  <a:pt x="16423" y="9181"/>
                </a:cubicBezTo>
                <a:cubicBezTo>
                  <a:pt x="16395" y="9168"/>
                  <a:pt x="16368" y="9161"/>
                  <a:pt x="16341" y="9161"/>
                </a:cubicBezTo>
                <a:cubicBezTo>
                  <a:pt x="16314" y="9161"/>
                  <a:pt x="16287" y="9168"/>
                  <a:pt x="16260" y="9181"/>
                </a:cubicBezTo>
                <a:cubicBezTo>
                  <a:pt x="15636" y="9208"/>
                  <a:pt x="14985" y="9263"/>
                  <a:pt x="14361" y="9317"/>
                </a:cubicBezTo>
                <a:cubicBezTo>
                  <a:pt x="14361" y="9100"/>
                  <a:pt x="14334" y="8883"/>
                  <a:pt x="14334" y="8666"/>
                </a:cubicBezTo>
                <a:cubicBezTo>
                  <a:pt x="14317" y="8567"/>
                  <a:pt x="14240" y="8508"/>
                  <a:pt x="14164" y="8508"/>
                </a:cubicBezTo>
                <a:cubicBezTo>
                  <a:pt x="14115" y="8508"/>
                  <a:pt x="14067" y="8532"/>
                  <a:pt x="14036" y="8584"/>
                </a:cubicBezTo>
                <a:cubicBezTo>
                  <a:pt x="13873" y="8829"/>
                  <a:pt x="13764" y="9100"/>
                  <a:pt x="13656" y="9371"/>
                </a:cubicBezTo>
                <a:cubicBezTo>
                  <a:pt x="13412" y="9398"/>
                  <a:pt x="13168" y="9425"/>
                  <a:pt x="12924" y="9452"/>
                </a:cubicBezTo>
                <a:cubicBezTo>
                  <a:pt x="12083" y="9561"/>
                  <a:pt x="11242" y="9669"/>
                  <a:pt x="10401" y="9832"/>
                </a:cubicBezTo>
                <a:cubicBezTo>
                  <a:pt x="10374" y="9154"/>
                  <a:pt x="10320" y="8476"/>
                  <a:pt x="10157" y="7825"/>
                </a:cubicBezTo>
                <a:cubicBezTo>
                  <a:pt x="10142" y="7751"/>
                  <a:pt x="10078" y="7709"/>
                  <a:pt x="10010" y="7709"/>
                </a:cubicBezTo>
                <a:cubicBezTo>
                  <a:pt x="9954" y="7709"/>
                  <a:pt x="9895" y="7737"/>
                  <a:pt x="9859" y="7798"/>
                </a:cubicBezTo>
                <a:cubicBezTo>
                  <a:pt x="9506" y="8476"/>
                  <a:pt x="9370" y="9290"/>
                  <a:pt x="9208" y="10049"/>
                </a:cubicBezTo>
                <a:lnTo>
                  <a:pt x="9126" y="10049"/>
                </a:lnTo>
                <a:cubicBezTo>
                  <a:pt x="9696" y="6713"/>
                  <a:pt x="9696" y="3322"/>
                  <a:pt x="8584" y="122"/>
                </a:cubicBezTo>
                <a:cubicBezTo>
                  <a:pt x="8552" y="43"/>
                  <a:pt x="8484" y="1"/>
                  <a:pt x="8416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705" name="Google Shape;705;p38"/>
          <p:cNvCxnSpPr/>
          <p:nvPr/>
        </p:nvCxnSpPr>
        <p:spPr>
          <a:xfrm>
            <a:off x="4108073" y="407921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06" name="Google Shape;706;p38"/>
          <p:cNvCxnSpPr/>
          <p:nvPr/>
        </p:nvCxnSpPr>
        <p:spPr>
          <a:xfrm>
            <a:off x="6931173" y="4079213"/>
            <a:ext cx="12783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07" name="Google Shape;707;p38"/>
          <p:cNvCxnSpPr/>
          <p:nvPr/>
        </p:nvCxnSpPr>
        <p:spPr>
          <a:xfrm>
            <a:off x="4507355" y="2622796"/>
            <a:ext cx="36948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708" name="Google Shape;708;p38"/>
          <p:cNvGrpSpPr/>
          <p:nvPr/>
        </p:nvGrpSpPr>
        <p:grpSpPr>
          <a:xfrm>
            <a:off x="5740672" y="3417112"/>
            <a:ext cx="836208" cy="872756"/>
            <a:chOff x="7471350" y="3024900"/>
            <a:chExt cx="1466775" cy="1531150"/>
          </a:xfrm>
        </p:grpSpPr>
        <p:sp>
          <p:nvSpPr>
            <p:cNvPr id="709" name="Google Shape;709;p38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chemeClr val="accent2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8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fill="none" extrusionOk="0">
                  <a:moveTo>
                    <a:pt x="0" y="29754"/>
                  </a:moveTo>
                  <a:lnTo>
                    <a:pt x="0" y="0"/>
                  </a:lnTo>
                  <a:lnTo>
                    <a:pt x="5692" y="0"/>
                  </a:lnTo>
                  <a:lnTo>
                    <a:pt x="5692" y="11864"/>
                  </a:lnTo>
                  <a:lnTo>
                    <a:pt x="13726" y="11864"/>
                  </a:lnTo>
                  <a:lnTo>
                    <a:pt x="13726" y="0"/>
                  </a:lnTo>
                  <a:lnTo>
                    <a:pt x="19396" y="0"/>
                  </a:lnTo>
                  <a:lnTo>
                    <a:pt x="19396" y="29754"/>
                  </a:lnTo>
                  <a:lnTo>
                    <a:pt x="13726" y="29754"/>
                  </a:lnTo>
                  <a:lnTo>
                    <a:pt x="13726" y="16907"/>
                  </a:lnTo>
                  <a:lnTo>
                    <a:pt x="5692" y="16907"/>
                  </a:lnTo>
                  <a:lnTo>
                    <a:pt x="5692" y="29754"/>
                  </a:lnTo>
                  <a:close/>
                </a:path>
              </a:pathLst>
            </a:custGeom>
            <a:solidFill>
              <a:schemeClr val="accent2"/>
            </a:solidFill>
            <a:ln w="37675" cap="flat" cmpd="sng">
              <a:solidFill>
                <a:srgbClr val="E5E2E1"/>
              </a:solidFill>
              <a:prstDash val="solid"/>
              <a:miter lim="20923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8"/>
            <p:cNvSpPr/>
            <p:nvPr/>
          </p:nvSpPr>
          <p:spPr>
            <a:xfrm>
              <a:off x="7975100" y="3283550"/>
              <a:ext cx="484925" cy="743850"/>
            </a:xfrm>
            <a:custGeom>
              <a:avLst/>
              <a:gdLst/>
              <a:ahLst/>
              <a:cxnLst/>
              <a:rect l="l" t="t" r="r" b="b"/>
              <a:pathLst>
                <a:path w="19397" h="29754" extrusionOk="0">
                  <a:moveTo>
                    <a:pt x="0" y="0"/>
                  </a:moveTo>
                  <a:lnTo>
                    <a:pt x="0" y="29754"/>
                  </a:lnTo>
                  <a:lnTo>
                    <a:pt x="5692" y="29754"/>
                  </a:lnTo>
                  <a:lnTo>
                    <a:pt x="5692" y="16907"/>
                  </a:lnTo>
                  <a:lnTo>
                    <a:pt x="13726" y="16907"/>
                  </a:lnTo>
                  <a:lnTo>
                    <a:pt x="13726" y="29754"/>
                  </a:lnTo>
                  <a:lnTo>
                    <a:pt x="19396" y="29754"/>
                  </a:lnTo>
                  <a:lnTo>
                    <a:pt x="19396" y="0"/>
                  </a:lnTo>
                  <a:lnTo>
                    <a:pt x="13726" y="0"/>
                  </a:lnTo>
                  <a:lnTo>
                    <a:pt x="13726" y="11864"/>
                  </a:lnTo>
                  <a:lnTo>
                    <a:pt x="5692" y="11864"/>
                  </a:lnTo>
                  <a:lnTo>
                    <a:pt x="569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8"/>
            <p:cNvSpPr/>
            <p:nvPr/>
          </p:nvSpPr>
          <p:spPr>
            <a:xfrm>
              <a:off x="7827575" y="3118975"/>
              <a:ext cx="147550" cy="66050"/>
            </a:xfrm>
            <a:custGeom>
              <a:avLst/>
              <a:gdLst/>
              <a:ahLst/>
              <a:cxnLst/>
              <a:rect l="l" t="t" r="r" b="b"/>
              <a:pathLst>
                <a:path w="5902" h="2642" extrusionOk="0">
                  <a:moveTo>
                    <a:pt x="4083" y="0"/>
                  </a:moveTo>
                  <a:cubicBezTo>
                    <a:pt x="3646" y="0"/>
                    <a:pt x="3146" y="57"/>
                    <a:pt x="2616" y="223"/>
                  </a:cubicBezTo>
                  <a:cubicBezTo>
                    <a:pt x="942" y="746"/>
                    <a:pt x="105" y="1980"/>
                    <a:pt x="105" y="1980"/>
                  </a:cubicBezTo>
                  <a:cubicBezTo>
                    <a:pt x="1" y="2127"/>
                    <a:pt x="43" y="2315"/>
                    <a:pt x="231" y="2378"/>
                  </a:cubicBezTo>
                  <a:cubicBezTo>
                    <a:pt x="231" y="2378"/>
                    <a:pt x="876" y="2642"/>
                    <a:pt x="1819" y="2642"/>
                  </a:cubicBezTo>
                  <a:cubicBezTo>
                    <a:pt x="2256" y="2642"/>
                    <a:pt x="2756" y="2585"/>
                    <a:pt x="3286" y="2419"/>
                  </a:cubicBezTo>
                  <a:cubicBezTo>
                    <a:pt x="4960" y="1896"/>
                    <a:pt x="5797" y="662"/>
                    <a:pt x="5797" y="662"/>
                  </a:cubicBezTo>
                  <a:cubicBezTo>
                    <a:pt x="5901" y="515"/>
                    <a:pt x="5839" y="327"/>
                    <a:pt x="5671" y="264"/>
                  </a:cubicBezTo>
                  <a:cubicBezTo>
                    <a:pt x="5671" y="264"/>
                    <a:pt x="5026" y="0"/>
                    <a:pt x="4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8"/>
            <p:cNvSpPr/>
            <p:nvPr/>
          </p:nvSpPr>
          <p:spPr>
            <a:xfrm>
              <a:off x="78061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555" y="1"/>
                  </a:moveTo>
                  <a:cubicBezTo>
                    <a:pt x="3529" y="1"/>
                    <a:pt x="3502" y="4"/>
                    <a:pt x="3474" y="10"/>
                  </a:cubicBezTo>
                  <a:cubicBezTo>
                    <a:pt x="3474" y="10"/>
                    <a:pt x="2051" y="408"/>
                    <a:pt x="1026" y="1830"/>
                  </a:cubicBezTo>
                  <a:cubicBezTo>
                    <a:pt x="1" y="3253"/>
                    <a:pt x="85" y="4739"/>
                    <a:pt x="85" y="4739"/>
                  </a:cubicBezTo>
                  <a:cubicBezTo>
                    <a:pt x="85" y="4899"/>
                    <a:pt x="206" y="4999"/>
                    <a:pt x="346" y="4999"/>
                  </a:cubicBezTo>
                  <a:cubicBezTo>
                    <a:pt x="370" y="4999"/>
                    <a:pt x="395" y="4996"/>
                    <a:pt x="419" y="4990"/>
                  </a:cubicBezTo>
                  <a:cubicBezTo>
                    <a:pt x="419" y="4990"/>
                    <a:pt x="1863" y="4592"/>
                    <a:pt x="2888" y="3169"/>
                  </a:cubicBezTo>
                  <a:cubicBezTo>
                    <a:pt x="3914" y="1747"/>
                    <a:pt x="3830" y="261"/>
                    <a:pt x="3830" y="261"/>
                  </a:cubicBezTo>
                  <a:cubicBezTo>
                    <a:pt x="3812" y="101"/>
                    <a:pt x="3703" y="1"/>
                    <a:pt x="3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8"/>
            <p:cNvSpPr/>
            <p:nvPr/>
          </p:nvSpPr>
          <p:spPr>
            <a:xfrm>
              <a:off x="7687400" y="3216300"/>
              <a:ext cx="140200" cy="76450"/>
            </a:xfrm>
            <a:custGeom>
              <a:avLst/>
              <a:gdLst/>
              <a:ahLst/>
              <a:cxnLst/>
              <a:rect l="l" t="t" r="r" b="b"/>
              <a:pathLst>
                <a:path w="5608" h="3058" extrusionOk="0">
                  <a:moveTo>
                    <a:pt x="4512" y="1"/>
                  </a:moveTo>
                  <a:cubicBezTo>
                    <a:pt x="3945" y="1"/>
                    <a:pt x="3144" y="95"/>
                    <a:pt x="2302" y="493"/>
                  </a:cubicBezTo>
                  <a:cubicBezTo>
                    <a:pt x="733" y="1267"/>
                    <a:pt x="84" y="2607"/>
                    <a:pt x="84" y="2607"/>
                  </a:cubicBezTo>
                  <a:cubicBezTo>
                    <a:pt x="0" y="2774"/>
                    <a:pt x="84" y="2941"/>
                    <a:pt x="272" y="2983"/>
                  </a:cubicBezTo>
                  <a:cubicBezTo>
                    <a:pt x="272" y="2983"/>
                    <a:pt x="592" y="3057"/>
                    <a:pt x="1096" y="3057"/>
                  </a:cubicBezTo>
                  <a:cubicBezTo>
                    <a:pt x="1664" y="3057"/>
                    <a:pt x="2464" y="2964"/>
                    <a:pt x="3306" y="2565"/>
                  </a:cubicBezTo>
                  <a:cubicBezTo>
                    <a:pt x="4876" y="1811"/>
                    <a:pt x="5524" y="451"/>
                    <a:pt x="5524" y="451"/>
                  </a:cubicBezTo>
                  <a:cubicBezTo>
                    <a:pt x="5608" y="284"/>
                    <a:pt x="5524" y="117"/>
                    <a:pt x="5336" y="75"/>
                  </a:cubicBezTo>
                  <a:cubicBezTo>
                    <a:pt x="5336" y="75"/>
                    <a:pt x="5016" y="1"/>
                    <a:pt x="4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8"/>
            <p:cNvSpPr/>
            <p:nvPr/>
          </p:nvSpPr>
          <p:spPr>
            <a:xfrm>
              <a:off x="7656525" y="3129775"/>
              <a:ext cx="91050" cy="135775"/>
            </a:xfrm>
            <a:custGeom>
              <a:avLst/>
              <a:gdLst/>
              <a:ahLst/>
              <a:cxnLst/>
              <a:rect l="l" t="t" r="r" b="b"/>
              <a:pathLst>
                <a:path w="3642" h="5431" extrusionOk="0">
                  <a:moveTo>
                    <a:pt x="3082" y="0"/>
                  </a:moveTo>
                  <a:cubicBezTo>
                    <a:pt x="3046" y="0"/>
                    <a:pt x="3009" y="7"/>
                    <a:pt x="2972" y="21"/>
                  </a:cubicBezTo>
                  <a:cubicBezTo>
                    <a:pt x="2972" y="21"/>
                    <a:pt x="1612" y="627"/>
                    <a:pt x="817" y="2197"/>
                  </a:cubicBezTo>
                  <a:cubicBezTo>
                    <a:pt x="1" y="3745"/>
                    <a:pt x="315" y="5210"/>
                    <a:pt x="315" y="5210"/>
                  </a:cubicBezTo>
                  <a:cubicBezTo>
                    <a:pt x="330" y="5349"/>
                    <a:pt x="436" y="5430"/>
                    <a:pt x="558" y="5430"/>
                  </a:cubicBezTo>
                  <a:cubicBezTo>
                    <a:pt x="602" y="5430"/>
                    <a:pt x="647" y="5420"/>
                    <a:pt x="691" y="5398"/>
                  </a:cubicBezTo>
                  <a:cubicBezTo>
                    <a:pt x="691" y="5398"/>
                    <a:pt x="2051" y="4812"/>
                    <a:pt x="2846" y="3243"/>
                  </a:cubicBezTo>
                  <a:cubicBezTo>
                    <a:pt x="3642" y="1674"/>
                    <a:pt x="3349" y="230"/>
                    <a:pt x="3349" y="230"/>
                  </a:cubicBezTo>
                  <a:cubicBezTo>
                    <a:pt x="3316" y="83"/>
                    <a:pt x="3207" y="0"/>
                    <a:pt x="30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8"/>
            <p:cNvSpPr/>
            <p:nvPr/>
          </p:nvSpPr>
          <p:spPr>
            <a:xfrm>
              <a:off x="7597425" y="3340500"/>
              <a:ext cx="113500" cy="108900"/>
            </a:xfrm>
            <a:custGeom>
              <a:avLst/>
              <a:gdLst/>
              <a:ahLst/>
              <a:cxnLst/>
              <a:rect l="l" t="t" r="r" b="b"/>
              <a:pathLst>
                <a:path w="4540" h="4356" extrusionOk="0">
                  <a:moveTo>
                    <a:pt x="4262" y="1"/>
                  </a:moveTo>
                  <a:cubicBezTo>
                    <a:pt x="4251" y="1"/>
                    <a:pt x="4239" y="2"/>
                    <a:pt x="4227" y="3"/>
                  </a:cubicBezTo>
                  <a:cubicBezTo>
                    <a:pt x="4227" y="3"/>
                    <a:pt x="2741" y="129"/>
                    <a:pt x="1486" y="1342"/>
                  </a:cubicBezTo>
                  <a:cubicBezTo>
                    <a:pt x="231" y="2556"/>
                    <a:pt x="21" y="4041"/>
                    <a:pt x="21" y="4041"/>
                  </a:cubicBezTo>
                  <a:cubicBezTo>
                    <a:pt x="0" y="4230"/>
                    <a:pt x="147" y="4355"/>
                    <a:pt x="314" y="4355"/>
                  </a:cubicBezTo>
                  <a:cubicBezTo>
                    <a:pt x="314" y="4355"/>
                    <a:pt x="1800" y="4209"/>
                    <a:pt x="3076" y="2995"/>
                  </a:cubicBezTo>
                  <a:cubicBezTo>
                    <a:pt x="4332" y="1781"/>
                    <a:pt x="4520" y="317"/>
                    <a:pt x="4520" y="317"/>
                  </a:cubicBezTo>
                  <a:cubicBezTo>
                    <a:pt x="4540" y="141"/>
                    <a:pt x="4431" y="1"/>
                    <a:pt x="4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8"/>
            <p:cNvSpPr/>
            <p:nvPr/>
          </p:nvSpPr>
          <p:spPr>
            <a:xfrm>
              <a:off x="7548775" y="3283250"/>
              <a:ext cx="70650" cy="149650"/>
            </a:xfrm>
            <a:custGeom>
              <a:avLst/>
              <a:gdLst/>
              <a:ahLst/>
              <a:cxnLst/>
              <a:rect l="l" t="t" r="r" b="b"/>
              <a:pathLst>
                <a:path w="2826" h="5986" extrusionOk="0">
                  <a:moveTo>
                    <a:pt x="1843" y="1"/>
                  </a:moveTo>
                  <a:cubicBezTo>
                    <a:pt x="1779" y="1"/>
                    <a:pt x="1713" y="24"/>
                    <a:pt x="1654" y="75"/>
                  </a:cubicBezTo>
                  <a:cubicBezTo>
                    <a:pt x="1654" y="75"/>
                    <a:pt x="545" y="1079"/>
                    <a:pt x="273" y="2816"/>
                  </a:cubicBezTo>
                  <a:cubicBezTo>
                    <a:pt x="1" y="4553"/>
                    <a:pt x="733" y="5829"/>
                    <a:pt x="733" y="5829"/>
                  </a:cubicBezTo>
                  <a:cubicBezTo>
                    <a:pt x="796" y="5930"/>
                    <a:pt x="890" y="5986"/>
                    <a:pt x="982" y="5986"/>
                  </a:cubicBezTo>
                  <a:cubicBezTo>
                    <a:pt x="1043" y="5986"/>
                    <a:pt x="1102" y="5962"/>
                    <a:pt x="1151" y="5913"/>
                  </a:cubicBezTo>
                  <a:cubicBezTo>
                    <a:pt x="1151" y="5913"/>
                    <a:pt x="2260" y="4908"/>
                    <a:pt x="2532" y="3172"/>
                  </a:cubicBezTo>
                  <a:cubicBezTo>
                    <a:pt x="2825" y="1435"/>
                    <a:pt x="2072" y="138"/>
                    <a:pt x="2072" y="138"/>
                  </a:cubicBezTo>
                  <a:cubicBezTo>
                    <a:pt x="2022" y="51"/>
                    <a:pt x="1936" y="1"/>
                    <a:pt x="1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8"/>
            <p:cNvSpPr/>
            <p:nvPr/>
          </p:nvSpPr>
          <p:spPr>
            <a:xfrm>
              <a:off x="7543025" y="3513775"/>
              <a:ext cx="94700" cy="130475"/>
            </a:xfrm>
            <a:custGeom>
              <a:avLst/>
              <a:gdLst/>
              <a:ahLst/>
              <a:cxnLst/>
              <a:rect l="l" t="t" r="r" b="b"/>
              <a:pathLst>
                <a:path w="3788" h="5219" extrusionOk="0">
                  <a:moveTo>
                    <a:pt x="3349" y="0"/>
                  </a:moveTo>
                  <a:cubicBezTo>
                    <a:pt x="3316" y="0"/>
                    <a:pt x="3281" y="6"/>
                    <a:pt x="3244" y="19"/>
                  </a:cubicBezTo>
                  <a:cubicBezTo>
                    <a:pt x="3244" y="19"/>
                    <a:pt x="1842" y="521"/>
                    <a:pt x="921" y="2006"/>
                  </a:cubicBezTo>
                  <a:cubicBezTo>
                    <a:pt x="0" y="3492"/>
                    <a:pt x="168" y="4978"/>
                    <a:pt x="168" y="4978"/>
                  </a:cubicBezTo>
                  <a:cubicBezTo>
                    <a:pt x="185" y="5134"/>
                    <a:pt x="304" y="5218"/>
                    <a:pt x="439" y="5218"/>
                  </a:cubicBezTo>
                  <a:cubicBezTo>
                    <a:pt x="467" y="5218"/>
                    <a:pt x="495" y="5215"/>
                    <a:pt x="523" y="5208"/>
                  </a:cubicBezTo>
                  <a:cubicBezTo>
                    <a:pt x="523" y="5208"/>
                    <a:pt x="1946" y="4705"/>
                    <a:pt x="2867" y="3220"/>
                  </a:cubicBezTo>
                  <a:cubicBezTo>
                    <a:pt x="3788" y="1734"/>
                    <a:pt x="3599" y="249"/>
                    <a:pt x="3599" y="249"/>
                  </a:cubicBezTo>
                  <a:cubicBezTo>
                    <a:pt x="3582" y="98"/>
                    <a:pt x="3485" y="0"/>
                    <a:pt x="3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8"/>
            <p:cNvSpPr/>
            <p:nvPr/>
          </p:nvSpPr>
          <p:spPr>
            <a:xfrm>
              <a:off x="7480250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058" y="0"/>
                  </a:moveTo>
                  <a:cubicBezTo>
                    <a:pt x="970" y="0"/>
                    <a:pt x="884" y="43"/>
                    <a:pt x="838" y="124"/>
                  </a:cubicBezTo>
                  <a:cubicBezTo>
                    <a:pt x="838" y="124"/>
                    <a:pt x="1" y="1380"/>
                    <a:pt x="168" y="3116"/>
                  </a:cubicBezTo>
                  <a:cubicBezTo>
                    <a:pt x="335" y="4874"/>
                    <a:pt x="1382" y="5941"/>
                    <a:pt x="1382" y="5941"/>
                  </a:cubicBezTo>
                  <a:cubicBezTo>
                    <a:pt x="1437" y="5997"/>
                    <a:pt x="1505" y="6024"/>
                    <a:pt x="1572" y="6024"/>
                  </a:cubicBezTo>
                  <a:cubicBezTo>
                    <a:pt x="1657" y="6024"/>
                    <a:pt x="1742" y="5981"/>
                    <a:pt x="1800" y="5899"/>
                  </a:cubicBezTo>
                  <a:cubicBezTo>
                    <a:pt x="1800" y="5899"/>
                    <a:pt x="2616" y="4644"/>
                    <a:pt x="2449" y="2907"/>
                  </a:cubicBezTo>
                  <a:cubicBezTo>
                    <a:pt x="2281" y="1150"/>
                    <a:pt x="1256" y="83"/>
                    <a:pt x="1256" y="83"/>
                  </a:cubicBezTo>
                  <a:cubicBezTo>
                    <a:pt x="1200" y="27"/>
                    <a:pt x="1128" y="0"/>
                    <a:pt x="10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8"/>
            <p:cNvSpPr/>
            <p:nvPr/>
          </p:nvSpPr>
          <p:spPr>
            <a:xfrm>
              <a:off x="755820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2017" y="0"/>
                  </a:moveTo>
                  <a:cubicBezTo>
                    <a:pt x="1958" y="0"/>
                    <a:pt x="1897" y="19"/>
                    <a:pt x="1841" y="58"/>
                  </a:cubicBezTo>
                  <a:cubicBezTo>
                    <a:pt x="1841" y="58"/>
                    <a:pt x="691" y="1021"/>
                    <a:pt x="356" y="2737"/>
                  </a:cubicBezTo>
                  <a:cubicBezTo>
                    <a:pt x="0" y="4452"/>
                    <a:pt x="691" y="5792"/>
                    <a:pt x="691" y="5792"/>
                  </a:cubicBezTo>
                  <a:cubicBezTo>
                    <a:pt x="743" y="5883"/>
                    <a:pt x="835" y="5933"/>
                    <a:pt x="928" y="5933"/>
                  </a:cubicBezTo>
                  <a:cubicBezTo>
                    <a:pt x="984" y="5933"/>
                    <a:pt x="1041" y="5915"/>
                    <a:pt x="1088" y="5875"/>
                  </a:cubicBezTo>
                  <a:cubicBezTo>
                    <a:pt x="1088" y="5875"/>
                    <a:pt x="2239" y="4913"/>
                    <a:pt x="2595" y="3197"/>
                  </a:cubicBezTo>
                  <a:cubicBezTo>
                    <a:pt x="2950" y="1481"/>
                    <a:pt x="2260" y="163"/>
                    <a:pt x="2260" y="142"/>
                  </a:cubicBezTo>
                  <a:cubicBezTo>
                    <a:pt x="2208" y="51"/>
                    <a:pt x="2115" y="0"/>
                    <a:pt x="20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8"/>
            <p:cNvSpPr/>
            <p:nvPr/>
          </p:nvSpPr>
          <p:spPr>
            <a:xfrm>
              <a:off x="74713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601" y="1"/>
                  </a:moveTo>
                  <a:cubicBezTo>
                    <a:pt x="476" y="1"/>
                    <a:pt x="368" y="80"/>
                    <a:pt x="336" y="210"/>
                  </a:cubicBezTo>
                  <a:cubicBezTo>
                    <a:pt x="336" y="210"/>
                    <a:pt x="1" y="1674"/>
                    <a:pt x="754" y="3244"/>
                  </a:cubicBezTo>
                  <a:cubicBezTo>
                    <a:pt x="1507" y="4834"/>
                    <a:pt x="2867" y="5482"/>
                    <a:pt x="2867" y="5482"/>
                  </a:cubicBezTo>
                  <a:cubicBezTo>
                    <a:pt x="2905" y="5497"/>
                    <a:pt x="2943" y="5503"/>
                    <a:pt x="2979" y="5503"/>
                  </a:cubicBezTo>
                  <a:cubicBezTo>
                    <a:pt x="3104" y="5503"/>
                    <a:pt x="3212" y="5424"/>
                    <a:pt x="3244" y="5294"/>
                  </a:cubicBezTo>
                  <a:cubicBezTo>
                    <a:pt x="3244" y="5294"/>
                    <a:pt x="3579" y="3830"/>
                    <a:pt x="2826" y="2260"/>
                  </a:cubicBezTo>
                  <a:cubicBezTo>
                    <a:pt x="2072" y="670"/>
                    <a:pt x="712" y="21"/>
                    <a:pt x="712" y="21"/>
                  </a:cubicBezTo>
                  <a:cubicBezTo>
                    <a:pt x="675" y="7"/>
                    <a:pt x="637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8"/>
            <p:cNvSpPr/>
            <p:nvPr/>
          </p:nvSpPr>
          <p:spPr>
            <a:xfrm>
              <a:off x="7625150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097" y="0"/>
                  </a:moveTo>
                  <a:cubicBezTo>
                    <a:pt x="1015" y="0"/>
                    <a:pt x="935" y="43"/>
                    <a:pt x="879" y="121"/>
                  </a:cubicBezTo>
                  <a:cubicBezTo>
                    <a:pt x="879" y="121"/>
                    <a:pt x="0" y="1335"/>
                    <a:pt x="105" y="3092"/>
                  </a:cubicBezTo>
                  <a:cubicBezTo>
                    <a:pt x="210" y="4829"/>
                    <a:pt x="1214" y="5938"/>
                    <a:pt x="1214" y="5938"/>
                  </a:cubicBezTo>
                  <a:cubicBezTo>
                    <a:pt x="1272" y="6006"/>
                    <a:pt x="1344" y="6038"/>
                    <a:pt x="1415" y="6038"/>
                  </a:cubicBezTo>
                  <a:cubicBezTo>
                    <a:pt x="1496" y="6038"/>
                    <a:pt x="1576" y="5996"/>
                    <a:pt x="1632" y="5917"/>
                  </a:cubicBezTo>
                  <a:cubicBezTo>
                    <a:pt x="1632" y="5917"/>
                    <a:pt x="2490" y="4704"/>
                    <a:pt x="2407" y="2946"/>
                  </a:cubicBezTo>
                  <a:cubicBezTo>
                    <a:pt x="2302" y="1209"/>
                    <a:pt x="1298" y="100"/>
                    <a:pt x="1298" y="100"/>
                  </a:cubicBezTo>
                  <a:cubicBezTo>
                    <a:pt x="1239" y="32"/>
                    <a:pt x="1168" y="0"/>
                    <a:pt x="10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8"/>
            <p:cNvSpPr/>
            <p:nvPr/>
          </p:nvSpPr>
          <p:spPr>
            <a:xfrm>
              <a:off x="7531525" y="3935775"/>
              <a:ext cx="102550" cy="117975"/>
            </a:xfrm>
            <a:custGeom>
              <a:avLst/>
              <a:gdLst/>
              <a:ahLst/>
              <a:cxnLst/>
              <a:rect l="l" t="t" r="r" b="b"/>
              <a:pathLst>
                <a:path w="4102" h="4719" extrusionOk="0">
                  <a:moveTo>
                    <a:pt x="272" y="0"/>
                  </a:moveTo>
                  <a:cubicBezTo>
                    <a:pt x="123" y="0"/>
                    <a:pt x="0" y="103"/>
                    <a:pt x="0" y="275"/>
                  </a:cubicBezTo>
                  <a:cubicBezTo>
                    <a:pt x="0" y="275"/>
                    <a:pt x="42" y="1761"/>
                    <a:pt x="1172" y="3100"/>
                  </a:cubicBezTo>
                  <a:cubicBezTo>
                    <a:pt x="2302" y="4439"/>
                    <a:pt x="3766" y="4711"/>
                    <a:pt x="3766" y="4711"/>
                  </a:cubicBezTo>
                  <a:cubicBezTo>
                    <a:pt x="3791" y="4716"/>
                    <a:pt x="3815" y="4719"/>
                    <a:pt x="3838" y="4719"/>
                  </a:cubicBezTo>
                  <a:cubicBezTo>
                    <a:pt x="3990" y="4719"/>
                    <a:pt x="4101" y="4603"/>
                    <a:pt x="4101" y="4439"/>
                  </a:cubicBezTo>
                  <a:cubicBezTo>
                    <a:pt x="4101" y="4439"/>
                    <a:pt x="4059" y="2953"/>
                    <a:pt x="2929" y="1614"/>
                  </a:cubicBezTo>
                  <a:cubicBezTo>
                    <a:pt x="1779" y="275"/>
                    <a:pt x="314" y="3"/>
                    <a:pt x="314" y="3"/>
                  </a:cubicBezTo>
                  <a:cubicBezTo>
                    <a:pt x="300" y="1"/>
                    <a:pt x="286" y="0"/>
                    <a:pt x="2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8"/>
            <p:cNvSpPr/>
            <p:nvPr/>
          </p:nvSpPr>
          <p:spPr>
            <a:xfrm>
              <a:off x="7735000" y="4037625"/>
              <a:ext cx="92075" cy="134150"/>
            </a:xfrm>
            <a:custGeom>
              <a:avLst/>
              <a:gdLst/>
              <a:ahLst/>
              <a:cxnLst/>
              <a:rect l="l" t="t" r="r" b="b"/>
              <a:pathLst>
                <a:path w="3683" h="5366" extrusionOk="0">
                  <a:moveTo>
                    <a:pt x="508" y="1"/>
                  </a:moveTo>
                  <a:cubicBezTo>
                    <a:pt x="387" y="1"/>
                    <a:pt x="283" y="91"/>
                    <a:pt x="251" y="218"/>
                  </a:cubicBezTo>
                  <a:cubicBezTo>
                    <a:pt x="251" y="218"/>
                    <a:pt x="0" y="1683"/>
                    <a:pt x="837" y="3231"/>
                  </a:cubicBezTo>
                  <a:cubicBezTo>
                    <a:pt x="1674" y="4780"/>
                    <a:pt x="3055" y="5345"/>
                    <a:pt x="3055" y="5345"/>
                  </a:cubicBezTo>
                  <a:cubicBezTo>
                    <a:pt x="3092" y="5359"/>
                    <a:pt x="3129" y="5365"/>
                    <a:pt x="3165" y="5365"/>
                  </a:cubicBezTo>
                  <a:cubicBezTo>
                    <a:pt x="3291" y="5365"/>
                    <a:pt x="3399" y="5282"/>
                    <a:pt x="3432" y="5135"/>
                  </a:cubicBezTo>
                  <a:cubicBezTo>
                    <a:pt x="3432" y="5135"/>
                    <a:pt x="3683" y="3671"/>
                    <a:pt x="2846" y="2143"/>
                  </a:cubicBezTo>
                  <a:cubicBezTo>
                    <a:pt x="2009" y="595"/>
                    <a:pt x="628" y="30"/>
                    <a:pt x="628" y="30"/>
                  </a:cubicBezTo>
                  <a:cubicBezTo>
                    <a:pt x="588" y="10"/>
                    <a:pt x="547" y="1"/>
                    <a:pt x="5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8"/>
            <p:cNvSpPr/>
            <p:nvPr/>
          </p:nvSpPr>
          <p:spPr>
            <a:xfrm>
              <a:off x="7656525" y="4125850"/>
              <a:ext cx="141275" cy="74250"/>
            </a:xfrm>
            <a:custGeom>
              <a:avLst/>
              <a:gdLst/>
              <a:ahLst/>
              <a:cxnLst/>
              <a:rect l="l" t="t" r="r" b="b"/>
              <a:pathLst>
                <a:path w="5651" h="2970" extrusionOk="0">
                  <a:moveTo>
                    <a:pt x="1221" y="0"/>
                  </a:moveTo>
                  <a:cubicBezTo>
                    <a:pt x="634" y="0"/>
                    <a:pt x="252" y="100"/>
                    <a:pt x="252" y="100"/>
                  </a:cubicBezTo>
                  <a:cubicBezTo>
                    <a:pt x="85" y="142"/>
                    <a:pt x="1" y="309"/>
                    <a:pt x="85" y="477"/>
                  </a:cubicBezTo>
                  <a:cubicBezTo>
                    <a:pt x="85" y="477"/>
                    <a:pt x="754" y="1816"/>
                    <a:pt x="2365" y="2527"/>
                  </a:cubicBezTo>
                  <a:cubicBezTo>
                    <a:pt x="3128" y="2878"/>
                    <a:pt x="3856" y="2970"/>
                    <a:pt x="4408" y="2970"/>
                  </a:cubicBezTo>
                  <a:cubicBezTo>
                    <a:pt x="5008" y="2970"/>
                    <a:pt x="5399" y="2862"/>
                    <a:pt x="5399" y="2862"/>
                  </a:cubicBezTo>
                  <a:cubicBezTo>
                    <a:pt x="5566" y="2820"/>
                    <a:pt x="5650" y="2653"/>
                    <a:pt x="5566" y="2485"/>
                  </a:cubicBezTo>
                  <a:cubicBezTo>
                    <a:pt x="5566" y="2485"/>
                    <a:pt x="4897" y="1167"/>
                    <a:pt x="3286" y="435"/>
                  </a:cubicBezTo>
                  <a:cubicBezTo>
                    <a:pt x="2513" y="89"/>
                    <a:pt x="1776" y="0"/>
                    <a:pt x="12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8"/>
            <p:cNvSpPr/>
            <p:nvPr/>
          </p:nvSpPr>
          <p:spPr>
            <a:xfrm>
              <a:off x="788460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293" y="0"/>
                  </a:moveTo>
                  <a:cubicBezTo>
                    <a:pt x="126" y="0"/>
                    <a:pt x="1" y="147"/>
                    <a:pt x="42" y="335"/>
                  </a:cubicBezTo>
                  <a:cubicBezTo>
                    <a:pt x="42" y="335"/>
                    <a:pt x="335" y="1800"/>
                    <a:pt x="1674" y="2909"/>
                  </a:cubicBezTo>
                  <a:cubicBezTo>
                    <a:pt x="3034" y="4038"/>
                    <a:pt x="4520" y="4059"/>
                    <a:pt x="4520" y="4059"/>
                  </a:cubicBezTo>
                  <a:cubicBezTo>
                    <a:pt x="4708" y="4059"/>
                    <a:pt x="4834" y="3913"/>
                    <a:pt x="4792" y="3725"/>
                  </a:cubicBezTo>
                  <a:cubicBezTo>
                    <a:pt x="4792" y="3725"/>
                    <a:pt x="4499" y="2260"/>
                    <a:pt x="3139" y="1151"/>
                  </a:cubicBezTo>
                  <a:cubicBezTo>
                    <a:pt x="1779" y="21"/>
                    <a:pt x="293" y="0"/>
                    <a:pt x="2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8"/>
            <p:cNvSpPr/>
            <p:nvPr/>
          </p:nvSpPr>
          <p:spPr>
            <a:xfrm>
              <a:off x="7839625" y="4243275"/>
              <a:ext cx="153275" cy="57325"/>
            </a:xfrm>
            <a:custGeom>
              <a:avLst/>
              <a:gdLst/>
              <a:ahLst/>
              <a:cxnLst/>
              <a:rect l="l" t="t" r="r" b="b"/>
              <a:pathLst>
                <a:path w="6131" h="2293" extrusionOk="0">
                  <a:moveTo>
                    <a:pt x="2887" y="1"/>
                  </a:moveTo>
                  <a:cubicBezTo>
                    <a:pt x="1256" y="1"/>
                    <a:pt x="167" y="822"/>
                    <a:pt x="167" y="822"/>
                  </a:cubicBezTo>
                  <a:cubicBezTo>
                    <a:pt x="21" y="927"/>
                    <a:pt x="0" y="1115"/>
                    <a:pt x="147" y="1241"/>
                  </a:cubicBezTo>
                  <a:cubicBezTo>
                    <a:pt x="147" y="1241"/>
                    <a:pt x="1276" y="2224"/>
                    <a:pt x="3013" y="2287"/>
                  </a:cubicBezTo>
                  <a:cubicBezTo>
                    <a:pt x="3093" y="2291"/>
                    <a:pt x="3172" y="2292"/>
                    <a:pt x="3249" y="2292"/>
                  </a:cubicBezTo>
                  <a:cubicBezTo>
                    <a:pt x="4877" y="2292"/>
                    <a:pt x="5963" y="1492"/>
                    <a:pt x="5963" y="1492"/>
                  </a:cubicBezTo>
                  <a:cubicBezTo>
                    <a:pt x="6131" y="1366"/>
                    <a:pt x="6131" y="1178"/>
                    <a:pt x="5984" y="1073"/>
                  </a:cubicBezTo>
                  <a:cubicBezTo>
                    <a:pt x="5984" y="1073"/>
                    <a:pt x="4875" y="69"/>
                    <a:pt x="3118" y="6"/>
                  </a:cubicBezTo>
                  <a:cubicBezTo>
                    <a:pt x="3040" y="2"/>
                    <a:pt x="2963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8"/>
            <p:cNvSpPr/>
            <p:nvPr/>
          </p:nvSpPr>
          <p:spPr>
            <a:xfrm>
              <a:off x="8052500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1075" y="0"/>
                  </a:moveTo>
                  <a:cubicBezTo>
                    <a:pt x="584" y="0"/>
                    <a:pt x="273" y="72"/>
                    <a:pt x="273" y="72"/>
                  </a:cubicBezTo>
                  <a:cubicBezTo>
                    <a:pt x="85" y="114"/>
                    <a:pt x="1" y="281"/>
                    <a:pt x="85" y="449"/>
                  </a:cubicBezTo>
                  <a:cubicBezTo>
                    <a:pt x="85" y="449"/>
                    <a:pt x="712" y="1788"/>
                    <a:pt x="2303" y="2562"/>
                  </a:cubicBezTo>
                  <a:cubicBezTo>
                    <a:pt x="3144" y="2977"/>
                    <a:pt x="3955" y="3074"/>
                    <a:pt x="4527" y="3074"/>
                  </a:cubicBezTo>
                  <a:cubicBezTo>
                    <a:pt x="5021" y="3074"/>
                    <a:pt x="5337" y="3002"/>
                    <a:pt x="5337" y="3002"/>
                  </a:cubicBezTo>
                  <a:cubicBezTo>
                    <a:pt x="5504" y="2960"/>
                    <a:pt x="5588" y="2792"/>
                    <a:pt x="5504" y="2625"/>
                  </a:cubicBezTo>
                  <a:cubicBezTo>
                    <a:pt x="5504" y="2625"/>
                    <a:pt x="4876" y="1265"/>
                    <a:pt x="3307" y="512"/>
                  </a:cubicBezTo>
                  <a:cubicBezTo>
                    <a:pt x="2454" y="97"/>
                    <a:pt x="1644" y="0"/>
                    <a:pt x="10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8"/>
            <p:cNvSpPr/>
            <p:nvPr/>
          </p:nvSpPr>
          <p:spPr>
            <a:xfrm>
              <a:off x="8036825" y="4293175"/>
              <a:ext cx="151200" cy="60825"/>
            </a:xfrm>
            <a:custGeom>
              <a:avLst/>
              <a:gdLst/>
              <a:ahLst/>
              <a:cxnLst/>
              <a:rect l="l" t="t" r="r" b="b"/>
              <a:pathLst>
                <a:path w="6048" h="2433" extrusionOk="0">
                  <a:moveTo>
                    <a:pt x="3800" y="1"/>
                  </a:moveTo>
                  <a:cubicBezTo>
                    <a:pt x="3490" y="1"/>
                    <a:pt x="3155" y="30"/>
                    <a:pt x="2804" y="102"/>
                  </a:cubicBezTo>
                  <a:cubicBezTo>
                    <a:pt x="1067" y="437"/>
                    <a:pt x="126" y="1567"/>
                    <a:pt x="126" y="1567"/>
                  </a:cubicBezTo>
                  <a:cubicBezTo>
                    <a:pt x="0" y="1714"/>
                    <a:pt x="42" y="1902"/>
                    <a:pt x="210" y="1986"/>
                  </a:cubicBezTo>
                  <a:cubicBezTo>
                    <a:pt x="210" y="1986"/>
                    <a:pt x="1063" y="2433"/>
                    <a:pt x="2291" y="2433"/>
                  </a:cubicBezTo>
                  <a:cubicBezTo>
                    <a:pt x="2589" y="2433"/>
                    <a:pt x="2909" y="2407"/>
                    <a:pt x="3243" y="2341"/>
                  </a:cubicBezTo>
                  <a:cubicBezTo>
                    <a:pt x="4959" y="2007"/>
                    <a:pt x="5922" y="856"/>
                    <a:pt x="5922" y="856"/>
                  </a:cubicBezTo>
                  <a:cubicBezTo>
                    <a:pt x="6047" y="709"/>
                    <a:pt x="6005" y="542"/>
                    <a:pt x="5838" y="437"/>
                  </a:cubicBezTo>
                  <a:cubicBezTo>
                    <a:pt x="5838" y="437"/>
                    <a:pt x="5004" y="1"/>
                    <a:pt x="38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8"/>
            <p:cNvSpPr/>
            <p:nvPr/>
          </p:nvSpPr>
          <p:spPr>
            <a:xfrm>
              <a:off x="8434375" y="3118975"/>
              <a:ext cx="147525" cy="66050"/>
            </a:xfrm>
            <a:custGeom>
              <a:avLst/>
              <a:gdLst/>
              <a:ahLst/>
              <a:cxnLst/>
              <a:rect l="l" t="t" r="r" b="b"/>
              <a:pathLst>
                <a:path w="5901" h="2642" extrusionOk="0">
                  <a:moveTo>
                    <a:pt x="1825" y="0"/>
                  </a:moveTo>
                  <a:cubicBezTo>
                    <a:pt x="876" y="0"/>
                    <a:pt x="230" y="264"/>
                    <a:pt x="230" y="264"/>
                  </a:cubicBezTo>
                  <a:cubicBezTo>
                    <a:pt x="63" y="327"/>
                    <a:pt x="0" y="515"/>
                    <a:pt x="105" y="662"/>
                  </a:cubicBezTo>
                  <a:cubicBezTo>
                    <a:pt x="126" y="662"/>
                    <a:pt x="942" y="1896"/>
                    <a:pt x="2616" y="2419"/>
                  </a:cubicBezTo>
                  <a:cubicBezTo>
                    <a:pt x="3152" y="2585"/>
                    <a:pt x="3657" y="2642"/>
                    <a:pt x="4097" y="2642"/>
                  </a:cubicBezTo>
                  <a:cubicBezTo>
                    <a:pt x="5046" y="2642"/>
                    <a:pt x="5691" y="2378"/>
                    <a:pt x="5691" y="2378"/>
                  </a:cubicBezTo>
                  <a:cubicBezTo>
                    <a:pt x="5859" y="2315"/>
                    <a:pt x="5901" y="2127"/>
                    <a:pt x="5817" y="1980"/>
                  </a:cubicBezTo>
                  <a:cubicBezTo>
                    <a:pt x="5817" y="1980"/>
                    <a:pt x="4980" y="746"/>
                    <a:pt x="3306" y="223"/>
                  </a:cubicBezTo>
                  <a:cubicBezTo>
                    <a:pt x="2770" y="57"/>
                    <a:pt x="2265" y="0"/>
                    <a:pt x="18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8"/>
            <p:cNvSpPr/>
            <p:nvPr/>
          </p:nvSpPr>
          <p:spPr>
            <a:xfrm>
              <a:off x="8506025" y="3024900"/>
              <a:ext cx="97850" cy="124975"/>
            </a:xfrm>
            <a:custGeom>
              <a:avLst/>
              <a:gdLst/>
              <a:ahLst/>
              <a:cxnLst/>
              <a:rect l="l" t="t" r="r" b="b"/>
              <a:pathLst>
                <a:path w="3914" h="4999" extrusionOk="0">
                  <a:moveTo>
                    <a:pt x="346" y="1"/>
                  </a:moveTo>
                  <a:cubicBezTo>
                    <a:pt x="206" y="1"/>
                    <a:pt x="84" y="101"/>
                    <a:pt x="84" y="261"/>
                  </a:cubicBezTo>
                  <a:cubicBezTo>
                    <a:pt x="84" y="261"/>
                    <a:pt x="1" y="1747"/>
                    <a:pt x="1026" y="3169"/>
                  </a:cubicBezTo>
                  <a:cubicBezTo>
                    <a:pt x="2051" y="4592"/>
                    <a:pt x="3474" y="4990"/>
                    <a:pt x="3474" y="4990"/>
                  </a:cubicBezTo>
                  <a:cubicBezTo>
                    <a:pt x="3502" y="4996"/>
                    <a:pt x="3529" y="4999"/>
                    <a:pt x="3554" y="4999"/>
                  </a:cubicBezTo>
                  <a:cubicBezTo>
                    <a:pt x="3703" y="4999"/>
                    <a:pt x="3812" y="4899"/>
                    <a:pt x="3830" y="4739"/>
                  </a:cubicBezTo>
                  <a:cubicBezTo>
                    <a:pt x="3830" y="4739"/>
                    <a:pt x="3913" y="3253"/>
                    <a:pt x="2888" y="1830"/>
                  </a:cubicBezTo>
                  <a:cubicBezTo>
                    <a:pt x="1863" y="408"/>
                    <a:pt x="419" y="10"/>
                    <a:pt x="419" y="10"/>
                  </a:cubicBezTo>
                  <a:cubicBezTo>
                    <a:pt x="395" y="4"/>
                    <a:pt x="370" y="1"/>
                    <a:pt x="3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8"/>
            <p:cNvSpPr/>
            <p:nvPr/>
          </p:nvSpPr>
          <p:spPr>
            <a:xfrm>
              <a:off x="8582400" y="3216300"/>
              <a:ext cx="139700" cy="76450"/>
            </a:xfrm>
            <a:custGeom>
              <a:avLst/>
              <a:gdLst/>
              <a:ahLst/>
              <a:cxnLst/>
              <a:rect l="l" t="t" r="r" b="b"/>
              <a:pathLst>
                <a:path w="5588" h="3058" extrusionOk="0">
                  <a:moveTo>
                    <a:pt x="1083" y="1"/>
                  </a:moveTo>
                  <a:cubicBezTo>
                    <a:pt x="576" y="1"/>
                    <a:pt x="252" y="75"/>
                    <a:pt x="252" y="75"/>
                  </a:cubicBezTo>
                  <a:cubicBezTo>
                    <a:pt x="84" y="117"/>
                    <a:pt x="1" y="284"/>
                    <a:pt x="63" y="451"/>
                  </a:cubicBezTo>
                  <a:cubicBezTo>
                    <a:pt x="63" y="451"/>
                    <a:pt x="712" y="1811"/>
                    <a:pt x="2302" y="2565"/>
                  </a:cubicBezTo>
                  <a:cubicBezTo>
                    <a:pt x="3133" y="2964"/>
                    <a:pt x="3929" y="3057"/>
                    <a:pt x="4493" y="3057"/>
                  </a:cubicBezTo>
                  <a:cubicBezTo>
                    <a:pt x="4995" y="3057"/>
                    <a:pt x="5315" y="2983"/>
                    <a:pt x="5315" y="2983"/>
                  </a:cubicBezTo>
                  <a:cubicBezTo>
                    <a:pt x="5504" y="2941"/>
                    <a:pt x="5587" y="2774"/>
                    <a:pt x="5504" y="2607"/>
                  </a:cubicBezTo>
                  <a:cubicBezTo>
                    <a:pt x="5504" y="2607"/>
                    <a:pt x="4876" y="1267"/>
                    <a:pt x="3286" y="493"/>
                  </a:cubicBezTo>
                  <a:cubicBezTo>
                    <a:pt x="2455" y="95"/>
                    <a:pt x="1653" y="1"/>
                    <a:pt x="10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8"/>
            <p:cNvSpPr/>
            <p:nvPr/>
          </p:nvSpPr>
          <p:spPr>
            <a:xfrm>
              <a:off x="8661925" y="3129775"/>
              <a:ext cx="91025" cy="135775"/>
            </a:xfrm>
            <a:custGeom>
              <a:avLst/>
              <a:gdLst/>
              <a:ahLst/>
              <a:cxnLst/>
              <a:rect l="l" t="t" r="r" b="b"/>
              <a:pathLst>
                <a:path w="3641" h="5431" extrusionOk="0">
                  <a:moveTo>
                    <a:pt x="560" y="0"/>
                  </a:moveTo>
                  <a:cubicBezTo>
                    <a:pt x="435" y="0"/>
                    <a:pt x="330" y="83"/>
                    <a:pt x="314" y="230"/>
                  </a:cubicBezTo>
                  <a:cubicBezTo>
                    <a:pt x="314" y="230"/>
                    <a:pt x="0" y="1674"/>
                    <a:pt x="795" y="3243"/>
                  </a:cubicBezTo>
                  <a:cubicBezTo>
                    <a:pt x="1611" y="4812"/>
                    <a:pt x="2971" y="5398"/>
                    <a:pt x="2971" y="5398"/>
                  </a:cubicBezTo>
                  <a:cubicBezTo>
                    <a:pt x="3015" y="5420"/>
                    <a:pt x="3059" y="5430"/>
                    <a:pt x="3101" y="5430"/>
                  </a:cubicBezTo>
                  <a:cubicBezTo>
                    <a:pt x="3218" y="5430"/>
                    <a:pt x="3317" y="5349"/>
                    <a:pt x="3348" y="5210"/>
                  </a:cubicBezTo>
                  <a:cubicBezTo>
                    <a:pt x="3348" y="5210"/>
                    <a:pt x="3641" y="3745"/>
                    <a:pt x="2846" y="2197"/>
                  </a:cubicBezTo>
                  <a:cubicBezTo>
                    <a:pt x="2051" y="627"/>
                    <a:pt x="670" y="21"/>
                    <a:pt x="670" y="21"/>
                  </a:cubicBezTo>
                  <a:cubicBezTo>
                    <a:pt x="633" y="7"/>
                    <a:pt x="595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8"/>
            <p:cNvSpPr/>
            <p:nvPr/>
          </p:nvSpPr>
          <p:spPr>
            <a:xfrm>
              <a:off x="8698550" y="3340500"/>
              <a:ext cx="113525" cy="108900"/>
            </a:xfrm>
            <a:custGeom>
              <a:avLst/>
              <a:gdLst/>
              <a:ahLst/>
              <a:cxnLst/>
              <a:rect l="l" t="t" r="r" b="b"/>
              <a:pathLst>
                <a:path w="4541" h="4356" extrusionOk="0">
                  <a:moveTo>
                    <a:pt x="278" y="1"/>
                  </a:moveTo>
                  <a:cubicBezTo>
                    <a:pt x="110" y="1"/>
                    <a:pt x="1" y="141"/>
                    <a:pt x="21" y="317"/>
                  </a:cubicBezTo>
                  <a:cubicBezTo>
                    <a:pt x="21" y="317"/>
                    <a:pt x="209" y="1781"/>
                    <a:pt x="1485" y="2995"/>
                  </a:cubicBezTo>
                  <a:cubicBezTo>
                    <a:pt x="2741" y="4209"/>
                    <a:pt x="4226" y="4355"/>
                    <a:pt x="4226" y="4355"/>
                  </a:cubicBezTo>
                  <a:cubicBezTo>
                    <a:pt x="4415" y="4355"/>
                    <a:pt x="4540" y="4230"/>
                    <a:pt x="4519" y="4041"/>
                  </a:cubicBezTo>
                  <a:cubicBezTo>
                    <a:pt x="4519" y="4041"/>
                    <a:pt x="4331" y="2556"/>
                    <a:pt x="3075" y="1342"/>
                  </a:cubicBezTo>
                  <a:cubicBezTo>
                    <a:pt x="1799" y="129"/>
                    <a:pt x="314" y="3"/>
                    <a:pt x="314" y="3"/>
                  </a:cubicBezTo>
                  <a:cubicBezTo>
                    <a:pt x="301" y="2"/>
                    <a:pt x="290" y="1"/>
                    <a:pt x="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8"/>
            <p:cNvSpPr/>
            <p:nvPr/>
          </p:nvSpPr>
          <p:spPr>
            <a:xfrm>
              <a:off x="8790600" y="3283250"/>
              <a:ext cx="70100" cy="149650"/>
            </a:xfrm>
            <a:custGeom>
              <a:avLst/>
              <a:gdLst/>
              <a:ahLst/>
              <a:cxnLst/>
              <a:rect l="l" t="t" r="r" b="b"/>
              <a:pathLst>
                <a:path w="2804" h="5986" extrusionOk="0">
                  <a:moveTo>
                    <a:pt x="977" y="1"/>
                  </a:moveTo>
                  <a:cubicBezTo>
                    <a:pt x="886" y="1"/>
                    <a:pt x="795" y="51"/>
                    <a:pt x="733" y="138"/>
                  </a:cubicBezTo>
                  <a:cubicBezTo>
                    <a:pt x="733" y="138"/>
                    <a:pt x="0" y="1435"/>
                    <a:pt x="272" y="3172"/>
                  </a:cubicBezTo>
                  <a:cubicBezTo>
                    <a:pt x="544" y="4908"/>
                    <a:pt x="1653" y="5913"/>
                    <a:pt x="1653" y="5913"/>
                  </a:cubicBezTo>
                  <a:cubicBezTo>
                    <a:pt x="1711" y="5962"/>
                    <a:pt x="1775" y="5986"/>
                    <a:pt x="1837" y="5986"/>
                  </a:cubicBezTo>
                  <a:cubicBezTo>
                    <a:pt x="1932" y="5986"/>
                    <a:pt x="2021" y="5930"/>
                    <a:pt x="2072" y="5829"/>
                  </a:cubicBezTo>
                  <a:cubicBezTo>
                    <a:pt x="2072" y="5829"/>
                    <a:pt x="2804" y="4553"/>
                    <a:pt x="2532" y="2816"/>
                  </a:cubicBezTo>
                  <a:cubicBezTo>
                    <a:pt x="2260" y="1079"/>
                    <a:pt x="1151" y="75"/>
                    <a:pt x="1151" y="75"/>
                  </a:cubicBezTo>
                  <a:cubicBezTo>
                    <a:pt x="1100" y="24"/>
                    <a:pt x="1039" y="1"/>
                    <a:pt x="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8"/>
            <p:cNvSpPr/>
            <p:nvPr/>
          </p:nvSpPr>
          <p:spPr>
            <a:xfrm>
              <a:off x="8771750" y="3513775"/>
              <a:ext cx="95250" cy="130475"/>
            </a:xfrm>
            <a:custGeom>
              <a:avLst/>
              <a:gdLst/>
              <a:ahLst/>
              <a:cxnLst/>
              <a:rect l="l" t="t" r="r" b="b"/>
              <a:pathLst>
                <a:path w="3810" h="5219" extrusionOk="0">
                  <a:moveTo>
                    <a:pt x="447" y="0"/>
                  </a:moveTo>
                  <a:cubicBezTo>
                    <a:pt x="317" y="0"/>
                    <a:pt x="206" y="98"/>
                    <a:pt x="189" y="249"/>
                  </a:cubicBezTo>
                  <a:cubicBezTo>
                    <a:pt x="189" y="249"/>
                    <a:pt x="1" y="1734"/>
                    <a:pt x="922" y="3220"/>
                  </a:cubicBezTo>
                  <a:cubicBezTo>
                    <a:pt x="1863" y="4705"/>
                    <a:pt x="3265" y="5208"/>
                    <a:pt x="3265" y="5208"/>
                  </a:cubicBezTo>
                  <a:cubicBezTo>
                    <a:pt x="3293" y="5215"/>
                    <a:pt x="3322" y="5218"/>
                    <a:pt x="3349" y="5218"/>
                  </a:cubicBezTo>
                  <a:cubicBezTo>
                    <a:pt x="3485" y="5218"/>
                    <a:pt x="3603" y="5134"/>
                    <a:pt x="3621" y="4978"/>
                  </a:cubicBezTo>
                  <a:cubicBezTo>
                    <a:pt x="3621" y="4978"/>
                    <a:pt x="3809" y="3492"/>
                    <a:pt x="2888" y="2006"/>
                  </a:cubicBezTo>
                  <a:cubicBezTo>
                    <a:pt x="1947" y="521"/>
                    <a:pt x="545" y="19"/>
                    <a:pt x="545" y="19"/>
                  </a:cubicBezTo>
                  <a:cubicBezTo>
                    <a:pt x="512" y="6"/>
                    <a:pt x="479" y="0"/>
                    <a:pt x="4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8"/>
            <p:cNvSpPr/>
            <p:nvPr/>
          </p:nvSpPr>
          <p:spPr>
            <a:xfrm>
              <a:off x="8863825" y="3485500"/>
              <a:ext cx="65400" cy="150600"/>
            </a:xfrm>
            <a:custGeom>
              <a:avLst/>
              <a:gdLst/>
              <a:ahLst/>
              <a:cxnLst/>
              <a:rect l="l" t="t" r="r" b="b"/>
              <a:pathLst>
                <a:path w="2616" h="6024" extrusionOk="0">
                  <a:moveTo>
                    <a:pt x="1572" y="0"/>
                  </a:moveTo>
                  <a:cubicBezTo>
                    <a:pt x="1505" y="0"/>
                    <a:pt x="1437" y="27"/>
                    <a:pt x="1381" y="83"/>
                  </a:cubicBezTo>
                  <a:cubicBezTo>
                    <a:pt x="1381" y="83"/>
                    <a:pt x="335" y="1150"/>
                    <a:pt x="168" y="2907"/>
                  </a:cubicBezTo>
                  <a:cubicBezTo>
                    <a:pt x="1" y="4644"/>
                    <a:pt x="837" y="5899"/>
                    <a:pt x="837" y="5899"/>
                  </a:cubicBezTo>
                  <a:cubicBezTo>
                    <a:pt x="896" y="5981"/>
                    <a:pt x="980" y="6024"/>
                    <a:pt x="1065" y="6024"/>
                  </a:cubicBezTo>
                  <a:cubicBezTo>
                    <a:pt x="1133" y="6024"/>
                    <a:pt x="1200" y="5997"/>
                    <a:pt x="1256" y="5941"/>
                  </a:cubicBezTo>
                  <a:cubicBezTo>
                    <a:pt x="1256" y="5941"/>
                    <a:pt x="2302" y="4874"/>
                    <a:pt x="2449" y="3116"/>
                  </a:cubicBezTo>
                  <a:cubicBezTo>
                    <a:pt x="2616" y="1380"/>
                    <a:pt x="1800" y="124"/>
                    <a:pt x="1800" y="124"/>
                  </a:cubicBezTo>
                  <a:cubicBezTo>
                    <a:pt x="1742" y="43"/>
                    <a:pt x="1657" y="0"/>
                    <a:pt x="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8"/>
            <p:cNvSpPr/>
            <p:nvPr/>
          </p:nvSpPr>
          <p:spPr>
            <a:xfrm>
              <a:off x="8778050" y="3691675"/>
              <a:ext cx="73775" cy="148350"/>
            </a:xfrm>
            <a:custGeom>
              <a:avLst/>
              <a:gdLst/>
              <a:ahLst/>
              <a:cxnLst/>
              <a:rect l="l" t="t" r="r" b="b"/>
              <a:pathLst>
                <a:path w="2951" h="5934" extrusionOk="0">
                  <a:moveTo>
                    <a:pt x="918" y="0"/>
                  </a:moveTo>
                  <a:cubicBezTo>
                    <a:pt x="824" y="0"/>
                    <a:pt x="735" y="51"/>
                    <a:pt x="670" y="142"/>
                  </a:cubicBezTo>
                  <a:cubicBezTo>
                    <a:pt x="670" y="163"/>
                    <a:pt x="0" y="1481"/>
                    <a:pt x="335" y="3197"/>
                  </a:cubicBezTo>
                  <a:cubicBezTo>
                    <a:pt x="691" y="4913"/>
                    <a:pt x="1841" y="5875"/>
                    <a:pt x="1841" y="5875"/>
                  </a:cubicBezTo>
                  <a:cubicBezTo>
                    <a:pt x="1897" y="5915"/>
                    <a:pt x="1958" y="5933"/>
                    <a:pt x="2017" y="5933"/>
                  </a:cubicBezTo>
                  <a:cubicBezTo>
                    <a:pt x="2115" y="5933"/>
                    <a:pt x="2208" y="5883"/>
                    <a:pt x="2260" y="5792"/>
                  </a:cubicBezTo>
                  <a:cubicBezTo>
                    <a:pt x="2260" y="5792"/>
                    <a:pt x="2950" y="4452"/>
                    <a:pt x="2595" y="2737"/>
                  </a:cubicBezTo>
                  <a:cubicBezTo>
                    <a:pt x="2239" y="1021"/>
                    <a:pt x="1088" y="58"/>
                    <a:pt x="1088" y="58"/>
                  </a:cubicBezTo>
                  <a:cubicBezTo>
                    <a:pt x="1033" y="19"/>
                    <a:pt x="975" y="0"/>
                    <a:pt x="9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8"/>
            <p:cNvSpPr/>
            <p:nvPr/>
          </p:nvSpPr>
          <p:spPr>
            <a:xfrm>
              <a:off x="8848650" y="3706725"/>
              <a:ext cx="89475" cy="137600"/>
            </a:xfrm>
            <a:custGeom>
              <a:avLst/>
              <a:gdLst/>
              <a:ahLst/>
              <a:cxnLst/>
              <a:rect l="l" t="t" r="r" b="b"/>
              <a:pathLst>
                <a:path w="3579" h="5504" extrusionOk="0">
                  <a:moveTo>
                    <a:pt x="2979" y="1"/>
                  </a:moveTo>
                  <a:cubicBezTo>
                    <a:pt x="2943" y="1"/>
                    <a:pt x="2905" y="7"/>
                    <a:pt x="2867" y="21"/>
                  </a:cubicBezTo>
                  <a:cubicBezTo>
                    <a:pt x="2867" y="21"/>
                    <a:pt x="1528" y="670"/>
                    <a:pt x="754" y="2260"/>
                  </a:cubicBezTo>
                  <a:cubicBezTo>
                    <a:pt x="1" y="3830"/>
                    <a:pt x="336" y="5294"/>
                    <a:pt x="336" y="5294"/>
                  </a:cubicBezTo>
                  <a:cubicBezTo>
                    <a:pt x="368" y="5424"/>
                    <a:pt x="488" y="5503"/>
                    <a:pt x="619" y="5503"/>
                  </a:cubicBezTo>
                  <a:cubicBezTo>
                    <a:pt x="657" y="5503"/>
                    <a:pt x="695" y="5497"/>
                    <a:pt x="733" y="5482"/>
                  </a:cubicBezTo>
                  <a:cubicBezTo>
                    <a:pt x="733" y="5482"/>
                    <a:pt x="2072" y="4834"/>
                    <a:pt x="2825" y="3244"/>
                  </a:cubicBezTo>
                  <a:cubicBezTo>
                    <a:pt x="3579" y="1674"/>
                    <a:pt x="3244" y="210"/>
                    <a:pt x="3244" y="210"/>
                  </a:cubicBezTo>
                  <a:cubicBezTo>
                    <a:pt x="3211" y="80"/>
                    <a:pt x="3104" y="1"/>
                    <a:pt x="29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8"/>
            <p:cNvSpPr/>
            <p:nvPr/>
          </p:nvSpPr>
          <p:spPr>
            <a:xfrm>
              <a:off x="8722075" y="3889925"/>
              <a:ext cx="62275" cy="150950"/>
            </a:xfrm>
            <a:custGeom>
              <a:avLst/>
              <a:gdLst/>
              <a:ahLst/>
              <a:cxnLst/>
              <a:rect l="l" t="t" r="r" b="b"/>
              <a:pathLst>
                <a:path w="2491" h="6038" extrusionOk="0">
                  <a:moveTo>
                    <a:pt x="1396" y="0"/>
                  </a:moveTo>
                  <a:cubicBezTo>
                    <a:pt x="1323" y="0"/>
                    <a:pt x="1251" y="32"/>
                    <a:pt x="1193" y="100"/>
                  </a:cubicBezTo>
                  <a:cubicBezTo>
                    <a:pt x="1193" y="100"/>
                    <a:pt x="209" y="1209"/>
                    <a:pt x="105" y="2946"/>
                  </a:cubicBezTo>
                  <a:cubicBezTo>
                    <a:pt x="0" y="4704"/>
                    <a:pt x="879" y="5917"/>
                    <a:pt x="879" y="5917"/>
                  </a:cubicBezTo>
                  <a:cubicBezTo>
                    <a:pt x="935" y="5996"/>
                    <a:pt x="1015" y="6038"/>
                    <a:pt x="1097" y="6038"/>
                  </a:cubicBezTo>
                  <a:cubicBezTo>
                    <a:pt x="1167" y="6038"/>
                    <a:pt x="1239" y="6006"/>
                    <a:pt x="1297" y="5938"/>
                  </a:cubicBezTo>
                  <a:cubicBezTo>
                    <a:pt x="1297" y="5938"/>
                    <a:pt x="2302" y="4829"/>
                    <a:pt x="2386" y="3092"/>
                  </a:cubicBezTo>
                  <a:cubicBezTo>
                    <a:pt x="2490" y="1335"/>
                    <a:pt x="1632" y="121"/>
                    <a:pt x="1632" y="121"/>
                  </a:cubicBezTo>
                  <a:cubicBezTo>
                    <a:pt x="1565" y="43"/>
                    <a:pt x="1480" y="0"/>
                    <a:pt x="13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8"/>
            <p:cNvSpPr/>
            <p:nvPr/>
          </p:nvSpPr>
          <p:spPr>
            <a:xfrm>
              <a:off x="8775500" y="3935775"/>
              <a:ext cx="102950" cy="117975"/>
            </a:xfrm>
            <a:custGeom>
              <a:avLst/>
              <a:gdLst/>
              <a:ahLst/>
              <a:cxnLst/>
              <a:rect l="l" t="t" r="r" b="b"/>
              <a:pathLst>
                <a:path w="4118" h="4719" extrusionOk="0">
                  <a:moveTo>
                    <a:pt x="3831" y="0"/>
                  </a:moveTo>
                  <a:cubicBezTo>
                    <a:pt x="3816" y="0"/>
                    <a:pt x="3801" y="1"/>
                    <a:pt x="3785" y="3"/>
                  </a:cubicBezTo>
                  <a:cubicBezTo>
                    <a:pt x="3785" y="3"/>
                    <a:pt x="2320" y="275"/>
                    <a:pt x="1190" y="1614"/>
                  </a:cubicBezTo>
                  <a:cubicBezTo>
                    <a:pt x="39" y="2953"/>
                    <a:pt x="18" y="4439"/>
                    <a:pt x="18" y="4439"/>
                  </a:cubicBezTo>
                  <a:cubicBezTo>
                    <a:pt x="0" y="4603"/>
                    <a:pt x="109" y="4719"/>
                    <a:pt x="261" y="4719"/>
                  </a:cubicBezTo>
                  <a:cubicBezTo>
                    <a:pt x="284" y="4719"/>
                    <a:pt x="308" y="4716"/>
                    <a:pt x="332" y="4711"/>
                  </a:cubicBezTo>
                  <a:cubicBezTo>
                    <a:pt x="332" y="4711"/>
                    <a:pt x="1797" y="4439"/>
                    <a:pt x="2927" y="3100"/>
                  </a:cubicBezTo>
                  <a:cubicBezTo>
                    <a:pt x="4078" y="1761"/>
                    <a:pt x="4098" y="275"/>
                    <a:pt x="4098" y="275"/>
                  </a:cubicBezTo>
                  <a:cubicBezTo>
                    <a:pt x="4118" y="103"/>
                    <a:pt x="3996" y="0"/>
                    <a:pt x="38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8"/>
            <p:cNvSpPr/>
            <p:nvPr/>
          </p:nvSpPr>
          <p:spPr>
            <a:xfrm>
              <a:off x="8582400" y="4037625"/>
              <a:ext cx="92625" cy="134150"/>
            </a:xfrm>
            <a:custGeom>
              <a:avLst/>
              <a:gdLst/>
              <a:ahLst/>
              <a:cxnLst/>
              <a:rect l="l" t="t" r="r" b="b"/>
              <a:pathLst>
                <a:path w="3705" h="5366" extrusionOk="0">
                  <a:moveTo>
                    <a:pt x="3175" y="1"/>
                  </a:moveTo>
                  <a:cubicBezTo>
                    <a:pt x="3136" y="1"/>
                    <a:pt x="3096" y="10"/>
                    <a:pt x="3055" y="30"/>
                  </a:cubicBezTo>
                  <a:cubicBezTo>
                    <a:pt x="3055" y="30"/>
                    <a:pt x="1675" y="595"/>
                    <a:pt x="838" y="2143"/>
                  </a:cubicBezTo>
                  <a:cubicBezTo>
                    <a:pt x="1" y="3671"/>
                    <a:pt x="273" y="5135"/>
                    <a:pt x="273" y="5135"/>
                  </a:cubicBezTo>
                  <a:cubicBezTo>
                    <a:pt x="289" y="5282"/>
                    <a:pt x="394" y="5365"/>
                    <a:pt x="519" y="5365"/>
                  </a:cubicBezTo>
                  <a:cubicBezTo>
                    <a:pt x="554" y="5365"/>
                    <a:pt x="591" y="5359"/>
                    <a:pt x="628" y="5345"/>
                  </a:cubicBezTo>
                  <a:cubicBezTo>
                    <a:pt x="628" y="5345"/>
                    <a:pt x="2009" y="4780"/>
                    <a:pt x="2846" y="3231"/>
                  </a:cubicBezTo>
                  <a:cubicBezTo>
                    <a:pt x="3704" y="1683"/>
                    <a:pt x="3432" y="218"/>
                    <a:pt x="3432" y="218"/>
                  </a:cubicBezTo>
                  <a:cubicBezTo>
                    <a:pt x="3400" y="91"/>
                    <a:pt x="3296" y="1"/>
                    <a:pt x="3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8"/>
            <p:cNvSpPr/>
            <p:nvPr/>
          </p:nvSpPr>
          <p:spPr>
            <a:xfrm>
              <a:off x="8611700" y="4125850"/>
              <a:ext cx="141250" cy="74250"/>
            </a:xfrm>
            <a:custGeom>
              <a:avLst/>
              <a:gdLst/>
              <a:ahLst/>
              <a:cxnLst/>
              <a:rect l="l" t="t" r="r" b="b"/>
              <a:pathLst>
                <a:path w="5650" h="2970" extrusionOk="0">
                  <a:moveTo>
                    <a:pt x="4430" y="0"/>
                  </a:moveTo>
                  <a:cubicBezTo>
                    <a:pt x="3875" y="0"/>
                    <a:pt x="3137" y="89"/>
                    <a:pt x="2365" y="435"/>
                  </a:cubicBezTo>
                  <a:cubicBezTo>
                    <a:pt x="754" y="1167"/>
                    <a:pt x="84" y="2485"/>
                    <a:pt x="84" y="2485"/>
                  </a:cubicBezTo>
                  <a:cubicBezTo>
                    <a:pt x="0" y="2653"/>
                    <a:pt x="84" y="2820"/>
                    <a:pt x="251" y="2862"/>
                  </a:cubicBezTo>
                  <a:cubicBezTo>
                    <a:pt x="251" y="2862"/>
                    <a:pt x="643" y="2970"/>
                    <a:pt x="1245" y="2970"/>
                  </a:cubicBezTo>
                  <a:cubicBezTo>
                    <a:pt x="1800" y="2970"/>
                    <a:pt x="2534" y="2878"/>
                    <a:pt x="3306" y="2527"/>
                  </a:cubicBezTo>
                  <a:cubicBezTo>
                    <a:pt x="4896" y="1816"/>
                    <a:pt x="5587" y="477"/>
                    <a:pt x="5587" y="477"/>
                  </a:cubicBezTo>
                  <a:cubicBezTo>
                    <a:pt x="5650" y="309"/>
                    <a:pt x="5587" y="142"/>
                    <a:pt x="5399" y="100"/>
                  </a:cubicBezTo>
                  <a:cubicBezTo>
                    <a:pt x="5399" y="100"/>
                    <a:pt x="5017" y="0"/>
                    <a:pt x="4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8"/>
            <p:cNvSpPr/>
            <p:nvPr/>
          </p:nvSpPr>
          <p:spPr>
            <a:xfrm>
              <a:off x="8404550" y="4147175"/>
              <a:ext cx="120850" cy="101500"/>
            </a:xfrm>
            <a:custGeom>
              <a:avLst/>
              <a:gdLst/>
              <a:ahLst/>
              <a:cxnLst/>
              <a:rect l="l" t="t" r="r" b="b"/>
              <a:pathLst>
                <a:path w="4834" h="4060" extrusionOk="0">
                  <a:moveTo>
                    <a:pt x="4520" y="0"/>
                  </a:moveTo>
                  <a:cubicBezTo>
                    <a:pt x="4520" y="0"/>
                    <a:pt x="3035" y="21"/>
                    <a:pt x="1674" y="1151"/>
                  </a:cubicBezTo>
                  <a:cubicBezTo>
                    <a:pt x="335" y="2260"/>
                    <a:pt x="42" y="3725"/>
                    <a:pt x="42" y="3725"/>
                  </a:cubicBezTo>
                  <a:cubicBezTo>
                    <a:pt x="1" y="3913"/>
                    <a:pt x="126" y="4059"/>
                    <a:pt x="294" y="4059"/>
                  </a:cubicBezTo>
                  <a:cubicBezTo>
                    <a:pt x="294" y="4059"/>
                    <a:pt x="1800" y="4038"/>
                    <a:pt x="3139" y="2909"/>
                  </a:cubicBezTo>
                  <a:cubicBezTo>
                    <a:pt x="4499" y="1800"/>
                    <a:pt x="4792" y="335"/>
                    <a:pt x="4792" y="335"/>
                  </a:cubicBezTo>
                  <a:cubicBezTo>
                    <a:pt x="4834" y="147"/>
                    <a:pt x="4708" y="0"/>
                    <a:pt x="45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8"/>
            <p:cNvSpPr/>
            <p:nvPr/>
          </p:nvSpPr>
          <p:spPr>
            <a:xfrm>
              <a:off x="8417100" y="4243275"/>
              <a:ext cx="152775" cy="57325"/>
            </a:xfrm>
            <a:custGeom>
              <a:avLst/>
              <a:gdLst/>
              <a:ahLst/>
              <a:cxnLst/>
              <a:rect l="l" t="t" r="r" b="b"/>
              <a:pathLst>
                <a:path w="6111" h="2293" extrusionOk="0">
                  <a:moveTo>
                    <a:pt x="3224" y="1"/>
                  </a:moveTo>
                  <a:cubicBezTo>
                    <a:pt x="3148" y="1"/>
                    <a:pt x="3071" y="2"/>
                    <a:pt x="2993" y="6"/>
                  </a:cubicBezTo>
                  <a:cubicBezTo>
                    <a:pt x="1256" y="69"/>
                    <a:pt x="126" y="1073"/>
                    <a:pt x="126" y="1073"/>
                  </a:cubicBezTo>
                  <a:cubicBezTo>
                    <a:pt x="1" y="1178"/>
                    <a:pt x="1" y="1366"/>
                    <a:pt x="147" y="1492"/>
                  </a:cubicBezTo>
                  <a:cubicBezTo>
                    <a:pt x="147" y="1492"/>
                    <a:pt x="1234" y="2292"/>
                    <a:pt x="2861" y="2292"/>
                  </a:cubicBezTo>
                  <a:cubicBezTo>
                    <a:pt x="2939" y="2292"/>
                    <a:pt x="3018" y="2291"/>
                    <a:pt x="3097" y="2287"/>
                  </a:cubicBezTo>
                  <a:cubicBezTo>
                    <a:pt x="4855" y="2224"/>
                    <a:pt x="5964" y="1241"/>
                    <a:pt x="5964" y="1241"/>
                  </a:cubicBezTo>
                  <a:cubicBezTo>
                    <a:pt x="6110" y="1115"/>
                    <a:pt x="6110" y="927"/>
                    <a:pt x="5964" y="822"/>
                  </a:cubicBezTo>
                  <a:cubicBezTo>
                    <a:pt x="5964" y="822"/>
                    <a:pt x="4856" y="1"/>
                    <a:pt x="32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8"/>
            <p:cNvSpPr/>
            <p:nvPr/>
          </p:nvSpPr>
          <p:spPr>
            <a:xfrm>
              <a:off x="8244475" y="4206575"/>
              <a:ext cx="139700" cy="76850"/>
            </a:xfrm>
            <a:custGeom>
              <a:avLst/>
              <a:gdLst/>
              <a:ahLst/>
              <a:cxnLst/>
              <a:rect l="l" t="t" r="r" b="b"/>
              <a:pathLst>
                <a:path w="5588" h="3074" extrusionOk="0">
                  <a:moveTo>
                    <a:pt x="4515" y="0"/>
                  </a:moveTo>
                  <a:cubicBezTo>
                    <a:pt x="3949" y="0"/>
                    <a:pt x="3144" y="97"/>
                    <a:pt x="2303" y="512"/>
                  </a:cubicBezTo>
                  <a:cubicBezTo>
                    <a:pt x="712" y="1265"/>
                    <a:pt x="85" y="2625"/>
                    <a:pt x="85" y="2625"/>
                  </a:cubicBezTo>
                  <a:cubicBezTo>
                    <a:pt x="1" y="2792"/>
                    <a:pt x="85" y="2960"/>
                    <a:pt x="273" y="3002"/>
                  </a:cubicBezTo>
                  <a:cubicBezTo>
                    <a:pt x="273" y="3002"/>
                    <a:pt x="583" y="3074"/>
                    <a:pt x="1073" y="3074"/>
                  </a:cubicBezTo>
                  <a:cubicBezTo>
                    <a:pt x="1639" y="3074"/>
                    <a:pt x="2444" y="2977"/>
                    <a:pt x="3286" y="2562"/>
                  </a:cubicBezTo>
                  <a:cubicBezTo>
                    <a:pt x="4876" y="1788"/>
                    <a:pt x="5504" y="449"/>
                    <a:pt x="5504" y="449"/>
                  </a:cubicBezTo>
                  <a:cubicBezTo>
                    <a:pt x="5588" y="281"/>
                    <a:pt x="5504" y="114"/>
                    <a:pt x="5316" y="72"/>
                  </a:cubicBezTo>
                  <a:cubicBezTo>
                    <a:pt x="5316" y="72"/>
                    <a:pt x="5005" y="0"/>
                    <a:pt x="45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8"/>
            <p:cNvSpPr/>
            <p:nvPr/>
          </p:nvSpPr>
          <p:spPr>
            <a:xfrm>
              <a:off x="8249200" y="4293175"/>
              <a:ext cx="150675" cy="60825"/>
            </a:xfrm>
            <a:custGeom>
              <a:avLst/>
              <a:gdLst/>
              <a:ahLst/>
              <a:cxnLst/>
              <a:rect l="l" t="t" r="r" b="b"/>
              <a:pathLst>
                <a:path w="6027" h="2433" extrusionOk="0">
                  <a:moveTo>
                    <a:pt x="2237" y="1"/>
                  </a:moveTo>
                  <a:cubicBezTo>
                    <a:pt x="1022" y="1"/>
                    <a:pt x="189" y="437"/>
                    <a:pt x="189" y="437"/>
                  </a:cubicBezTo>
                  <a:cubicBezTo>
                    <a:pt x="21" y="542"/>
                    <a:pt x="0" y="709"/>
                    <a:pt x="105" y="856"/>
                  </a:cubicBezTo>
                  <a:cubicBezTo>
                    <a:pt x="105" y="856"/>
                    <a:pt x="1067" y="2007"/>
                    <a:pt x="2783" y="2341"/>
                  </a:cubicBezTo>
                  <a:cubicBezTo>
                    <a:pt x="3122" y="2407"/>
                    <a:pt x="3445" y="2433"/>
                    <a:pt x="3745" y="2433"/>
                  </a:cubicBezTo>
                  <a:cubicBezTo>
                    <a:pt x="4984" y="2433"/>
                    <a:pt x="5838" y="1986"/>
                    <a:pt x="5838" y="1986"/>
                  </a:cubicBezTo>
                  <a:cubicBezTo>
                    <a:pt x="5984" y="1902"/>
                    <a:pt x="6026" y="1714"/>
                    <a:pt x="5922" y="1567"/>
                  </a:cubicBezTo>
                  <a:cubicBezTo>
                    <a:pt x="5922" y="1567"/>
                    <a:pt x="4959" y="437"/>
                    <a:pt x="3243" y="102"/>
                  </a:cubicBezTo>
                  <a:cubicBezTo>
                    <a:pt x="2888" y="30"/>
                    <a:pt x="2550" y="1"/>
                    <a:pt x="2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8"/>
            <p:cNvSpPr/>
            <p:nvPr/>
          </p:nvSpPr>
          <p:spPr>
            <a:xfrm>
              <a:off x="8555578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8" y="1"/>
                  </a:moveTo>
                  <a:lnTo>
                    <a:pt x="2470" y="2239"/>
                  </a:lnTo>
                  <a:lnTo>
                    <a:pt x="1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8" y="5629"/>
                  </a:lnTo>
                  <a:lnTo>
                    <a:pt x="5755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7" y="2239"/>
                  </a:lnTo>
                  <a:lnTo>
                    <a:pt x="355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8"/>
            <p:cNvSpPr/>
            <p:nvPr/>
          </p:nvSpPr>
          <p:spPr>
            <a:xfrm>
              <a:off x="7670272" y="3596350"/>
              <a:ext cx="177875" cy="169500"/>
            </a:xfrm>
            <a:custGeom>
              <a:avLst/>
              <a:gdLst/>
              <a:ahLst/>
              <a:cxnLst/>
              <a:rect l="l" t="t" r="r" b="b"/>
              <a:pathLst>
                <a:path w="7115" h="6780" extrusionOk="0">
                  <a:moveTo>
                    <a:pt x="3557" y="1"/>
                  </a:moveTo>
                  <a:lnTo>
                    <a:pt x="2469" y="2239"/>
                  </a:lnTo>
                  <a:lnTo>
                    <a:pt x="0" y="2595"/>
                  </a:lnTo>
                  <a:lnTo>
                    <a:pt x="1779" y="4332"/>
                  </a:lnTo>
                  <a:lnTo>
                    <a:pt x="1361" y="6780"/>
                  </a:lnTo>
                  <a:lnTo>
                    <a:pt x="3557" y="5629"/>
                  </a:lnTo>
                  <a:lnTo>
                    <a:pt x="5754" y="6780"/>
                  </a:lnTo>
                  <a:lnTo>
                    <a:pt x="5336" y="4332"/>
                  </a:lnTo>
                  <a:lnTo>
                    <a:pt x="7115" y="2595"/>
                  </a:lnTo>
                  <a:lnTo>
                    <a:pt x="4666" y="2239"/>
                  </a:lnTo>
                  <a:lnTo>
                    <a:pt x="355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8"/>
            <p:cNvSpPr/>
            <p:nvPr/>
          </p:nvSpPr>
          <p:spPr>
            <a:xfrm>
              <a:off x="7849025" y="4371875"/>
              <a:ext cx="45550" cy="45575"/>
            </a:xfrm>
            <a:custGeom>
              <a:avLst/>
              <a:gdLst/>
              <a:ahLst/>
              <a:cxnLst/>
              <a:rect l="l" t="t" r="r" b="b"/>
              <a:pathLst>
                <a:path w="1822" h="1823" extrusionOk="0">
                  <a:moveTo>
                    <a:pt x="892" y="1"/>
                  </a:moveTo>
                  <a:cubicBezTo>
                    <a:pt x="859" y="1"/>
                    <a:pt x="826" y="3"/>
                    <a:pt x="796" y="9"/>
                  </a:cubicBezTo>
                  <a:cubicBezTo>
                    <a:pt x="670" y="30"/>
                    <a:pt x="566" y="72"/>
                    <a:pt x="461" y="114"/>
                  </a:cubicBezTo>
                  <a:cubicBezTo>
                    <a:pt x="356" y="177"/>
                    <a:pt x="273" y="260"/>
                    <a:pt x="189" y="365"/>
                  </a:cubicBezTo>
                  <a:cubicBezTo>
                    <a:pt x="105" y="470"/>
                    <a:pt x="63" y="574"/>
                    <a:pt x="22" y="679"/>
                  </a:cubicBezTo>
                  <a:cubicBezTo>
                    <a:pt x="1" y="804"/>
                    <a:pt x="1" y="909"/>
                    <a:pt x="1" y="1035"/>
                  </a:cubicBezTo>
                  <a:cubicBezTo>
                    <a:pt x="22" y="1139"/>
                    <a:pt x="63" y="1265"/>
                    <a:pt x="105" y="1369"/>
                  </a:cubicBezTo>
                  <a:cubicBezTo>
                    <a:pt x="168" y="1453"/>
                    <a:pt x="252" y="1558"/>
                    <a:pt x="356" y="1641"/>
                  </a:cubicBezTo>
                  <a:cubicBezTo>
                    <a:pt x="440" y="1704"/>
                    <a:pt x="566" y="1767"/>
                    <a:pt x="670" y="1788"/>
                  </a:cubicBezTo>
                  <a:cubicBezTo>
                    <a:pt x="744" y="1812"/>
                    <a:pt x="810" y="1823"/>
                    <a:pt x="878" y="1823"/>
                  </a:cubicBezTo>
                  <a:cubicBezTo>
                    <a:pt x="926" y="1823"/>
                    <a:pt x="974" y="1817"/>
                    <a:pt x="1026" y="1809"/>
                  </a:cubicBezTo>
                  <a:cubicBezTo>
                    <a:pt x="1131" y="1809"/>
                    <a:pt x="1256" y="1767"/>
                    <a:pt x="1361" y="1704"/>
                  </a:cubicBezTo>
                  <a:cubicBezTo>
                    <a:pt x="1465" y="1662"/>
                    <a:pt x="1549" y="1579"/>
                    <a:pt x="1633" y="1474"/>
                  </a:cubicBezTo>
                  <a:cubicBezTo>
                    <a:pt x="1696" y="1369"/>
                    <a:pt x="1758" y="1265"/>
                    <a:pt x="1779" y="1160"/>
                  </a:cubicBezTo>
                  <a:cubicBezTo>
                    <a:pt x="1821" y="1035"/>
                    <a:pt x="1821" y="909"/>
                    <a:pt x="1800" y="804"/>
                  </a:cubicBezTo>
                  <a:cubicBezTo>
                    <a:pt x="1800" y="679"/>
                    <a:pt x="1758" y="574"/>
                    <a:pt x="1696" y="470"/>
                  </a:cubicBezTo>
                  <a:cubicBezTo>
                    <a:pt x="1633" y="365"/>
                    <a:pt x="1570" y="281"/>
                    <a:pt x="1465" y="198"/>
                  </a:cubicBezTo>
                  <a:cubicBezTo>
                    <a:pt x="1361" y="114"/>
                    <a:pt x="1256" y="72"/>
                    <a:pt x="1131" y="30"/>
                  </a:cubicBezTo>
                  <a:cubicBezTo>
                    <a:pt x="1057" y="15"/>
                    <a:pt x="972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8"/>
            <p:cNvSpPr/>
            <p:nvPr/>
          </p:nvSpPr>
          <p:spPr>
            <a:xfrm>
              <a:off x="7917025" y="4421925"/>
              <a:ext cx="59675" cy="69850"/>
            </a:xfrm>
            <a:custGeom>
              <a:avLst/>
              <a:gdLst/>
              <a:ahLst/>
              <a:cxnLst/>
              <a:rect l="l" t="t" r="r" b="b"/>
              <a:pathLst>
                <a:path w="2387" h="2794" extrusionOk="0">
                  <a:moveTo>
                    <a:pt x="1371" y="0"/>
                  </a:moveTo>
                  <a:cubicBezTo>
                    <a:pt x="1319" y="0"/>
                    <a:pt x="1267" y="6"/>
                    <a:pt x="1214" y="16"/>
                  </a:cubicBezTo>
                  <a:cubicBezTo>
                    <a:pt x="1110" y="16"/>
                    <a:pt x="1026" y="58"/>
                    <a:pt x="942" y="121"/>
                  </a:cubicBezTo>
                  <a:cubicBezTo>
                    <a:pt x="859" y="183"/>
                    <a:pt x="775" y="288"/>
                    <a:pt x="712" y="393"/>
                  </a:cubicBezTo>
                  <a:cubicBezTo>
                    <a:pt x="649" y="539"/>
                    <a:pt x="608" y="665"/>
                    <a:pt x="608" y="769"/>
                  </a:cubicBezTo>
                  <a:cubicBezTo>
                    <a:pt x="628" y="895"/>
                    <a:pt x="649" y="999"/>
                    <a:pt x="691" y="1104"/>
                  </a:cubicBezTo>
                  <a:cubicBezTo>
                    <a:pt x="754" y="1209"/>
                    <a:pt x="817" y="1313"/>
                    <a:pt x="880" y="1397"/>
                  </a:cubicBezTo>
                  <a:cubicBezTo>
                    <a:pt x="942" y="1502"/>
                    <a:pt x="1026" y="1585"/>
                    <a:pt x="1089" y="1669"/>
                  </a:cubicBezTo>
                  <a:cubicBezTo>
                    <a:pt x="1131" y="1753"/>
                    <a:pt x="1193" y="1836"/>
                    <a:pt x="1214" y="1899"/>
                  </a:cubicBezTo>
                  <a:cubicBezTo>
                    <a:pt x="1235" y="1983"/>
                    <a:pt x="1235" y="2067"/>
                    <a:pt x="1193" y="2129"/>
                  </a:cubicBezTo>
                  <a:cubicBezTo>
                    <a:pt x="1152" y="2213"/>
                    <a:pt x="1110" y="2255"/>
                    <a:pt x="1026" y="2255"/>
                  </a:cubicBezTo>
                  <a:cubicBezTo>
                    <a:pt x="1009" y="2260"/>
                    <a:pt x="992" y="2263"/>
                    <a:pt x="975" y="2263"/>
                  </a:cubicBezTo>
                  <a:cubicBezTo>
                    <a:pt x="927" y="2263"/>
                    <a:pt x="872" y="2244"/>
                    <a:pt x="796" y="2213"/>
                  </a:cubicBezTo>
                  <a:cubicBezTo>
                    <a:pt x="691" y="2150"/>
                    <a:pt x="628" y="2067"/>
                    <a:pt x="587" y="1962"/>
                  </a:cubicBezTo>
                  <a:cubicBezTo>
                    <a:pt x="566" y="1857"/>
                    <a:pt x="566" y="1753"/>
                    <a:pt x="587" y="1627"/>
                  </a:cubicBezTo>
                  <a:lnTo>
                    <a:pt x="22" y="1481"/>
                  </a:lnTo>
                  <a:lnTo>
                    <a:pt x="22" y="1481"/>
                  </a:lnTo>
                  <a:cubicBezTo>
                    <a:pt x="1" y="1669"/>
                    <a:pt x="22" y="1836"/>
                    <a:pt x="43" y="1962"/>
                  </a:cubicBezTo>
                  <a:cubicBezTo>
                    <a:pt x="64" y="2087"/>
                    <a:pt x="105" y="2192"/>
                    <a:pt x="147" y="2276"/>
                  </a:cubicBezTo>
                  <a:cubicBezTo>
                    <a:pt x="189" y="2380"/>
                    <a:pt x="252" y="2443"/>
                    <a:pt x="336" y="2506"/>
                  </a:cubicBezTo>
                  <a:cubicBezTo>
                    <a:pt x="398" y="2569"/>
                    <a:pt x="482" y="2611"/>
                    <a:pt x="566" y="2652"/>
                  </a:cubicBezTo>
                  <a:cubicBezTo>
                    <a:pt x="691" y="2715"/>
                    <a:pt x="796" y="2757"/>
                    <a:pt x="921" y="2778"/>
                  </a:cubicBezTo>
                  <a:cubicBezTo>
                    <a:pt x="974" y="2788"/>
                    <a:pt x="1026" y="2794"/>
                    <a:pt x="1078" y="2794"/>
                  </a:cubicBezTo>
                  <a:cubicBezTo>
                    <a:pt x="1131" y="2794"/>
                    <a:pt x="1183" y="2788"/>
                    <a:pt x="1235" y="2778"/>
                  </a:cubicBezTo>
                  <a:cubicBezTo>
                    <a:pt x="1340" y="2757"/>
                    <a:pt x="1445" y="2715"/>
                    <a:pt x="1528" y="2631"/>
                  </a:cubicBezTo>
                  <a:cubicBezTo>
                    <a:pt x="1612" y="2569"/>
                    <a:pt x="1696" y="2464"/>
                    <a:pt x="1758" y="2359"/>
                  </a:cubicBezTo>
                  <a:cubicBezTo>
                    <a:pt x="1821" y="2234"/>
                    <a:pt x="1842" y="2108"/>
                    <a:pt x="1842" y="2004"/>
                  </a:cubicBezTo>
                  <a:cubicBezTo>
                    <a:pt x="1842" y="1899"/>
                    <a:pt x="1800" y="1774"/>
                    <a:pt x="1758" y="1690"/>
                  </a:cubicBezTo>
                  <a:cubicBezTo>
                    <a:pt x="1696" y="1585"/>
                    <a:pt x="1654" y="1481"/>
                    <a:pt x="1570" y="1376"/>
                  </a:cubicBezTo>
                  <a:cubicBezTo>
                    <a:pt x="1507" y="1292"/>
                    <a:pt x="1445" y="1188"/>
                    <a:pt x="1382" y="1104"/>
                  </a:cubicBezTo>
                  <a:cubicBezTo>
                    <a:pt x="1319" y="1020"/>
                    <a:pt x="1277" y="958"/>
                    <a:pt x="1235" y="874"/>
                  </a:cubicBezTo>
                  <a:cubicBezTo>
                    <a:pt x="1214" y="811"/>
                    <a:pt x="1214" y="727"/>
                    <a:pt x="1256" y="665"/>
                  </a:cubicBezTo>
                  <a:cubicBezTo>
                    <a:pt x="1277" y="602"/>
                    <a:pt x="1340" y="560"/>
                    <a:pt x="1403" y="560"/>
                  </a:cubicBezTo>
                  <a:cubicBezTo>
                    <a:pt x="1429" y="551"/>
                    <a:pt x="1455" y="546"/>
                    <a:pt x="1481" y="546"/>
                  </a:cubicBezTo>
                  <a:cubicBezTo>
                    <a:pt x="1517" y="546"/>
                    <a:pt x="1554" y="556"/>
                    <a:pt x="1591" y="581"/>
                  </a:cubicBezTo>
                  <a:cubicBezTo>
                    <a:pt x="1675" y="623"/>
                    <a:pt x="1737" y="686"/>
                    <a:pt x="1779" y="769"/>
                  </a:cubicBezTo>
                  <a:cubicBezTo>
                    <a:pt x="1821" y="874"/>
                    <a:pt x="1821" y="978"/>
                    <a:pt x="1800" y="1104"/>
                  </a:cubicBezTo>
                  <a:lnTo>
                    <a:pt x="2365" y="1167"/>
                  </a:lnTo>
                  <a:cubicBezTo>
                    <a:pt x="2386" y="958"/>
                    <a:pt x="2365" y="748"/>
                    <a:pt x="2281" y="560"/>
                  </a:cubicBezTo>
                  <a:cubicBezTo>
                    <a:pt x="2198" y="372"/>
                    <a:pt x="2051" y="225"/>
                    <a:pt x="1842" y="121"/>
                  </a:cubicBezTo>
                  <a:cubicBezTo>
                    <a:pt x="1737" y="79"/>
                    <a:pt x="1633" y="37"/>
                    <a:pt x="1528" y="16"/>
                  </a:cubicBezTo>
                  <a:cubicBezTo>
                    <a:pt x="1476" y="6"/>
                    <a:pt x="1424" y="0"/>
                    <a:pt x="13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8"/>
            <p:cNvSpPr/>
            <p:nvPr/>
          </p:nvSpPr>
          <p:spPr>
            <a:xfrm>
              <a:off x="7969350" y="4418650"/>
              <a:ext cx="51275" cy="93125"/>
            </a:xfrm>
            <a:custGeom>
              <a:avLst/>
              <a:gdLst/>
              <a:ahLst/>
              <a:cxnLst/>
              <a:rect l="l" t="t" r="r" b="b"/>
              <a:pathLst>
                <a:path w="2051" h="3725" extrusionOk="0">
                  <a:moveTo>
                    <a:pt x="1465" y="1"/>
                  </a:moveTo>
                  <a:lnTo>
                    <a:pt x="1256" y="524"/>
                  </a:lnTo>
                  <a:lnTo>
                    <a:pt x="1841" y="775"/>
                  </a:lnTo>
                  <a:lnTo>
                    <a:pt x="2051" y="252"/>
                  </a:lnTo>
                  <a:lnTo>
                    <a:pt x="1465" y="1"/>
                  </a:lnTo>
                  <a:close/>
                  <a:moveTo>
                    <a:pt x="1067" y="963"/>
                  </a:moveTo>
                  <a:lnTo>
                    <a:pt x="0" y="3474"/>
                  </a:lnTo>
                  <a:lnTo>
                    <a:pt x="586" y="3725"/>
                  </a:lnTo>
                  <a:lnTo>
                    <a:pt x="1653" y="1214"/>
                  </a:lnTo>
                  <a:lnTo>
                    <a:pt x="1067" y="9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8"/>
            <p:cNvSpPr/>
            <p:nvPr/>
          </p:nvSpPr>
          <p:spPr>
            <a:xfrm>
              <a:off x="8004400" y="4455275"/>
              <a:ext cx="63300" cy="79525"/>
            </a:xfrm>
            <a:custGeom>
              <a:avLst/>
              <a:gdLst/>
              <a:ahLst/>
              <a:cxnLst/>
              <a:rect l="l" t="t" r="r" b="b"/>
              <a:pathLst>
                <a:path w="2532" h="3181" extrusionOk="0">
                  <a:moveTo>
                    <a:pt x="837" y="0"/>
                  </a:moveTo>
                  <a:lnTo>
                    <a:pt x="0" y="2595"/>
                  </a:lnTo>
                  <a:lnTo>
                    <a:pt x="586" y="2783"/>
                  </a:lnTo>
                  <a:lnTo>
                    <a:pt x="1235" y="816"/>
                  </a:lnTo>
                  <a:cubicBezTo>
                    <a:pt x="1318" y="774"/>
                    <a:pt x="1402" y="753"/>
                    <a:pt x="1486" y="712"/>
                  </a:cubicBezTo>
                  <a:cubicBezTo>
                    <a:pt x="1527" y="701"/>
                    <a:pt x="1564" y="696"/>
                    <a:pt x="1598" y="696"/>
                  </a:cubicBezTo>
                  <a:cubicBezTo>
                    <a:pt x="1632" y="696"/>
                    <a:pt x="1663" y="701"/>
                    <a:pt x="1695" y="712"/>
                  </a:cubicBezTo>
                  <a:cubicBezTo>
                    <a:pt x="1779" y="733"/>
                    <a:pt x="1820" y="774"/>
                    <a:pt x="1841" y="837"/>
                  </a:cubicBezTo>
                  <a:cubicBezTo>
                    <a:pt x="1862" y="900"/>
                    <a:pt x="1862" y="984"/>
                    <a:pt x="1820" y="1067"/>
                  </a:cubicBezTo>
                  <a:lnTo>
                    <a:pt x="1214" y="2992"/>
                  </a:lnTo>
                  <a:lnTo>
                    <a:pt x="1799" y="3181"/>
                  </a:lnTo>
                  <a:lnTo>
                    <a:pt x="2448" y="1193"/>
                  </a:lnTo>
                  <a:cubicBezTo>
                    <a:pt x="2532" y="963"/>
                    <a:pt x="2532" y="774"/>
                    <a:pt x="2469" y="649"/>
                  </a:cubicBezTo>
                  <a:cubicBezTo>
                    <a:pt x="2427" y="502"/>
                    <a:pt x="2302" y="419"/>
                    <a:pt x="2113" y="356"/>
                  </a:cubicBezTo>
                  <a:cubicBezTo>
                    <a:pt x="2040" y="331"/>
                    <a:pt x="1966" y="321"/>
                    <a:pt x="1893" y="321"/>
                  </a:cubicBezTo>
                  <a:cubicBezTo>
                    <a:pt x="1841" y="321"/>
                    <a:pt x="1789" y="326"/>
                    <a:pt x="1737" y="335"/>
                  </a:cubicBezTo>
                  <a:cubicBezTo>
                    <a:pt x="1590" y="377"/>
                    <a:pt x="1465" y="419"/>
                    <a:pt x="1318" y="481"/>
                  </a:cubicBezTo>
                  <a:lnTo>
                    <a:pt x="1423" y="189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8"/>
            <p:cNvSpPr/>
            <p:nvPr/>
          </p:nvSpPr>
          <p:spPr>
            <a:xfrm>
              <a:off x="8072400" y="4476000"/>
              <a:ext cx="56500" cy="71175"/>
            </a:xfrm>
            <a:custGeom>
              <a:avLst/>
              <a:gdLst/>
              <a:ahLst/>
              <a:cxnLst/>
              <a:rect l="l" t="t" r="r" b="b"/>
              <a:pathLst>
                <a:path w="2260" h="2847" extrusionOk="0">
                  <a:moveTo>
                    <a:pt x="1145" y="0"/>
                  </a:moveTo>
                  <a:cubicBezTo>
                    <a:pt x="949" y="0"/>
                    <a:pt x="779" y="47"/>
                    <a:pt x="649" y="134"/>
                  </a:cubicBezTo>
                  <a:cubicBezTo>
                    <a:pt x="439" y="259"/>
                    <a:pt x="293" y="489"/>
                    <a:pt x="230" y="845"/>
                  </a:cubicBezTo>
                  <a:lnTo>
                    <a:pt x="84" y="1598"/>
                  </a:lnTo>
                  <a:cubicBezTo>
                    <a:pt x="0" y="1954"/>
                    <a:pt x="42" y="2226"/>
                    <a:pt x="188" y="2435"/>
                  </a:cubicBezTo>
                  <a:cubicBezTo>
                    <a:pt x="314" y="2624"/>
                    <a:pt x="544" y="2749"/>
                    <a:pt x="858" y="2812"/>
                  </a:cubicBezTo>
                  <a:cubicBezTo>
                    <a:pt x="971" y="2834"/>
                    <a:pt x="1075" y="2846"/>
                    <a:pt x="1173" y="2846"/>
                  </a:cubicBezTo>
                  <a:cubicBezTo>
                    <a:pt x="1347" y="2846"/>
                    <a:pt x="1498" y="2809"/>
                    <a:pt x="1632" y="2728"/>
                  </a:cubicBezTo>
                  <a:cubicBezTo>
                    <a:pt x="1841" y="2603"/>
                    <a:pt x="1988" y="2352"/>
                    <a:pt x="2051" y="1996"/>
                  </a:cubicBezTo>
                  <a:lnTo>
                    <a:pt x="1423" y="1870"/>
                  </a:lnTo>
                  <a:lnTo>
                    <a:pt x="1402" y="2038"/>
                  </a:lnTo>
                  <a:cubicBezTo>
                    <a:pt x="1381" y="2142"/>
                    <a:pt x="1318" y="2205"/>
                    <a:pt x="1256" y="2247"/>
                  </a:cubicBezTo>
                  <a:cubicBezTo>
                    <a:pt x="1206" y="2271"/>
                    <a:pt x="1150" y="2282"/>
                    <a:pt x="1091" y="2282"/>
                  </a:cubicBezTo>
                  <a:cubicBezTo>
                    <a:pt x="1049" y="2282"/>
                    <a:pt x="1006" y="2277"/>
                    <a:pt x="963" y="2268"/>
                  </a:cubicBezTo>
                  <a:cubicBezTo>
                    <a:pt x="858" y="2247"/>
                    <a:pt x="774" y="2205"/>
                    <a:pt x="711" y="2142"/>
                  </a:cubicBezTo>
                  <a:cubicBezTo>
                    <a:pt x="670" y="2080"/>
                    <a:pt x="649" y="1996"/>
                    <a:pt x="670" y="1891"/>
                  </a:cubicBezTo>
                  <a:lnTo>
                    <a:pt x="879" y="824"/>
                  </a:lnTo>
                  <a:cubicBezTo>
                    <a:pt x="900" y="720"/>
                    <a:pt x="942" y="636"/>
                    <a:pt x="1025" y="594"/>
                  </a:cubicBezTo>
                  <a:cubicBezTo>
                    <a:pt x="1085" y="579"/>
                    <a:pt x="1144" y="564"/>
                    <a:pt x="1210" y="564"/>
                  </a:cubicBezTo>
                  <a:cubicBezTo>
                    <a:pt x="1238" y="564"/>
                    <a:pt x="1267" y="567"/>
                    <a:pt x="1297" y="573"/>
                  </a:cubicBezTo>
                  <a:cubicBezTo>
                    <a:pt x="1423" y="594"/>
                    <a:pt x="1507" y="636"/>
                    <a:pt x="1548" y="699"/>
                  </a:cubicBezTo>
                  <a:cubicBezTo>
                    <a:pt x="1611" y="761"/>
                    <a:pt x="1632" y="866"/>
                    <a:pt x="1611" y="971"/>
                  </a:cubicBezTo>
                  <a:lnTo>
                    <a:pt x="1590" y="1075"/>
                  </a:lnTo>
                  <a:lnTo>
                    <a:pt x="2197" y="1201"/>
                  </a:lnTo>
                  <a:cubicBezTo>
                    <a:pt x="2260" y="866"/>
                    <a:pt x="2218" y="594"/>
                    <a:pt x="2092" y="406"/>
                  </a:cubicBezTo>
                  <a:cubicBezTo>
                    <a:pt x="1946" y="217"/>
                    <a:pt x="1716" y="92"/>
                    <a:pt x="1423" y="29"/>
                  </a:cubicBezTo>
                  <a:cubicBezTo>
                    <a:pt x="1326" y="10"/>
                    <a:pt x="1233" y="0"/>
                    <a:pt x="1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8"/>
            <p:cNvSpPr/>
            <p:nvPr/>
          </p:nvSpPr>
          <p:spPr>
            <a:xfrm>
              <a:off x="8139350" y="4485075"/>
              <a:ext cx="52850" cy="70975"/>
            </a:xfrm>
            <a:custGeom>
              <a:avLst/>
              <a:gdLst/>
              <a:ahLst/>
              <a:cxnLst/>
              <a:rect l="l" t="t" r="r" b="b"/>
              <a:pathLst>
                <a:path w="2114" h="2839" extrusionOk="0">
                  <a:moveTo>
                    <a:pt x="1066" y="518"/>
                  </a:moveTo>
                  <a:cubicBezTo>
                    <a:pt x="1086" y="518"/>
                    <a:pt x="1108" y="520"/>
                    <a:pt x="1130" y="524"/>
                  </a:cubicBezTo>
                  <a:cubicBezTo>
                    <a:pt x="1256" y="524"/>
                    <a:pt x="1339" y="566"/>
                    <a:pt x="1402" y="649"/>
                  </a:cubicBezTo>
                  <a:cubicBezTo>
                    <a:pt x="1444" y="733"/>
                    <a:pt x="1465" y="817"/>
                    <a:pt x="1465" y="942"/>
                  </a:cubicBezTo>
                  <a:lnTo>
                    <a:pt x="1444" y="1089"/>
                  </a:lnTo>
                  <a:lnTo>
                    <a:pt x="712" y="1026"/>
                  </a:lnTo>
                  <a:lnTo>
                    <a:pt x="733" y="880"/>
                  </a:lnTo>
                  <a:cubicBezTo>
                    <a:pt x="733" y="754"/>
                    <a:pt x="774" y="670"/>
                    <a:pt x="837" y="608"/>
                  </a:cubicBezTo>
                  <a:cubicBezTo>
                    <a:pt x="889" y="556"/>
                    <a:pt x="969" y="518"/>
                    <a:pt x="1066" y="518"/>
                  </a:cubicBezTo>
                  <a:close/>
                  <a:moveTo>
                    <a:pt x="1172" y="1"/>
                  </a:moveTo>
                  <a:cubicBezTo>
                    <a:pt x="1026" y="1"/>
                    <a:pt x="879" y="1"/>
                    <a:pt x="754" y="43"/>
                  </a:cubicBezTo>
                  <a:cubicBezTo>
                    <a:pt x="628" y="85"/>
                    <a:pt x="523" y="126"/>
                    <a:pt x="419" y="210"/>
                  </a:cubicBezTo>
                  <a:cubicBezTo>
                    <a:pt x="335" y="294"/>
                    <a:pt x="251" y="377"/>
                    <a:pt x="189" y="503"/>
                  </a:cubicBezTo>
                  <a:cubicBezTo>
                    <a:pt x="126" y="608"/>
                    <a:pt x="105" y="733"/>
                    <a:pt x="84" y="901"/>
                  </a:cubicBezTo>
                  <a:lnTo>
                    <a:pt x="21" y="1779"/>
                  </a:lnTo>
                  <a:cubicBezTo>
                    <a:pt x="0" y="1926"/>
                    <a:pt x="21" y="2072"/>
                    <a:pt x="63" y="2198"/>
                  </a:cubicBezTo>
                  <a:cubicBezTo>
                    <a:pt x="84" y="2323"/>
                    <a:pt x="147" y="2428"/>
                    <a:pt x="230" y="2512"/>
                  </a:cubicBezTo>
                  <a:cubicBezTo>
                    <a:pt x="314" y="2595"/>
                    <a:pt x="419" y="2679"/>
                    <a:pt x="523" y="2742"/>
                  </a:cubicBezTo>
                  <a:cubicBezTo>
                    <a:pt x="649" y="2784"/>
                    <a:pt x="795" y="2826"/>
                    <a:pt x="942" y="2826"/>
                  </a:cubicBezTo>
                  <a:cubicBezTo>
                    <a:pt x="1006" y="2834"/>
                    <a:pt x="1067" y="2838"/>
                    <a:pt x="1126" y="2838"/>
                  </a:cubicBezTo>
                  <a:cubicBezTo>
                    <a:pt x="1356" y="2838"/>
                    <a:pt x="1545" y="2775"/>
                    <a:pt x="1695" y="2658"/>
                  </a:cubicBezTo>
                  <a:cubicBezTo>
                    <a:pt x="1863" y="2533"/>
                    <a:pt x="1967" y="2302"/>
                    <a:pt x="2009" y="2030"/>
                  </a:cubicBezTo>
                  <a:lnTo>
                    <a:pt x="1381" y="1968"/>
                  </a:lnTo>
                  <a:cubicBezTo>
                    <a:pt x="1381" y="2072"/>
                    <a:pt x="1339" y="2177"/>
                    <a:pt x="1277" y="2240"/>
                  </a:cubicBezTo>
                  <a:cubicBezTo>
                    <a:pt x="1225" y="2291"/>
                    <a:pt x="1145" y="2329"/>
                    <a:pt x="1048" y="2329"/>
                  </a:cubicBezTo>
                  <a:cubicBezTo>
                    <a:pt x="1028" y="2329"/>
                    <a:pt x="1006" y="2327"/>
                    <a:pt x="984" y="2323"/>
                  </a:cubicBezTo>
                  <a:cubicBezTo>
                    <a:pt x="879" y="2323"/>
                    <a:pt x="774" y="2282"/>
                    <a:pt x="712" y="2219"/>
                  </a:cubicBezTo>
                  <a:cubicBezTo>
                    <a:pt x="649" y="2135"/>
                    <a:pt x="628" y="2051"/>
                    <a:pt x="628" y="1905"/>
                  </a:cubicBezTo>
                  <a:lnTo>
                    <a:pt x="670" y="1549"/>
                  </a:lnTo>
                  <a:lnTo>
                    <a:pt x="2051" y="1654"/>
                  </a:lnTo>
                  <a:lnTo>
                    <a:pt x="2093" y="1026"/>
                  </a:lnTo>
                  <a:cubicBezTo>
                    <a:pt x="2114" y="880"/>
                    <a:pt x="2093" y="754"/>
                    <a:pt x="2051" y="629"/>
                  </a:cubicBezTo>
                  <a:cubicBezTo>
                    <a:pt x="2009" y="524"/>
                    <a:pt x="1946" y="419"/>
                    <a:pt x="1863" y="315"/>
                  </a:cubicBezTo>
                  <a:cubicBezTo>
                    <a:pt x="1779" y="231"/>
                    <a:pt x="1695" y="168"/>
                    <a:pt x="1570" y="105"/>
                  </a:cubicBezTo>
                  <a:cubicBezTo>
                    <a:pt x="1444" y="64"/>
                    <a:pt x="1318" y="22"/>
                    <a:pt x="1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8"/>
            <p:cNvSpPr/>
            <p:nvPr/>
          </p:nvSpPr>
          <p:spPr>
            <a:xfrm>
              <a:off x="8247100" y="4461025"/>
              <a:ext cx="38200" cy="93125"/>
            </a:xfrm>
            <a:custGeom>
              <a:avLst/>
              <a:gdLst/>
              <a:ahLst/>
              <a:cxnLst/>
              <a:rect l="l" t="t" r="r" b="b"/>
              <a:pathLst>
                <a:path w="1528" h="3725" extrusionOk="0">
                  <a:moveTo>
                    <a:pt x="1130" y="0"/>
                  </a:moveTo>
                  <a:lnTo>
                    <a:pt x="733" y="42"/>
                  </a:lnTo>
                  <a:cubicBezTo>
                    <a:pt x="691" y="105"/>
                    <a:pt x="670" y="147"/>
                    <a:pt x="628" y="210"/>
                  </a:cubicBezTo>
                  <a:cubicBezTo>
                    <a:pt x="607" y="251"/>
                    <a:pt x="566" y="314"/>
                    <a:pt x="503" y="356"/>
                  </a:cubicBezTo>
                  <a:cubicBezTo>
                    <a:pt x="461" y="419"/>
                    <a:pt x="398" y="461"/>
                    <a:pt x="314" y="503"/>
                  </a:cubicBezTo>
                  <a:cubicBezTo>
                    <a:pt x="231" y="544"/>
                    <a:pt x="126" y="586"/>
                    <a:pt x="1" y="628"/>
                  </a:cubicBezTo>
                  <a:lnTo>
                    <a:pt x="42" y="1026"/>
                  </a:lnTo>
                  <a:lnTo>
                    <a:pt x="586" y="963"/>
                  </a:lnTo>
                  <a:lnTo>
                    <a:pt x="900" y="3725"/>
                  </a:lnTo>
                  <a:lnTo>
                    <a:pt x="1528" y="3662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8"/>
            <p:cNvSpPr/>
            <p:nvPr/>
          </p:nvSpPr>
          <p:spPr>
            <a:xfrm>
              <a:off x="8306725" y="4449825"/>
              <a:ext cx="69075" cy="93025"/>
            </a:xfrm>
            <a:custGeom>
              <a:avLst/>
              <a:gdLst/>
              <a:ahLst/>
              <a:cxnLst/>
              <a:rect l="l" t="t" r="r" b="b"/>
              <a:pathLst>
                <a:path w="2763" h="3721" extrusionOk="0">
                  <a:moveTo>
                    <a:pt x="1235" y="595"/>
                  </a:moveTo>
                  <a:cubicBezTo>
                    <a:pt x="1298" y="595"/>
                    <a:pt x="1340" y="637"/>
                    <a:pt x="1403" y="658"/>
                  </a:cubicBezTo>
                  <a:cubicBezTo>
                    <a:pt x="1445" y="699"/>
                    <a:pt x="1486" y="741"/>
                    <a:pt x="1528" y="783"/>
                  </a:cubicBezTo>
                  <a:cubicBezTo>
                    <a:pt x="1549" y="825"/>
                    <a:pt x="1591" y="888"/>
                    <a:pt x="1591" y="951"/>
                  </a:cubicBezTo>
                  <a:cubicBezTo>
                    <a:pt x="1612" y="1013"/>
                    <a:pt x="1612" y="1076"/>
                    <a:pt x="1612" y="1139"/>
                  </a:cubicBezTo>
                  <a:cubicBezTo>
                    <a:pt x="1591" y="1202"/>
                    <a:pt x="1570" y="1243"/>
                    <a:pt x="1549" y="1306"/>
                  </a:cubicBezTo>
                  <a:cubicBezTo>
                    <a:pt x="1507" y="1348"/>
                    <a:pt x="1466" y="1390"/>
                    <a:pt x="1424" y="1432"/>
                  </a:cubicBezTo>
                  <a:cubicBezTo>
                    <a:pt x="1382" y="1474"/>
                    <a:pt x="1319" y="1495"/>
                    <a:pt x="1256" y="1495"/>
                  </a:cubicBezTo>
                  <a:cubicBezTo>
                    <a:pt x="1194" y="1515"/>
                    <a:pt x="1131" y="1515"/>
                    <a:pt x="1068" y="1515"/>
                  </a:cubicBezTo>
                  <a:cubicBezTo>
                    <a:pt x="1005" y="1495"/>
                    <a:pt x="942" y="1474"/>
                    <a:pt x="901" y="1453"/>
                  </a:cubicBezTo>
                  <a:cubicBezTo>
                    <a:pt x="859" y="1411"/>
                    <a:pt x="817" y="1369"/>
                    <a:pt x="775" y="1327"/>
                  </a:cubicBezTo>
                  <a:cubicBezTo>
                    <a:pt x="733" y="1285"/>
                    <a:pt x="712" y="1223"/>
                    <a:pt x="691" y="1160"/>
                  </a:cubicBezTo>
                  <a:cubicBezTo>
                    <a:pt x="670" y="1097"/>
                    <a:pt x="670" y="1034"/>
                    <a:pt x="691" y="971"/>
                  </a:cubicBezTo>
                  <a:cubicBezTo>
                    <a:pt x="691" y="930"/>
                    <a:pt x="712" y="867"/>
                    <a:pt x="754" y="804"/>
                  </a:cubicBezTo>
                  <a:cubicBezTo>
                    <a:pt x="775" y="762"/>
                    <a:pt x="817" y="720"/>
                    <a:pt x="859" y="679"/>
                  </a:cubicBezTo>
                  <a:cubicBezTo>
                    <a:pt x="922" y="637"/>
                    <a:pt x="963" y="616"/>
                    <a:pt x="1047" y="595"/>
                  </a:cubicBezTo>
                  <a:close/>
                  <a:moveTo>
                    <a:pt x="1542" y="2039"/>
                  </a:moveTo>
                  <a:cubicBezTo>
                    <a:pt x="1645" y="2039"/>
                    <a:pt x="1738" y="2066"/>
                    <a:pt x="1821" y="2122"/>
                  </a:cubicBezTo>
                  <a:cubicBezTo>
                    <a:pt x="1926" y="2185"/>
                    <a:pt x="2010" y="2311"/>
                    <a:pt x="2051" y="2478"/>
                  </a:cubicBezTo>
                  <a:cubicBezTo>
                    <a:pt x="2093" y="2624"/>
                    <a:pt x="2072" y="2750"/>
                    <a:pt x="2030" y="2875"/>
                  </a:cubicBezTo>
                  <a:cubicBezTo>
                    <a:pt x="1968" y="2980"/>
                    <a:pt x="1842" y="3064"/>
                    <a:pt x="1633" y="3106"/>
                  </a:cubicBezTo>
                  <a:cubicBezTo>
                    <a:pt x="1559" y="3130"/>
                    <a:pt x="1491" y="3142"/>
                    <a:pt x="1430" y="3142"/>
                  </a:cubicBezTo>
                  <a:cubicBezTo>
                    <a:pt x="1336" y="3142"/>
                    <a:pt x="1257" y="3114"/>
                    <a:pt x="1194" y="3064"/>
                  </a:cubicBezTo>
                  <a:cubicBezTo>
                    <a:pt x="1089" y="3001"/>
                    <a:pt x="1005" y="2896"/>
                    <a:pt x="984" y="2729"/>
                  </a:cubicBezTo>
                  <a:cubicBezTo>
                    <a:pt x="942" y="2562"/>
                    <a:pt x="963" y="2415"/>
                    <a:pt x="1026" y="2290"/>
                  </a:cubicBezTo>
                  <a:cubicBezTo>
                    <a:pt x="1110" y="2185"/>
                    <a:pt x="1214" y="2101"/>
                    <a:pt x="1382" y="2059"/>
                  </a:cubicBezTo>
                  <a:cubicBezTo>
                    <a:pt x="1438" y="2046"/>
                    <a:pt x="1491" y="2039"/>
                    <a:pt x="1542" y="2039"/>
                  </a:cubicBezTo>
                  <a:close/>
                  <a:moveTo>
                    <a:pt x="1235" y="1"/>
                  </a:moveTo>
                  <a:cubicBezTo>
                    <a:pt x="1134" y="1"/>
                    <a:pt x="1023" y="20"/>
                    <a:pt x="901" y="51"/>
                  </a:cubicBezTo>
                  <a:cubicBezTo>
                    <a:pt x="754" y="72"/>
                    <a:pt x="608" y="134"/>
                    <a:pt x="482" y="197"/>
                  </a:cubicBezTo>
                  <a:cubicBezTo>
                    <a:pt x="357" y="281"/>
                    <a:pt x="252" y="365"/>
                    <a:pt x="189" y="469"/>
                  </a:cubicBezTo>
                  <a:cubicBezTo>
                    <a:pt x="105" y="574"/>
                    <a:pt x="43" y="679"/>
                    <a:pt x="22" y="825"/>
                  </a:cubicBezTo>
                  <a:cubicBezTo>
                    <a:pt x="1" y="951"/>
                    <a:pt x="1" y="1097"/>
                    <a:pt x="43" y="1264"/>
                  </a:cubicBezTo>
                  <a:cubicBezTo>
                    <a:pt x="85" y="1432"/>
                    <a:pt x="147" y="1557"/>
                    <a:pt x="252" y="1683"/>
                  </a:cubicBezTo>
                  <a:cubicBezTo>
                    <a:pt x="357" y="1808"/>
                    <a:pt x="482" y="1892"/>
                    <a:pt x="650" y="1934"/>
                  </a:cubicBezTo>
                  <a:cubicBezTo>
                    <a:pt x="482" y="2059"/>
                    <a:pt x="377" y="2185"/>
                    <a:pt x="336" y="2352"/>
                  </a:cubicBezTo>
                  <a:cubicBezTo>
                    <a:pt x="294" y="2520"/>
                    <a:pt x="294" y="2708"/>
                    <a:pt x="336" y="2896"/>
                  </a:cubicBezTo>
                  <a:cubicBezTo>
                    <a:pt x="377" y="3085"/>
                    <a:pt x="440" y="3231"/>
                    <a:pt x="545" y="3336"/>
                  </a:cubicBezTo>
                  <a:cubicBezTo>
                    <a:pt x="629" y="3461"/>
                    <a:pt x="733" y="3545"/>
                    <a:pt x="859" y="3608"/>
                  </a:cubicBezTo>
                  <a:cubicBezTo>
                    <a:pt x="984" y="3671"/>
                    <a:pt x="1131" y="3712"/>
                    <a:pt x="1298" y="3712"/>
                  </a:cubicBezTo>
                  <a:cubicBezTo>
                    <a:pt x="1337" y="3718"/>
                    <a:pt x="1378" y="3721"/>
                    <a:pt x="1420" y="3721"/>
                  </a:cubicBezTo>
                  <a:cubicBezTo>
                    <a:pt x="1534" y="3721"/>
                    <a:pt x="1657" y="3701"/>
                    <a:pt x="1779" y="3671"/>
                  </a:cubicBezTo>
                  <a:cubicBezTo>
                    <a:pt x="1947" y="3629"/>
                    <a:pt x="2093" y="3566"/>
                    <a:pt x="2219" y="3503"/>
                  </a:cubicBezTo>
                  <a:cubicBezTo>
                    <a:pt x="2365" y="3420"/>
                    <a:pt x="2470" y="3315"/>
                    <a:pt x="2554" y="3210"/>
                  </a:cubicBezTo>
                  <a:cubicBezTo>
                    <a:pt x="2637" y="3106"/>
                    <a:pt x="2700" y="2959"/>
                    <a:pt x="2721" y="2813"/>
                  </a:cubicBezTo>
                  <a:cubicBezTo>
                    <a:pt x="2763" y="2687"/>
                    <a:pt x="2742" y="2520"/>
                    <a:pt x="2700" y="2331"/>
                  </a:cubicBezTo>
                  <a:cubicBezTo>
                    <a:pt x="2658" y="2143"/>
                    <a:pt x="2574" y="1976"/>
                    <a:pt x="2470" y="1850"/>
                  </a:cubicBezTo>
                  <a:cubicBezTo>
                    <a:pt x="2365" y="1725"/>
                    <a:pt x="2198" y="1641"/>
                    <a:pt x="1989" y="1620"/>
                  </a:cubicBezTo>
                  <a:cubicBezTo>
                    <a:pt x="2114" y="1515"/>
                    <a:pt x="2198" y="1369"/>
                    <a:pt x="2240" y="1223"/>
                  </a:cubicBezTo>
                  <a:cubicBezTo>
                    <a:pt x="2261" y="1055"/>
                    <a:pt x="2261" y="909"/>
                    <a:pt x="2240" y="741"/>
                  </a:cubicBezTo>
                  <a:cubicBezTo>
                    <a:pt x="2198" y="574"/>
                    <a:pt x="2135" y="448"/>
                    <a:pt x="2051" y="344"/>
                  </a:cubicBezTo>
                  <a:cubicBezTo>
                    <a:pt x="1947" y="239"/>
                    <a:pt x="1863" y="155"/>
                    <a:pt x="1738" y="93"/>
                  </a:cubicBezTo>
                  <a:cubicBezTo>
                    <a:pt x="1612" y="30"/>
                    <a:pt x="1486" y="9"/>
                    <a:pt x="1340" y="9"/>
                  </a:cubicBezTo>
                  <a:cubicBezTo>
                    <a:pt x="1306" y="3"/>
                    <a:pt x="1271" y="1"/>
                    <a:pt x="1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8"/>
            <p:cNvSpPr/>
            <p:nvPr/>
          </p:nvSpPr>
          <p:spPr>
            <a:xfrm>
              <a:off x="8372125" y="4428975"/>
              <a:ext cx="73775" cy="92375"/>
            </a:xfrm>
            <a:custGeom>
              <a:avLst/>
              <a:gdLst/>
              <a:ahLst/>
              <a:cxnLst/>
              <a:rect l="l" t="t" r="r" b="b"/>
              <a:pathLst>
                <a:path w="2951" h="3695" extrusionOk="0">
                  <a:moveTo>
                    <a:pt x="1214" y="592"/>
                  </a:moveTo>
                  <a:cubicBezTo>
                    <a:pt x="1298" y="592"/>
                    <a:pt x="1360" y="613"/>
                    <a:pt x="1423" y="655"/>
                  </a:cubicBezTo>
                  <a:cubicBezTo>
                    <a:pt x="1486" y="676"/>
                    <a:pt x="1549" y="738"/>
                    <a:pt x="1611" y="822"/>
                  </a:cubicBezTo>
                  <a:cubicBezTo>
                    <a:pt x="1674" y="906"/>
                    <a:pt x="1716" y="1010"/>
                    <a:pt x="1779" y="1157"/>
                  </a:cubicBezTo>
                  <a:lnTo>
                    <a:pt x="1842" y="1345"/>
                  </a:lnTo>
                  <a:cubicBezTo>
                    <a:pt x="1800" y="1450"/>
                    <a:pt x="1737" y="1533"/>
                    <a:pt x="1674" y="1638"/>
                  </a:cubicBezTo>
                  <a:cubicBezTo>
                    <a:pt x="1611" y="1722"/>
                    <a:pt x="1528" y="1785"/>
                    <a:pt x="1423" y="1826"/>
                  </a:cubicBezTo>
                  <a:cubicBezTo>
                    <a:pt x="1360" y="1847"/>
                    <a:pt x="1292" y="1858"/>
                    <a:pt x="1224" y="1858"/>
                  </a:cubicBezTo>
                  <a:cubicBezTo>
                    <a:pt x="1156" y="1858"/>
                    <a:pt x="1088" y="1847"/>
                    <a:pt x="1026" y="1826"/>
                  </a:cubicBezTo>
                  <a:cubicBezTo>
                    <a:pt x="900" y="1764"/>
                    <a:pt x="795" y="1638"/>
                    <a:pt x="733" y="1450"/>
                  </a:cubicBezTo>
                  <a:cubicBezTo>
                    <a:pt x="649" y="1261"/>
                    <a:pt x="649" y="1094"/>
                    <a:pt x="670" y="948"/>
                  </a:cubicBezTo>
                  <a:cubicBezTo>
                    <a:pt x="712" y="801"/>
                    <a:pt x="816" y="717"/>
                    <a:pt x="984" y="655"/>
                  </a:cubicBezTo>
                  <a:cubicBezTo>
                    <a:pt x="1067" y="613"/>
                    <a:pt x="1151" y="592"/>
                    <a:pt x="1214" y="592"/>
                  </a:cubicBezTo>
                  <a:close/>
                  <a:moveTo>
                    <a:pt x="1295" y="1"/>
                  </a:moveTo>
                  <a:cubicBezTo>
                    <a:pt x="1135" y="1"/>
                    <a:pt x="963" y="37"/>
                    <a:pt x="774" y="111"/>
                  </a:cubicBezTo>
                  <a:cubicBezTo>
                    <a:pt x="586" y="173"/>
                    <a:pt x="440" y="278"/>
                    <a:pt x="314" y="383"/>
                  </a:cubicBezTo>
                  <a:cubicBezTo>
                    <a:pt x="189" y="508"/>
                    <a:pt x="105" y="634"/>
                    <a:pt x="63" y="759"/>
                  </a:cubicBezTo>
                  <a:cubicBezTo>
                    <a:pt x="21" y="906"/>
                    <a:pt x="0" y="1052"/>
                    <a:pt x="0" y="1220"/>
                  </a:cubicBezTo>
                  <a:cubicBezTo>
                    <a:pt x="21" y="1387"/>
                    <a:pt x="63" y="1554"/>
                    <a:pt x="126" y="1722"/>
                  </a:cubicBezTo>
                  <a:cubicBezTo>
                    <a:pt x="168" y="1847"/>
                    <a:pt x="251" y="1973"/>
                    <a:pt x="335" y="2077"/>
                  </a:cubicBezTo>
                  <a:cubicBezTo>
                    <a:pt x="419" y="2182"/>
                    <a:pt x="502" y="2266"/>
                    <a:pt x="607" y="2329"/>
                  </a:cubicBezTo>
                  <a:cubicBezTo>
                    <a:pt x="733" y="2391"/>
                    <a:pt x="858" y="2433"/>
                    <a:pt x="984" y="2454"/>
                  </a:cubicBezTo>
                  <a:cubicBezTo>
                    <a:pt x="1109" y="2454"/>
                    <a:pt x="1256" y="2433"/>
                    <a:pt x="1402" y="2370"/>
                  </a:cubicBezTo>
                  <a:cubicBezTo>
                    <a:pt x="1549" y="2329"/>
                    <a:pt x="1653" y="2245"/>
                    <a:pt x="1758" y="2161"/>
                  </a:cubicBezTo>
                  <a:cubicBezTo>
                    <a:pt x="1863" y="2057"/>
                    <a:pt x="1946" y="1952"/>
                    <a:pt x="2030" y="1826"/>
                  </a:cubicBezTo>
                  <a:lnTo>
                    <a:pt x="2155" y="2161"/>
                  </a:lnTo>
                  <a:cubicBezTo>
                    <a:pt x="2197" y="2287"/>
                    <a:pt x="2239" y="2412"/>
                    <a:pt x="2260" y="2517"/>
                  </a:cubicBezTo>
                  <a:cubicBezTo>
                    <a:pt x="2260" y="2601"/>
                    <a:pt x="2260" y="2684"/>
                    <a:pt x="2239" y="2768"/>
                  </a:cubicBezTo>
                  <a:cubicBezTo>
                    <a:pt x="2218" y="2831"/>
                    <a:pt x="2176" y="2893"/>
                    <a:pt x="2114" y="2935"/>
                  </a:cubicBezTo>
                  <a:cubicBezTo>
                    <a:pt x="2072" y="2977"/>
                    <a:pt x="1988" y="3019"/>
                    <a:pt x="1904" y="3061"/>
                  </a:cubicBezTo>
                  <a:cubicBezTo>
                    <a:pt x="1852" y="3082"/>
                    <a:pt x="1795" y="3092"/>
                    <a:pt x="1737" y="3092"/>
                  </a:cubicBezTo>
                  <a:cubicBezTo>
                    <a:pt x="1679" y="3092"/>
                    <a:pt x="1622" y="3082"/>
                    <a:pt x="1570" y="3061"/>
                  </a:cubicBezTo>
                  <a:cubicBezTo>
                    <a:pt x="1465" y="3019"/>
                    <a:pt x="1381" y="2935"/>
                    <a:pt x="1319" y="2831"/>
                  </a:cubicBezTo>
                  <a:lnTo>
                    <a:pt x="712" y="3061"/>
                  </a:lnTo>
                  <a:cubicBezTo>
                    <a:pt x="858" y="3354"/>
                    <a:pt x="1047" y="3542"/>
                    <a:pt x="1298" y="3626"/>
                  </a:cubicBezTo>
                  <a:cubicBezTo>
                    <a:pt x="1411" y="3673"/>
                    <a:pt x="1528" y="3695"/>
                    <a:pt x="1650" y="3695"/>
                  </a:cubicBezTo>
                  <a:cubicBezTo>
                    <a:pt x="1798" y="3695"/>
                    <a:pt x="1953" y="3662"/>
                    <a:pt x="2114" y="3605"/>
                  </a:cubicBezTo>
                  <a:cubicBezTo>
                    <a:pt x="2490" y="3458"/>
                    <a:pt x="2720" y="3249"/>
                    <a:pt x="2846" y="2956"/>
                  </a:cubicBezTo>
                  <a:cubicBezTo>
                    <a:pt x="2951" y="2684"/>
                    <a:pt x="2930" y="2349"/>
                    <a:pt x="2804" y="1994"/>
                  </a:cubicBezTo>
                  <a:lnTo>
                    <a:pt x="2365" y="843"/>
                  </a:lnTo>
                  <a:cubicBezTo>
                    <a:pt x="2218" y="487"/>
                    <a:pt x="2030" y="236"/>
                    <a:pt x="1737" y="111"/>
                  </a:cubicBezTo>
                  <a:cubicBezTo>
                    <a:pt x="1601" y="37"/>
                    <a:pt x="1455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8"/>
            <p:cNvSpPr/>
            <p:nvPr/>
          </p:nvSpPr>
          <p:spPr>
            <a:xfrm>
              <a:off x="8434900" y="4399950"/>
              <a:ext cx="77950" cy="91700"/>
            </a:xfrm>
            <a:custGeom>
              <a:avLst/>
              <a:gdLst/>
              <a:ahLst/>
              <a:cxnLst/>
              <a:rect l="l" t="t" r="r" b="b"/>
              <a:pathLst>
                <a:path w="3118" h="3668" extrusionOk="0">
                  <a:moveTo>
                    <a:pt x="1130" y="623"/>
                  </a:moveTo>
                  <a:cubicBezTo>
                    <a:pt x="1193" y="623"/>
                    <a:pt x="1235" y="623"/>
                    <a:pt x="1297" y="644"/>
                  </a:cubicBezTo>
                  <a:cubicBezTo>
                    <a:pt x="1360" y="665"/>
                    <a:pt x="1402" y="686"/>
                    <a:pt x="1444" y="728"/>
                  </a:cubicBezTo>
                  <a:cubicBezTo>
                    <a:pt x="1507" y="769"/>
                    <a:pt x="1528" y="811"/>
                    <a:pt x="1569" y="874"/>
                  </a:cubicBezTo>
                  <a:cubicBezTo>
                    <a:pt x="1590" y="937"/>
                    <a:pt x="1611" y="1000"/>
                    <a:pt x="1611" y="1062"/>
                  </a:cubicBezTo>
                  <a:cubicBezTo>
                    <a:pt x="1611" y="1104"/>
                    <a:pt x="1611" y="1167"/>
                    <a:pt x="1590" y="1230"/>
                  </a:cubicBezTo>
                  <a:cubicBezTo>
                    <a:pt x="1569" y="1293"/>
                    <a:pt x="1549" y="1334"/>
                    <a:pt x="1507" y="1376"/>
                  </a:cubicBezTo>
                  <a:cubicBezTo>
                    <a:pt x="1465" y="1439"/>
                    <a:pt x="1423" y="1481"/>
                    <a:pt x="1360" y="1502"/>
                  </a:cubicBezTo>
                  <a:cubicBezTo>
                    <a:pt x="1318" y="1523"/>
                    <a:pt x="1256" y="1544"/>
                    <a:pt x="1193" y="1544"/>
                  </a:cubicBezTo>
                  <a:cubicBezTo>
                    <a:pt x="1172" y="1551"/>
                    <a:pt x="1151" y="1553"/>
                    <a:pt x="1130" y="1553"/>
                  </a:cubicBezTo>
                  <a:cubicBezTo>
                    <a:pt x="1088" y="1553"/>
                    <a:pt x="1046" y="1544"/>
                    <a:pt x="1004" y="1544"/>
                  </a:cubicBezTo>
                  <a:cubicBezTo>
                    <a:pt x="963" y="1523"/>
                    <a:pt x="900" y="1481"/>
                    <a:pt x="858" y="1460"/>
                  </a:cubicBezTo>
                  <a:cubicBezTo>
                    <a:pt x="816" y="1418"/>
                    <a:pt x="774" y="1376"/>
                    <a:pt x="753" y="1313"/>
                  </a:cubicBezTo>
                  <a:cubicBezTo>
                    <a:pt x="712" y="1251"/>
                    <a:pt x="691" y="1188"/>
                    <a:pt x="691" y="1125"/>
                  </a:cubicBezTo>
                  <a:cubicBezTo>
                    <a:pt x="691" y="1062"/>
                    <a:pt x="691" y="1021"/>
                    <a:pt x="712" y="958"/>
                  </a:cubicBezTo>
                  <a:cubicBezTo>
                    <a:pt x="732" y="895"/>
                    <a:pt x="753" y="853"/>
                    <a:pt x="795" y="790"/>
                  </a:cubicBezTo>
                  <a:cubicBezTo>
                    <a:pt x="837" y="749"/>
                    <a:pt x="879" y="707"/>
                    <a:pt x="942" y="686"/>
                  </a:cubicBezTo>
                  <a:cubicBezTo>
                    <a:pt x="1004" y="644"/>
                    <a:pt x="1067" y="623"/>
                    <a:pt x="1130" y="623"/>
                  </a:cubicBezTo>
                  <a:close/>
                  <a:moveTo>
                    <a:pt x="1925" y="1920"/>
                  </a:moveTo>
                  <a:cubicBezTo>
                    <a:pt x="1974" y="1920"/>
                    <a:pt x="2023" y="1927"/>
                    <a:pt x="2072" y="1941"/>
                  </a:cubicBezTo>
                  <a:cubicBezTo>
                    <a:pt x="2197" y="2004"/>
                    <a:pt x="2302" y="2088"/>
                    <a:pt x="2385" y="2234"/>
                  </a:cubicBezTo>
                  <a:cubicBezTo>
                    <a:pt x="2448" y="2381"/>
                    <a:pt x="2469" y="2506"/>
                    <a:pt x="2448" y="2632"/>
                  </a:cubicBezTo>
                  <a:cubicBezTo>
                    <a:pt x="2427" y="2757"/>
                    <a:pt x="2323" y="2883"/>
                    <a:pt x="2134" y="2966"/>
                  </a:cubicBezTo>
                  <a:cubicBezTo>
                    <a:pt x="2017" y="3032"/>
                    <a:pt x="1915" y="3065"/>
                    <a:pt x="1825" y="3065"/>
                  </a:cubicBezTo>
                  <a:cubicBezTo>
                    <a:pt x="1771" y="3065"/>
                    <a:pt x="1721" y="3053"/>
                    <a:pt x="1674" y="3029"/>
                  </a:cubicBezTo>
                  <a:cubicBezTo>
                    <a:pt x="1569" y="2987"/>
                    <a:pt x="1465" y="2904"/>
                    <a:pt x="1402" y="2757"/>
                  </a:cubicBezTo>
                  <a:cubicBezTo>
                    <a:pt x="1318" y="2611"/>
                    <a:pt x="1297" y="2464"/>
                    <a:pt x="1339" y="2318"/>
                  </a:cubicBezTo>
                  <a:cubicBezTo>
                    <a:pt x="1381" y="2192"/>
                    <a:pt x="1486" y="2088"/>
                    <a:pt x="1632" y="2004"/>
                  </a:cubicBezTo>
                  <a:cubicBezTo>
                    <a:pt x="1730" y="1948"/>
                    <a:pt x="1827" y="1920"/>
                    <a:pt x="1925" y="1920"/>
                  </a:cubicBezTo>
                  <a:close/>
                  <a:moveTo>
                    <a:pt x="1295" y="1"/>
                  </a:moveTo>
                  <a:cubicBezTo>
                    <a:pt x="1229" y="1"/>
                    <a:pt x="1161" y="6"/>
                    <a:pt x="1088" y="16"/>
                  </a:cubicBezTo>
                  <a:cubicBezTo>
                    <a:pt x="942" y="37"/>
                    <a:pt x="816" y="100"/>
                    <a:pt x="670" y="163"/>
                  </a:cubicBezTo>
                  <a:cubicBezTo>
                    <a:pt x="523" y="246"/>
                    <a:pt x="398" y="330"/>
                    <a:pt x="314" y="435"/>
                  </a:cubicBezTo>
                  <a:cubicBezTo>
                    <a:pt x="209" y="518"/>
                    <a:pt x="126" y="644"/>
                    <a:pt x="63" y="749"/>
                  </a:cubicBezTo>
                  <a:cubicBezTo>
                    <a:pt x="21" y="874"/>
                    <a:pt x="0" y="1000"/>
                    <a:pt x="0" y="1146"/>
                  </a:cubicBezTo>
                  <a:cubicBezTo>
                    <a:pt x="0" y="1272"/>
                    <a:pt x="42" y="1418"/>
                    <a:pt x="126" y="1565"/>
                  </a:cubicBezTo>
                  <a:cubicBezTo>
                    <a:pt x="209" y="1711"/>
                    <a:pt x="314" y="1837"/>
                    <a:pt x="440" y="1920"/>
                  </a:cubicBezTo>
                  <a:cubicBezTo>
                    <a:pt x="565" y="2025"/>
                    <a:pt x="712" y="2067"/>
                    <a:pt x="879" y="2067"/>
                  </a:cubicBezTo>
                  <a:cubicBezTo>
                    <a:pt x="753" y="2213"/>
                    <a:pt x="670" y="2381"/>
                    <a:pt x="670" y="2548"/>
                  </a:cubicBezTo>
                  <a:cubicBezTo>
                    <a:pt x="670" y="2715"/>
                    <a:pt x="732" y="2904"/>
                    <a:pt x="816" y="3092"/>
                  </a:cubicBezTo>
                  <a:cubicBezTo>
                    <a:pt x="900" y="3238"/>
                    <a:pt x="1004" y="3364"/>
                    <a:pt x="1109" y="3469"/>
                  </a:cubicBezTo>
                  <a:cubicBezTo>
                    <a:pt x="1235" y="3552"/>
                    <a:pt x="1360" y="3615"/>
                    <a:pt x="1507" y="3636"/>
                  </a:cubicBezTo>
                  <a:cubicBezTo>
                    <a:pt x="1569" y="3657"/>
                    <a:pt x="1637" y="3667"/>
                    <a:pt x="1711" y="3667"/>
                  </a:cubicBezTo>
                  <a:cubicBezTo>
                    <a:pt x="1784" y="3667"/>
                    <a:pt x="1862" y="3657"/>
                    <a:pt x="1946" y="3636"/>
                  </a:cubicBezTo>
                  <a:cubicBezTo>
                    <a:pt x="2093" y="3615"/>
                    <a:pt x="2239" y="3552"/>
                    <a:pt x="2406" y="3490"/>
                  </a:cubicBezTo>
                  <a:cubicBezTo>
                    <a:pt x="2553" y="3406"/>
                    <a:pt x="2678" y="3301"/>
                    <a:pt x="2783" y="3197"/>
                  </a:cubicBezTo>
                  <a:cubicBezTo>
                    <a:pt x="2909" y="3092"/>
                    <a:pt x="2992" y="2966"/>
                    <a:pt x="3034" y="2841"/>
                  </a:cubicBezTo>
                  <a:cubicBezTo>
                    <a:pt x="3097" y="2715"/>
                    <a:pt x="3118" y="2569"/>
                    <a:pt x="3118" y="2422"/>
                  </a:cubicBezTo>
                  <a:cubicBezTo>
                    <a:pt x="3097" y="2276"/>
                    <a:pt x="3055" y="2109"/>
                    <a:pt x="2971" y="1962"/>
                  </a:cubicBezTo>
                  <a:cubicBezTo>
                    <a:pt x="2888" y="1774"/>
                    <a:pt x="2762" y="1627"/>
                    <a:pt x="2616" y="1544"/>
                  </a:cubicBezTo>
                  <a:cubicBezTo>
                    <a:pt x="2511" y="1456"/>
                    <a:pt x="2363" y="1413"/>
                    <a:pt x="2195" y="1413"/>
                  </a:cubicBezTo>
                  <a:cubicBezTo>
                    <a:pt x="2162" y="1413"/>
                    <a:pt x="2127" y="1415"/>
                    <a:pt x="2093" y="1418"/>
                  </a:cubicBezTo>
                  <a:cubicBezTo>
                    <a:pt x="2197" y="1293"/>
                    <a:pt x="2239" y="1146"/>
                    <a:pt x="2239" y="979"/>
                  </a:cubicBezTo>
                  <a:cubicBezTo>
                    <a:pt x="2239" y="811"/>
                    <a:pt x="2197" y="665"/>
                    <a:pt x="2113" y="518"/>
                  </a:cubicBezTo>
                  <a:cubicBezTo>
                    <a:pt x="2051" y="372"/>
                    <a:pt x="1946" y="267"/>
                    <a:pt x="1841" y="184"/>
                  </a:cubicBezTo>
                  <a:cubicBezTo>
                    <a:pt x="1737" y="79"/>
                    <a:pt x="1611" y="37"/>
                    <a:pt x="1486" y="16"/>
                  </a:cubicBezTo>
                  <a:cubicBezTo>
                    <a:pt x="1423" y="6"/>
                    <a:pt x="1360" y="1"/>
                    <a:pt x="12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8"/>
            <p:cNvSpPr/>
            <p:nvPr/>
          </p:nvSpPr>
          <p:spPr>
            <a:xfrm>
              <a:off x="8536375" y="4366125"/>
              <a:ext cx="45525" cy="45450"/>
            </a:xfrm>
            <a:custGeom>
              <a:avLst/>
              <a:gdLst/>
              <a:ahLst/>
              <a:cxnLst/>
              <a:rect l="l" t="t" r="r" b="b"/>
              <a:pathLst>
                <a:path w="1821" h="1818" extrusionOk="0">
                  <a:moveTo>
                    <a:pt x="908" y="1"/>
                  </a:moveTo>
                  <a:cubicBezTo>
                    <a:pt x="827" y="1"/>
                    <a:pt x="738" y="15"/>
                    <a:pt x="649" y="30"/>
                  </a:cubicBezTo>
                  <a:cubicBezTo>
                    <a:pt x="544" y="72"/>
                    <a:pt x="440" y="114"/>
                    <a:pt x="335" y="197"/>
                  </a:cubicBezTo>
                  <a:cubicBezTo>
                    <a:pt x="230" y="281"/>
                    <a:pt x="168" y="365"/>
                    <a:pt x="105" y="469"/>
                  </a:cubicBezTo>
                  <a:cubicBezTo>
                    <a:pt x="42" y="574"/>
                    <a:pt x="21" y="679"/>
                    <a:pt x="0" y="804"/>
                  </a:cubicBezTo>
                  <a:cubicBezTo>
                    <a:pt x="0" y="930"/>
                    <a:pt x="0" y="1034"/>
                    <a:pt x="42" y="1160"/>
                  </a:cubicBezTo>
                  <a:cubicBezTo>
                    <a:pt x="63" y="1265"/>
                    <a:pt x="126" y="1369"/>
                    <a:pt x="210" y="1474"/>
                  </a:cubicBezTo>
                  <a:cubicBezTo>
                    <a:pt x="272" y="1578"/>
                    <a:pt x="377" y="1641"/>
                    <a:pt x="482" y="1704"/>
                  </a:cubicBezTo>
                  <a:cubicBezTo>
                    <a:pt x="586" y="1767"/>
                    <a:pt x="691" y="1788"/>
                    <a:pt x="816" y="1809"/>
                  </a:cubicBezTo>
                  <a:cubicBezTo>
                    <a:pt x="847" y="1815"/>
                    <a:pt x="879" y="1817"/>
                    <a:pt x="913" y="1817"/>
                  </a:cubicBezTo>
                  <a:cubicBezTo>
                    <a:pt x="993" y="1817"/>
                    <a:pt x="1077" y="1802"/>
                    <a:pt x="1151" y="1788"/>
                  </a:cubicBezTo>
                  <a:cubicBezTo>
                    <a:pt x="1277" y="1746"/>
                    <a:pt x="1381" y="1683"/>
                    <a:pt x="1486" y="1620"/>
                  </a:cubicBezTo>
                  <a:cubicBezTo>
                    <a:pt x="1570" y="1537"/>
                    <a:pt x="1653" y="1432"/>
                    <a:pt x="1716" y="1327"/>
                  </a:cubicBezTo>
                  <a:cubicBezTo>
                    <a:pt x="1758" y="1223"/>
                    <a:pt x="1800" y="1118"/>
                    <a:pt x="1821" y="993"/>
                  </a:cubicBezTo>
                  <a:cubicBezTo>
                    <a:pt x="1821" y="888"/>
                    <a:pt x="1821" y="762"/>
                    <a:pt x="1779" y="658"/>
                  </a:cubicBezTo>
                  <a:cubicBezTo>
                    <a:pt x="1758" y="532"/>
                    <a:pt x="1695" y="428"/>
                    <a:pt x="1611" y="344"/>
                  </a:cubicBezTo>
                  <a:cubicBezTo>
                    <a:pt x="1549" y="239"/>
                    <a:pt x="1444" y="156"/>
                    <a:pt x="1339" y="114"/>
                  </a:cubicBezTo>
                  <a:cubicBezTo>
                    <a:pt x="1235" y="51"/>
                    <a:pt x="1130" y="9"/>
                    <a:pt x="1005" y="9"/>
                  </a:cubicBezTo>
                  <a:cubicBezTo>
                    <a:pt x="974" y="3"/>
                    <a:pt x="942" y="1"/>
                    <a:pt x="9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High School End of the Year Awards by Slidesgo">
  <a:themeElements>
    <a:clrScheme name="Simple Light">
      <a:dk1>
        <a:srgbClr val="32325C"/>
      </a:dk1>
      <a:lt1>
        <a:srgbClr val="FFFFFF"/>
      </a:lt1>
      <a:dk2>
        <a:srgbClr val="C0AD7C"/>
      </a:dk2>
      <a:lt2>
        <a:srgbClr val="EEEEEE"/>
      </a:lt2>
      <a:accent1>
        <a:srgbClr val="DFA094"/>
      </a:accent1>
      <a:accent2>
        <a:srgbClr val="5D4A7E"/>
      </a:accent2>
      <a:accent3>
        <a:srgbClr val="32325C"/>
      </a:accent3>
      <a:accent4>
        <a:srgbClr val="C0AD7C"/>
      </a:accent4>
      <a:accent5>
        <a:srgbClr val="C0AD7C"/>
      </a:accent5>
      <a:accent6>
        <a:srgbClr val="DFA094"/>
      </a:accent6>
      <a:hlink>
        <a:srgbClr val="32325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28</TotalTime>
  <Words>717</Words>
  <Application>Microsoft Office PowerPoint</Application>
  <PresentationFormat>全屏显示(16:9)</PresentationFormat>
  <Paragraphs>156</Paragraphs>
  <Slides>33</Slides>
  <Notes>33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33</vt:i4>
      </vt:variant>
    </vt:vector>
  </HeadingPairs>
  <TitlesOfParts>
    <vt:vector size="46" baseType="lpstr">
      <vt:lpstr>Roboto Medium</vt:lpstr>
      <vt:lpstr>Proxima Nova Semibold</vt:lpstr>
      <vt:lpstr>Source Sans Pro SemiBold</vt:lpstr>
      <vt:lpstr>Montserrat</vt:lpstr>
      <vt:lpstr>Amatic SC</vt:lpstr>
      <vt:lpstr>Arial</vt:lpstr>
      <vt:lpstr>Calibri</vt:lpstr>
      <vt:lpstr>EB Garamond</vt:lpstr>
      <vt:lpstr>Lato</vt:lpstr>
      <vt:lpstr>Merriweather</vt:lpstr>
      <vt:lpstr>Proxima Nova</vt:lpstr>
      <vt:lpstr>High School End of the Year Awards by Slidesgo</vt:lpstr>
      <vt:lpstr>Slidesgo Final Pages</vt:lpstr>
      <vt:lpstr>HIGH SCHOOL</vt:lpstr>
      <vt:lpstr>TABLE OF CONTENTS</vt:lpstr>
      <vt:lpstr>INTRODUCTION</vt:lpstr>
      <vt:lpstr>INTRODUCTION</vt:lpstr>
      <vt:lpstr>HIGH SCHOOL AWARDS</vt:lpstr>
      <vt:lpstr>AWARDS</vt:lpstr>
      <vt:lpstr>TECHNOLOGY AWARD</vt:lpstr>
      <vt:lpstr>ENVIRONMENT AWARD</vt:lpstr>
      <vt:lpstr>AUDIOVISUAL AWARD</vt:lpstr>
      <vt:lpstr>PLASTIC ARTS AWARD</vt:lpstr>
      <vt:lpstr>MUSIC AWARD</vt:lpstr>
      <vt:lpstr>LITERARY AWARD</vt:lpstr>
      <vt:lpstr>DIPLOMAS</vt:lpstr>
      <vt:lpstr>HIGH SCHOOL CERTIFICATE</vt:lpstr>
      <vt:lpstr>HIGH SCHOOL CERTIFICATE</vt:lpstr>
      <vt:lpstr>HIGH SCHOOL CERTIFICATE</vt:lpstr>
      <vt:lpstr>THANK YOU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HIGH SCHOOL</dc:title>
  <dc:creator>刘龙</dc:creator>
  <cp:lastModifiedBy>刘 龙</cp:lastModifiedBy>
  <cp:revision>2</cp:revision>
  <dcterms:modified xsi:type="dcterms:W3CDTF">2020-08-12T10:15:19Z</dcterms:modified>
</cp:coreProperties>
</file>