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62" r:id="rId3"/>
  </p:sldMasterIdLst>
  <p:notesMasterIdLst>
    <p:notesMasterId r:id="rId29"/>
  </p:notesMasterIdLst>
  <p:sldIdLst>
    <p:sldId id="256" r:id="rId4"/>
    <p:sldId id="257" r:id="rId5"/>
    <p:sldId id="258" r:id="rId6"/>
    <p:sldId id="259" r:id="rId7"/>
    <p:sldId id="260" r:id="rId8"/>
    <p:sldId id="261" r:id="rId9"/>
    <p:sldId id="262" r:id="rId10"/>
    <p:sldId id="263" r:id="rId11"/>
    <p:sldId id="264" r:id="rId12"/>
    <p:sldId id="265" r:id="rId13"/>
    <p:sldId id="266" r:id="rId14"/>
    <p:sldId id="293" r:id="rId15"/>
    <p:sldId id="294" r:id="rId16"/>
    <p:sldId id="295" r:id="rId17"/>
    <p:sldId id="296" r:id="rId18"/>
    <p:sldId id="297" r:id="rId19"/>
    <p:sldId id="298" r:id="rId20"/>
    <p:sldId id="299" r:id="rId21"/>
    <p:sldId id="300" r:id="rId22"/>
    <p:sldId id="301" r:id="rId23"/>
    <p:sldId id="302" r:id="rId24"/>
    <p:sldId id="303" r:id="rId25"/>
    <p:sldId id="304" r:id="rId26"/>
    <p:sldId id="305" r:id="rId27"/>
    <p:sldId id="310" r:id="rId28"/>
  </p:sldIdLst>
  <p:sldSz cx="11557000" cy="65024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autoAdjust="0"/>
    <p:restoredTop sz="94622" autoAdjust="0"/>
  </p:normalViewPr>
  <p:slideViewPr>
    <p:cSldViewPr>
      <p:cViewPr varScale="1">
        <p:scale>
          <a:sx n="66" d="100"/>
          <a:sy n="66" d="100"/>
        </p:scale>
        <p:origin x="776" y="4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presProps" Target="presProps.xml"/><Relationship Id="rId8"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BF8FBFA-4921-4F02-8FF2-50F1F65FC4DB}" type="datetimeFigureOut">
              <a:rPr lang="zh-CN" altLang="en-US" smtClean="0"/>
              <a:t>2020/7/30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7C57A70-00DA-4909-AF30-5E5FB7DBF1A1}" type="slidenum">
              <a:rPr lang="zh-CN" altLang="en-US" smtClean="0"/>
              <a:t>‹#›</a:t>
            </a:fld>
            <a:endParaRPr lang="zh-CN" altLang="en-US"/>
          </a:p>
        </p:txBody>
      </p:sp>
    </p:spTree>
    <p:extLst>
      <p:ext uri="{BB962C8B-B14F-4D97-AF65-F5344CB8AC3E}">
        <p14:creationId xmlns:p14="http://schemas.microsoft.com/office/powerpoint/2010/main" val="369948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0"/>
        <p:cNvGrpSpPr/>
        <p:nvPr/>
      </p:nvGrpSpPr>
      <p:grpSpPr>
        <a:xfrm>
          <a:off x="0" y="0"/>
          <a:ext cx="0" cy="0"/>
          <a:chOff x="0" y="0"/>
          <a:chExt cx="0" cy="0"/>
        </a:xfrm>
      </p:grpSpPr>
      <p:sp>
        <p:nvSpPr>
          <p:cNvPr id="1481" name="Google Shape;1481;g5c4e87e013_0_2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2" name="Google Shape;1482;g5c4e87e013_0_2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4"/>
        <p:cNvGrpSpPr/>
        <p:nvPr/>
      </p:nvGrpSpPr>
      <p:grpSpPr>
        <a:xfrm>
          <a:off x="0" y="0"/>
          <a:ext cx="0" cy="0"/>
          <a:chOff x="0" y="0"/>
          <a:chExt cx="0" cy="0"/>
        </a:xfrm>
      </p:grpSpPr>
      <p:sp>
        <p:nvSpPr>
          <p:cNvPr id="7915" name="Google Shape;7915;g5c4e87e013_0_66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6" name="Google Shape;7916;g5c4e87e013_0_6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18"/>
        <p:cNvGrpSpPr/>
        <p:nvPr/>
      </p:nvGrpSpPr>
      <p:grpSpPr>
        <a:xfrm>
          <a:off x="0" y="0"/>
          <a:ext cx="0" cy="0"/>
          <a:chOff x="0" y="0"/>
          <a:chExt cx="0" cy="0"/>
        </a:xfrm>
      </p:grpSpPr>
      <p:sp>
        <p:nvSpPr>
          <p:cNvPr id="8419" name="Google Shape;8419;g5c4e87e013_0_7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0" name="Google Shape;8420;g5c4e87e013_0_7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4"/>
        <p:cNvGrpSpPr/>
        <p:nvPr/>
      </p:nvGrpSpPr>
      <p:grpSpPr>
        <a:xfrm>
          <a:off x="0" y="0"/>
          <a:ext cx="0" cy="0"/>
          <a:chOff x="0" y="0"/>
          <a:chExt cx="0" cy="0"/>
        </a:xfrm>
      </p:grpSpPr>
      <p:sp>
        <p:nvSpPr>
          <p:cNvPr id="8815" name="Google Shape;8815;g5c4e87e013_0_75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16" name="Google Shape;8816;g5c4e87e013_0_7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1"/>
        <p:cNvGrpSpPr/>
        <p:nvPr/>
      </p:nvGrpSpPr>
      <p:grpSpPr>
        <a:xfrm>
          <a:off x="0" y="0"/>
          <a:ext cx="0" cy="0"/>
          <a:chOff x="0" y="0"/>
          <a:chExt cx="0" cy="0"/>
        </a:xfrm>
      </p:grpSpPr>
      <p:sp>
        <p:nvSpPr>
          <p:cNvPr id="9252" name="Google Shape;9252;g5c4e87e013_0_80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3" name="Google Shape;9253;g5c4e87e013_0_80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g5c4e87e013_0_8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 name="Google Shape;2098;g5c4e87e013_0_8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7"/>
        <p:cNvGrpSpPr/>
        <p:nvPr/>
      </p:nvGrpSpPr>
      <p:grpSpPr>
        <a:xfrm>
          <a:off x="0" y="0"/>
          <a:ext cx="0" cy="0"/>
          <a:chOff x="0" y="0"/>
          <a:chExt cx="0" cy="0"/>
        </a:xfrm>
      </p:grpSpPr>
      <p:sp>
        <p:nvSpPr>
          <p:cNvPr id="4588" name="Google Shape;4588;g5c4e87e013_0_33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9" name="Google Shape;4589;g5c4e87e013_0_3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7"/>
        <p:cNvGrpSpPr/>
        <p:nvPr/>
      </p:nvGrpSpPr>
      <p:grpSpPr>
        <a:xfrm>
          <a:off x="0" y="0"/>
          <a:ext cx="0" cy="0"/>
          <a:chOff x="0" y="0"/>
          <a:chExt cx="0" cy="0"/>
        </a:xfrm>
      </p:grpSpPr>
      <p:sp>
        <p:nvSpPr>
          <p:cNvPr id="5298" name="Google Shape;5298;g5c4e87e013_0_4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9" name="Google Shape;5299;g5c4e87e013_0_4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3"/>
        <p:cNvGrpSpPr/>
        <p:nvPr/>
      </p:nvGrpSpPr>
      <p:grpSpPr>
        <a:xfrm>
          <a:off x="0" y="0"/>
          <a:ext cx="0" cy="0"/>
          <a:chOff x="0" y="0"/>
          <a:chExt cx="0" cy="0"/>
        </a:xfrm>
      </p:grpSpPr>
      <p:sp>
        <p:nvSpPr>
          <p:cNvPr id="5694" name="Google Shape;5694;g5c4e87e013_0_4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5" name="Google Shape;5695;g5c4e87e013_0_4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6"/>
        <p:cNvGrpSpPr/>
        <p:nvPr/>
      </p:nvGrpSpPr>
      <p:grpSpPr>
        <a:xfrm>
          <a:off x="0" y="0"/>
          <a:ext cx="0" cy="0"/>
          <a:chOff x="0" y="0"/>
          <a:chExt cx="0" cy="0"/>
        </a:xfrm>
      </p:grpSpPr>
      <p:sp>
        <p:nvSpPr>
          <p:cNvPr id="6287" name="Google Shape;6287;g5c4e87e013_0_50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8" name="Google Shape;6288;g5c4e87e013_0_50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1"/>
        <p:cNvGrpSpPr/>
        <p:nvPr/>
      </p:nvGrpSpPr>
      <p:grpSpPr>
        <a:xfrm>
          <a:off x="0" y="0"/>
          <a:ext cx="0" cy="0"/>
          <a:chOff x="0" y="0"/>
          <a:chExt cx="0" cy="0"/>
        </a:xfrm>
      </p:grpSpPr>
      <p:sp>
        <p:nvSpPr>
          <p:cNvPr id="6822" name="Google Shape;6822;g5c4e87e013_0_55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3" name="Google Shape;6823;g5c4e87e013_0_5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6"/>
        <p:cNvGrpSpPr/>
        <p:nvPr/>
      </p:nvGrpSpPr>
      <p:grpSpPr>
        <a:xfrm>
          <a:off x="0" y="0"/>
          <a:ext cx="0" cy="0"/>
          <a:chOff x="0" y="0"/>
          <a:chExt cx="0" cy="0"/>
        </a:xfrm>
      </p:grpSpPr>
      <p:sp>
        <p:nvSpPr>
          <p:cNvPr id="7107" name="Google Shape;7107;g5c4e87e013_0_58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08" name="Google Shape;7108;g5c4e87e013_0_5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8"/>
        <p:cNvGrpSpPr/>
        <p:nvPr/>
      </p:nvGrpSpPr>
      <p:grpSpPr>
        <a:xfrm>
          <a:off x="0" y="0"/>
          <a:ext cx="0" cy="0"/>
          <a:chOff x="0" y="0"/>
          <a:chExt cx="0" cy="0"/>
        </a:xfrm>
      </p:grpSpPr>
      <p:sp>
        <p:nvSpPr>
          <p:cNvPr id="7549" name="Google Shape;7549;g5c4e87e013_0_63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0" name="Google Shape;7550;g5c4e87e013_0_6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7/30/2020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31"/>
        <p:cNvGrpSpPr/>
        <p:nvPr/>
      </p:nvGrpSpPr>
      <p:grpSpPr>
        <a:xfrm>
          <a:off x="0" y="0"/>
          <a:ext cx="0" cy="0"/>
          <a:chOff x="0" y="0"/>
          <a:chExt cx="0" cy="0"/>
        </a:xfrm>
      </p:grpSpPr>
    </p:spTree>
    <p:extLst>
      <p:ext uri="{BB962C8B-B14F-4D97-AF65-F5344CB8AC3E}">
        <p14:creationId xmlns:p14="http://schemas.microsoft.com/office/powerpoint/2010/main" val="9082444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474"/>
        <p:cNvGrpSpPr/>
        <p:nvPr/>
      </p:nvGrpSpPr>
      <p:grpSpPr>
        <a:xfrm>
          <a:off x="0" y="0"/>
          <a:ext cx="0" cy="0"/>
          <a:chOff x="0" y="0"/>
          <a:chExt cx="0" cy="0"/>
        </a:xfrm>
      </p:grpSpPr>
    </p:spTree>
    <p:extLst>
      <p:ext uri="{BB962C8B-B14F-4D97-AF65-F5344CB8AC3E}">
        <p14:creationId xmlns:p14="http://schemas.microsoft.com/office/powerpoint/2010/main" val="9473149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7/30/2020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7/30/2020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7/30/2020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7/30/2020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7/30/2020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7/30/2020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7/30/2020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7/30/2020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7/30/2020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Shape 127"/>
        <p:cNvGrpSpPr/>
        <p:nvPr/>
      </p:nvGrpSpPr>
      <p:grpSpPr>
        <a:xfrm>
          <a:off x="0" y="0"/>
          <a:ext cx="0" cy="0"/>
          <a:chOff x="0" y="0"/>
          <a:chExt cx="0" cy="0"/>
        </a:xfrm>
      </p:grpSpPr>
      <p:sp>
        <p:nvSpPr>
          <p:cNvPr id="128" name="Google Shape;128;p27"/>
          <p:cNvSpPr txBox="1">
            <a:spLocks noGrp="1"/>
          </p:cNvSpPr>
          <p:nvPr>
            <p:ph type="title"/>
          </p:nvPr>
        </p:nvSpPr>
        <p:spPr>
          <a:xfrm>
            <a:off x="1349960" y="1180065"/>
            <a:ext cx="8907004" cy="609849"/>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9" name="Google Shape;129;p27"/>
          <p:cNvSpPr txBox="1">
            <a:spLocks noGrp="1"/>
          </p:cNvSpPr>
          <p:nvPr>
            <p:ph type="body" idx="1"/>
          </p:nvPr>
        </p:nvSpPr>
        <p:spPr>
          <a:xfrm>
            <a:off x="1349960" y="2143384"/>
            <a:ext cx="8907004" cy="3163022"/>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130" name="Google Shape;130;p27"/>
          <p:cNvSpPr txBox="1">
            <a:spLocks noGrp="1"/>
          </p:cNvSpPr>
          <p:nvPr>
            <p:ph type="sldNum" idx="12"/>
          </p:nvPr>
        </p:nvSpPr>
        <p:spPr>
          <a:xfrm>
            <a:off x="10804554" y="5895227"/>
            <a:ext cx="693496" cy="497588"/>
          </a:xfrm>
          <a:prstGeom prst="rect">
            <a:avLst/>
          </a:prstGeom>
          <a:noFill/>
          <a:ln>
            <a:noFill/>
          </a:ln>
        </p:spPr>
        <p:txBody>
          <a:bodyPr spcFirstLastPara="1" wrap="square" lIns="91425" tIns="91425" rIns="91425" bIns="91425" anchor="ctr" anchorCtr="0">
            <a:noAutofit/>
          </a:bodyPr>
          <a:lstStyle>
            <a:lvl1pPr lvl="0" rtl="0">
              <a:buNone/>
              <a:defRPr sz="1517">
                <a:latin typeface="Arvo"/>
                <a:ea typeface="Arvo"/>
                <a:cs typeface="Arvo"/>
                <a:sym typeface="Arvo"/>
              </a:defRPr>
            </a:lvl1pPr>
            <a:lvl2pPr lvl="1" rtl="0">
              <a:buNone/>
              <a:defRPr sz="1517">
                <a:latin typeface="Arvo"/>
                <a:ea typeface="Arvo"/>
                <a:cs typeface="Arvo"/>
                <a:sym typeface="Arvo"/>
              </a:defRPr>
            </a:lvl2pPr>
            <a:lvl3pPr lvl="2" rtl="0">
              <a:buNone/>
              <a:defRPr sz="1517">
                <a:latin typeface="Arvo"/>
                <a:ea typeface="Arvo"/>
                <a:cs typeface="Arvo"/>
                <a:sym typeface="Arvo"/>
              </a:defRPr>
            </a:lvl3pPr>
            <a:lvl4pPr lvl="3" rtl="0">
              <a:buNone/>
              <a:defRPr sz="1517">
                <a:latin typeface="Arvo"/>
                <a:ea typeface="Arvo"/>
                <a:cs typeface="Arvo"/>
                <a:sym typeface="Arvo"/>
              </a:defRPr>
            </a:lvl4pPr>
            <a:lvl5pPr lvl="4" rtl="0">
              <a:buNone/>
              <a:defRPr sz="1517">
                <a:latin typeface="Arvo"/>
                <a:ea typeface="Arvo"/>
                <a:cs typeface="Arvo"/>
                <a:sym typeface="Arvo"/>
              </a:defRPr>
            </a:lvl5pPr>
            <a:lvl6pPr lvl="5" rtl="0">
              <a:buNone/>
              <a:defRPr sz="1517">
                <a:latin typeface="Arvo"/>
                <a:ea typeface="Arvo"/>
                <a:cs typeface="Arvo"/>
                <a:sym typeface="Arvo"/>
              </a:defRPr>
            </a:lvl6pPr>
            <a:lvl7pPr lvl="6" rtl="0">
              <a:buNone/>
              <a:defRPr sz="1517">
                <a:latin typeface="Arvo"/>
                <a:ea typeface="Arvo"/>
                <a:cs typeface="Arvo"/>
                <a:sym typeface="Arvo"/>
              </a:defRPr>
            </a:lvl7pPr>
            <a:lvl8pPr lvl="7" rtl="0">
              <a:buNone/>
              <a:defRPr sz="1517">
                <a:latin typeface="Arvo"/>
                <a:ea typeface="Arvo"/>
                <a:cs typeface="Arvo"/>
                <a:sym typeface="Arvo"/>
              </a:defRPr>
            </a:lvl8pPr>
            <a:lvl9pPr lvl="8" rtl="0">
              <a:buNone/>
              <a:defRPr sz="1517">
                <a:latin typeface="Arvo"/>
                <a:ea typeface="Arvo"/>
                <a:cs typeface="Arvo"/>
                <a:sym typeface="Arvo"/>
              </a:defRPr>
            </a:lvl9pPr>
          </a:lstStyle>
          <a:p>
            <a:fld id="{00000000-1234-1234-1234-123412341234}" type="slidenum">
              <a:rPr lang="es" smtClean="0"/>
              <a:pPr/>
              <a:t>‹#›</a:t>
            </a:fld>
            <a:endParaRPr lang="es"/>
          </a:p>
        </p:txBody>
      </p:sp>
    </p:spTree>
    <p:extLst>
      <p:ext uri="{BB962C8B-B14F-4D97-AF65-F5344CB8AC3E}">
        <p14:creationId xmlns:p14="http://schemas.microsoft.com/office/powerpoint/2010/main" val="3655735498"/>
      </p:ext>
    </p:extLst>
  </p:cSld>
  <p:clrMap bg1="lt1" tx1="dk1" bg2="dk2" tx2="lt2" accent1="accent1" accent2="accent2" accent3="accent3" accent4="accent4" accent5="accent5" accent6="accent6" hlink="hlink" folHlink="folHlink"/>
  <p:sldLayoutIdLst>
    <p:sldLayoutId id="214748366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1"/>
        <p:cNvGrpSpPr/>
        <p:nvPr/>
      </p:nvGrpSpPr>
      <p:grpSpPr>
        <a:xfrm>
          <a:off x="0" y="0"/>
          <a:ext cx="0" cy="0"/>
          <a:chOff x="0" y="0"/>
          <a:chExt cx="0" cy="0"/>
        </a:xfrm>
      </p:grpSpPr>
      <p:sp>
        <p:nvSpPr>
          <p:cNvPr id="472" name="Google Shape;472;p21"/>
          <p:cNvSpPr txBox="1">
            <a:spLocks noGrp="1"/>
          </p:cNvSpPr>
          <p:nvPr>
            <p:ph type="title"/>
          </p:nvPr>
        </p:nvSpPr>
        <p:spPr>
          <a:xfrm>
            <a:off x="1349960" y="1180065"/>
            <a:ext cx="8907004" cy="609849"/>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73" name="Google Shape;473;p21"/>
          <p:cNvSpPr txBox="1">
            <a:spLocks noGrp="1"/>
          </p:cNvSpPr>
          <p:nvPr>
            <p:ph type="body" idx="1"/>
          </p:nvPr>
        </p:nvSpPr>
        <p:spPr>
          <a:xfrm>
            <a:off x="1349960" y="2143384"/>
            <a:ext cx="8907004" cy="3163022"/>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426351772"/>
      </p:ext>
    </p:extLst>
  </p:cSld>
  <p:clrMap bg1="lt1" tx1="dk1" bg2="dk2" tx2="lt2" accent1="accent1" accent2="accent2" accent3="accent3" accent4="accent4" accent5="accent5" accent6="accent6" hlink="hlink" folHlink="folHlink"/>
  <p:sldLayoutIdLst>
    <p:sldLayoutId id="214748366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769"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4.xml"/><Relationship Id="rId1" Type="http://schemas.openxmlformats.org/officeDocument/2006/relationships/slideLayout" Target="../slideLayouts/slideLayout13.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jpeg"/><Relationship Id="rId1" Type="http://schemas.openxmlformats.org/officeDocument/2006/relationships/slideLayout" Target="../slideLayouts/slideLayout7.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1.jpeg"/><Relationship Id="rId1" Type="http://schemas.openxmlformats.org/officeDocument/2006/relationships/slideLayout" Target="../slideLayouts/slideLayout7.xml"/><Relationship Id="rId5" Type="http://schemas.openxmlformats.org/officeDocument/2006/relationships/image" Target="../media/image12.jpeg"/><Relationship Id="rId4" Type="http://schemas.openxmlformats.org/officeDocument/2006/relationships/image" Target="../media/image11.jpeg"/></Relationships>
</file>

<file path=ppt/slides/_rels/slide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7.pn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image" Target="../media/image14.png"/><Relationship Id="rId7" Type="http://schemas.openxmlformats.org/officeDocument/2006/relationships/image" Target="../media/image18.jpe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image" Target="../media/image17.jpe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20.jpeg"/></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jpe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sp>
        <p:nvSpPr>
          <p:cNvPr id="2" name="TextBox 1"/>
          <p:cNvSpPr txBox="1"/>
          <p:nvPr/>
        </p:nvSpPr>
        <p:spPr>
          <a:xfrm>
            <a:off x="2755951" y="2322540"/>
            <a:ext cx="6045098" cy="835100"/>
          </a:xfrm>
          <a:prstGeom prst="rect">
            <a:avLst/>
          </a:prstGeom>
        </p:spPr>
        <p:txBody>
          <a:bodyPr lIns="0" tIns="0" rIns="0" bIns="0" rtlCol="0" anchor="ctr">
            <a:spAutoFit/>
          </a:bodyPr>
          <a:lstStyle/>
          <a:p>
            <a:pPr algn="ctr" latinLnBrk="1">
              <a:lnSpc>
                <a:spcPct val="116199"/>
              </a:lnSpc>
            </a:pPr>
            <a:r>
              <a:rPr lang="en-US" sz="5000" b="1" dirty="0" err="1">
                <a:ln w="6600">
                  <a:solidFill>
                    <a:schemeClr val="accent2"/>
                  </a:solidFill>
                  <a:prstDash val="solid"/>
                </a:ln>
                <a:solidFill>
                  <a:srgbClr val="FFFFFF"/>
                </a:solidFill>
                <a:effectLst>
                  <a:outerShdw dist="38100" dir="2700000" algn="tl" rotWithShape="0">
                    <a:schemeClr val="accent2"/>
                  </a:outerShdw>
                </a:effectLst>
                <a:latin typeface="Microsoft YaHei"/>
                <a:ea typeface="Microsoft YaHei"/>
              </a:rPr>
              <a:t>TikTok</a:t>
            </a:r>
            <a:r>
              <a:rPr lang="en-US" sz="5000" b="1" dirty="0">
                <a:ln w="6600">
                  <a:solidFill>
                    <a:schemeClr val="accent2"/>
                  </a:solidFill>
                  <a:prstDash val="solid"/>
                </a:ln>
                <a:solidFill>
                  <a:srgbClr val="FFFFFF"/>
                </a:solidFill>
                <a:effectLst>
                  <a:outerShdw dist="38100" dir="2700000" algn="tl" rotWithShape="0">
                    <a:schemeClr val="accent2"/>
                  </a:outerShdw>
                </a:effectLst>
                <a:latin typeface="Microsoft YaHei"/>
                <a:ea typeface="Microsoft YaHei"/>
              </a:rPr>
              <a:t> Marketing</a:t>
            </a:r>
            <a:endParaRPr lang="en-US" sz="1100" b="1" dirty="0">
              <a:ln w="6600">
                <a:solidFill>
                  <a:schemeClr val="accent2"/>
                </a:solidFill>
                <a:prstDash val="solid"/>
              </a:ln>
              <a:solidFill>
                <a:srgbClr val="FFFFFF"/>
              </a:solidFill>
              <a:effectLst>
                <a:outerShdw dist="38100" dir="2700000" algn="tl" rotWithShape="0">
                  <a:schemeClr val="accent2"/>
                </a:outerShdw>
              </a:effectLst>
            </a:endParaRPr>
          </a:p>
        </p:txBody>
      </p:sp>
      <p:sp>
        <p:nvSpPr>
          <p:cNvPr id="3" name="TextBox 2"/>
          <p:cNvSpPr txBox="1"/>
          <p:nvPr/>
        </p:nvSpPr>
        <p:spPr>
          <a:xfrm>
            <a:off x="1654799" y="3127934"/>
            <a:ext cx="8247402" cy="505844"/>
          </a:xfrm>
          <a:prstGeom prst="rect">
            <a:avLst/>
          </a:prstGeom>
        </p:spPr>
        <p:txBody>
          <a:bodyPr wrap="square" lIns="0" tIns="0" rIns="0" bIns="0" rtlCol="0" anchor="ctr">
            <a:spAutoFit/>
          </a:bodyPr>
          <a:lstStyle/>
          <a:p>
            <a:pPr algn="ctr" latinLnBrk="1">
              <a:lnSpc>
                <a:spcPct val="116199"/>
              </a:lnSpc>
            </a:pPr>
            <a:r>
              <a:rPr lang="en-US" spc="600" dirty="0">
                <a:solidFill>
                  <a:srgbClr val="FFFFFF"/>
                </a:solidFill>
                <a:latin typeface="Georgia" panose="02040502050405020303" pitchFamily="18" charset="0"/>
                <a:ea typeface="Microsoft YaHei"/>
              </a:rPr>
              <a:t>Here is where your presentation begins</a:t>
            </a:r>
          </a:p>
          <a:p>
            <a:pPr algn="ctr" latinLnBrk="1">
              <a:lnSpc>
                <a:spcPct val="116199"/>
              </a:lnSpc>
            </a:pPr>
            <a:endParaRPr lang="en-US" sz="1100" dirty="0"/>
          </a:p>
        </p:txBody>
      </p:sp>
      <p:grpSp>
        <p:nvGrpSpPr>
          <p:cNvPr id="4" name="Group 3"/>
          <p:cNvGrpSpPr/>
          <p:nvPr/>
        </p:nvGrpSpPr>
        <p:grpSpPr>
          <a:xfrm>
            <a:off x="3358388" y="2670378"/>
            <a:ext cx="4824038" cy="419548"/>
            <a:chOff x="3358388" y="2670378"/>
            <a:chExt cx="4824038" cy="419548"/>
          </a:xfrm>
        </p:grpSpPr>
        <p:sp>
          <p:nvSpPr>
            <p:cNvPr id="5" name="Freeform 4"/>
            <p:cNvSpPr/>
            <p:nvPr/>
          </p:nvSpPr>
          <p:spPr>
            <a:xfrm>
              <a:off x="3358388" y="2670378"/>
              <a:ext cx="102063" cy="51032"/>
            </a:xfrm>
            <a:custGeom>
              <a:avLst/>
              <a:gdLst/>
              <a:ahLst/>
              <a:cxnLst/>
              <a:rect l="l" t="t" r="r" b="b"/>
              <a:pathLst>
                <a:path w="102063" h="51032">
                  <a:moveTo>
                    <a:pt x="0" y="0"/>
                  </a:moveTo>
                  <a:lnTo>
                    <a:pt x="102064" y="0"/>
                  </a:lnTo>
                  <a:lnTo>
                    <a:pt x="102064"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6" name="Freeform 5"/>
            <p:cNvSpPr/>
            <p:nvPr/>
          </p:nvSpPr>
          <p:spPr>
            <a:xfrm>
              <a:off x="3574288" y="2886278"/>
              <a:ext cx="102063" cy="51032"/>
            </a:xfrm>
            <a:custGeom>
              <a:avLst/>
              <a:gdLst/>
              <a:ahLst/>
              <a:cxnLst/>
              <a:rect l="l" t="t" r="r" b="b"/>
              <a:pathLst>
                <a:path w="102063" h="51032">
                  <a:moveTo>
                    <a:pt x="0" y="0"/>
                  </a:moveTo>
                  <a:lnTo>
                    <a:pt x="102064" y="0"/>
                  </a:lnTo>
                  <a:lnTo>
                    <a:pt x="102064"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7" name="Freeform 6"/>
            <p:cNvSpPr/>
            <p:nvPr/>
          </p:nvSpPr>
          <p:spPr>
            <a:xfrm>
              <a:off x="3802888" y="2784678"/>
              <a:ext cx="67299" cy="51032"/>
            </a:xfrm>
            <a:custGeom>
              <a:avLst/>
              <a:gdLst/>
              <a:ahLst/>
              <a:cxnLst/>
              <a:rect l="l" t="t" r="r" b="b"/>
              <a:pathLst>
                <a:path w="67299" h="51032">
                  <a:moveTo>
                    <a:pt x="0" y="0"/>
                  </a:moveTo>
                  <a:lnTo>
                    <a:pt x="67299" y="0"/>
                  </a:lnTo>
                  <a:lnTo>
                    <a:pt x="67299" y="51032"/>
                  </a:lnTo>
                  <a:lnTo>
                    <a:pt x="0" y="51032"/>
                  </a:lnTo>
                  <a:lnTo>
                    <a:pt x="0" y="0"/>
                  </a:lnTo>
                  <a:close/>
                </a:path>
              </a:pathLst>
            </a:custGeom>
            <a:solidFill>
              <a:srgbClr val="E64A19"/>
            </a:solidFill>
          </p:spPr>
          <p:txBody>
            <a:bodyPr lIns="127000" rIns="127000" rtlCol="0" anchor="ctr"/>
            <a:lstStyle/>
            <a:p>
              <a:pPr algn="l"/>
              <a:endParaRPr lang="en-US" sz="1100"/>
            </a:p>
          </p:txBody>
        </p:sp>
        <p:sp>
          <p:nvSpPr>
            <p:cNvPr id="8" name="Freeform 7"/>
            <p:cNvSpPr/>
            <p:nvPr/>
          </p:nvSpPr>
          <p:spPr>
            <a:xfrm>
              <a:off x="3945255" y="3000578"/>
              <a:ext cx="67299" cy="51032"/>
            </a:xfrm>
            <a:custGeom>
              <a:avLst/>
              <a:gdLst/>
              <a:ahLst/>
              <a:cxnLst/>
              <a:rect l="l" t="t" r="r" b="b"/>
              <a:pathLst>
                <a:path w="67299" h="51032">
                  <a:moveTo>
                    <a:pt x="0" y="0"/>
                  </a:moveTo>
                  <a:lnTo>
                    <a:pt x="67299" y="0"/>
                  </a:lnTo>
                  <a:lnTo>
                    <a:pt x="67299" y="51032"/>
                  </a:lnTo>
                  <a:lnTo>
                    <a:pt x="0" y="51032"/>
                  </a:lnTo>
                  <a:lnTo>
                    <a:pt x="0" y="0"/>
                  </a:lnTo>
                  <a:close/>
                </a:path>
              </a:pathLst>
            </a:custGeom>
            <a:solidFill>
              <a:srgbClr val="E64A19"/>
            </a:solidFill>
          </p:spPr>
          <p:txBody>
            <a:bodyPr lIns="127000" rIns="127000" rtlCol="0" anchor="ctr"/>
            <a:lstStyle/>
            <a:p>
              <a:pPr algn="l"/>
              <a:endParaRPr lang="en-US" sz="1100"/>
            </a:p>
          </p:txBody>
        </p:sp>
        <p:sp>
          <p:nvSpPr>
            <p:cNvPr id="9" name="Freeform 8"/>
            <p:cNvSpPr/>
            <p:nvPr/>
          </p:nvSpPr>
          <p:spPr>
            <a:xfrm>
              <a:off x="4594542" y="2917977"/>
              <a:ext cx="102063" cy="51032"/>
            </a:xfrm>
            <a:custGeom>
              <a:avLst/>
              <a:gdLst/>
              <a:ahLst/>
              <a:cxnLst/>
              <a:rect l="l" t="t" r="r" b="b"/>
              <a:pathLst>
                <a:path w="102063" h="51032">
                  <a:moveTo>
                    <a:pt x="0" y="0"/>
                  </a:moveTo>
                  <a:lnTo>
                    <a:pt x="102064" y="0"/>
                  </a:lnTo>
                  <a:lnTo>
                    <a:pt x="102064"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10" name="Freeform 9"/>
            <p:cNvSpPr/>
            <p:nvPr/>
          </p:nvSpPr>
          <p:spPr>
            <a:xfrm>
              <a:off x="5051742" y="2981477"/>
              <a:ext cx="102063" cy="51032"/>
            </a:xfrm>
            <a:custGeom>
              <a:avLst/>
              <a:gdLst/>
              <a:ahLst/>
              <a:cxnLst/>
              <a:rect l="l" t="t" r="r" b="b"/>
              <a:pathLst>
                <a:path w="102063" h="51032">
                  <a:moveTo>
                    <a:pt x="0" y="0"/>
                  </a:moveTo>
                  <a:lnTo>
                    <a:pt x="102064" y="0"/>
                  </a:lnTo>
                  <a:lnTo>
                    <a:pt x="102064"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11" name="Freeform 10"/>
            <p:cNvSpPr/>
            <p:nvPr/>
          </p:nvSpPr>
          <p:spPr>
            <a:xfrm>
              <a:off x="5404066" y="2721458"/>
              <a:ext cx="102063" cy="51032"/>
            </a:xfrm>
            <a:custGeom>
              <a:avLst/>
              <a:gdLst/>
              <a:ahLst/>
              <a:cxnLst/>
              <a:rect l="l" t="t" r="r" b="b"/>
              <a:pathLst>
                <a:path w="102063" h="51032">
                  <a:moveTo>
                    <a:pt x="0" y="0"/>
                  </a:moveTo>
                  <a:lnTo>
                    <a:pt x="102063" y="0"/>
                  </a:lnTo>
                  <a:lnTo>
                    <a:pt x="102063" y="51031"/>
                  </a:lnTo>
                  <a:lnTo>
                    <a:pt x="0" y="51031"/>
                  </a:lnTo>
                  <a:lnTo>
                    <a:pt x="0" y="0"/>
                  </a:lnTo>
                  <a:close/>
                </a:path>
              </a:pathLst>
            </a:custGeom>
            <a:solidFill>
              <a:srgbClr val="FFFFFF"/>
            </a:solidFill>
          </p:spPr>
          <p:txBody>
            <a:bodyPr lIns="127000" rIns="127000" rtlCol="0" anchor="ctr"/>
            <a:lstStyle/>
            <a:p>
              <a:pPr algn="l"/>
              <a:endParaRPr lang="en-US" sz="1100"/>
            </a:p>
          </p:txBody>
        </p:sp>
        <p:sp>
          <p:nvSpPr>
            <p:cNvPr id="12" name="Freeform 11"/>
            <p:cNvSpPr/>
            <p:nvPr/>
          </p:nvSpPr>
          <p:spPr>
            <a:xfrm>
              <a:off x="5861266" y="2784958"/>
              <a:ext cx="102063" cy="51032"/>
            </a:xfrm>
            <a:custGeom>
              <a:avLst/>
              <a:gdLst/>
              <a:ahLst/>
              <a:cxnLst/>
              <a:rect l="l" t="t" r="r" b="b"/>
              <a:pathLst>
                <a:path w="102063" h="51032">
                  <a:moveTo>
                    <a:pt x="0" y="0"/>
                  </a:moveTo>
                  <a:lnTo>
                    <a:pt x="102063" y="0"/>
                  </a:lnTo>
                  <a:lnTo>
                    <a:pt x="102063" y="51031"/>
                  </a:lnTo>
                  <a:lnTo>
                    <a:pt x="0" y="51031"/>
                  </a:lnTo>
                  <a:lnTo>
                    <a:pt x="0" y="0"/>
                  </a:lnTo>
                  <a:close/>
                </a:path>
              </a:pathLst>
            </a:custGeom>
            <a:solidFill>
              <a:srgbClr val="FFFFFF"/>
            </a:solidFill>
          </p:spPr>
          <p:txBody>
            <a:bodyPr lIns="127000" rIns="127000" rtlCol="0" anchor="ctr"/>
            <a:lstStyle/>
            <a:p>
              <a:pPr algn="l"/>
              <a:endParaRPr lang="en-US" sz="1100"/>
            </a:p>
          </p:txBody>
        </p:sp>
        <p:sp>
          <p:nvSpPr>
            <p:cNvPr id="13" name="Freeform 12"/>
            <p:cNvSpPr/>
            <p:nvPr/>
          </p:nvSpPr>
          <p:spPr>
            <a:xfrm>
              <a:off x="6245797" y="2918054"/>
              <a:ext cx="102063" cy="51032"/>
            </a:xfrm>
            <a:custGeom>
              <a:avLst/>
              <a:gdLst/>
              <a:ahLst/>
              <a:cxnLst/>
              <a:rect l="l" t="t" r="r" b="b"/>
              <a:pathLst>
                <a:path w="102063" h="51032">
                  <a:moveTo>
                    <a:pt x="0" y="0"/>
                  </a:moveTo>
                  <a:lnTo>
                    <a:pt x="102063" y="0"/>
                  </a:lnTo>
                  <a:lnTo>
                    <a:pt x="102063" y="51031"/>
                  </a:lnTo>
                  <a:lnTo>
                    <a:pt x="0" y="51031"/>
                  </a:lnTo>
                  <a:lnTo>
                    <a:pt x="0" y="0"/>
                  </a:lnTo>
                  <a:close/>
                </a:path>
              </a:pathLst>
            </a:custGeom>
            <a:solidFill>
              <a:srgbClr val="FFFFFF"/>
            </a:solidFill>
          </p:spPr>
          <p:txBody>
            <a:bodyPr lIns="127000" rIns="127000" rtlCol="0" anchor="ctr"/>
            <a:lstStyle/>
            <a:p>
              <a:pPr algn="l"/>
              <a:endParaRPr lang="en-US" sz="1100"/>
            </a:p>
          </p:txBody>
        </p:sp>
        <p:sp>
          <p:nvSpPr>
            <p:cNvPr id="14" name="Freeform 13"/>
            <p:cNvSpPr/>
            <p:nvPr/>
          </p:nvSpPr>
          <p:spPr>
            <a:xfrm>
              <a:off x="6702996" y="2981554"/>
              <a:ext cx="102063" cy="51032"/>
            </a:xfrm>
            <a:custGeom>
              <a:avLst/>
              <a:gdLst/>
              <a:ahLst/>
              <a:cxnLst/>
              <a:rect l="l" t="t" r="r" b="b"/>
              <a:pathLst>
                <a:path w="102063" h="51032">
                  <a:moveTo>
                    <a:pt x="0" y="0"/>
                  </a:moveTo>
                  <a:lnTo>
                    <a:pt x="102064" y="0"/>
                  </a:lnTo>
                  <a:lnTo>
                    <a:pt x="102064" y="51031"/>
                  </a:lnTo>
                  <a:lnTo>
                    <a:pt x="0" y="51031"/>
                  </a:lnTo>
                  <a:lnTo>
                    <a:pt x="0" y="0"/>
                  </a:lnTo>
                  <a:close/>
                </a:path>
              </a:pathLst>
            </a:custGeom>
            <a:solidFill>
              <a:srgbClr val="FFFFFF"/>
            </a:solidFill>
          </p:spPr>
          <p:txBody>
            <a:bodyPr lIns="127000" rIns="127000" rtlCol="0" anchor="ctr"/>
            <a:lstStyle/>
            <a:p>
              <a:pPr algn="l"/>
              <a:endParaRPr lang="en-US" sz="1100"/>
            </a:p>
          </p:txBody>
        </p:sp>
        <p:sp>
          <p:nvSpPr>
            <p:cNvPr id="15" name="Freeform 14"/>
            <p:cNvSpPr/>
            <p:nvPr/>
          </p:nvSpPr>
          <p:spPr>
            <a:xfrm>
              <a:off x="7039128" y="2778874"/>
              <a:ext cx="102063" cy="51032"/>
            </a:xfrm>
            <a:custGeom>
              <a:avLst/>
              <a:gdLst/>
              <a:ahLst/>
              <a:cxnLst/>
              <a:rect l="l" t="t" r="r" b="b"/>
              <a:pathLst>
                <a:path w="102063" h="51032">
                  <a:moveTo>
                    <a:pt x="0" y="0"/>
                  </a:moveTo>
                  <a:lnTo>
                    <a:pt x="102063" y="0"/>
                  </a:lnTo>
                  <a:lnTo>
                    <a:pt x="102063"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16" name="Freeform 15"/>
            <p:cNvSpPr/>
            <p:nvPr/>
          </p:nvSpPr>
          <p:spPr>
            <a:xfrm>
              <a:off x="7496328" y="2842374"/>
              <a:ext cx="102063" cy="51032"/>
            </a:xfrm>
            <a:custGeom>
              <a:avLst/>
              <a:gdLst/>
              <a:ahLst/>
              <a:cxnLst/>
              <a:rect l="l" t="t" r="r" b="b"/>
              <a:pathLst>
                <a:path w="102063" h="51032">
                  <a:moveTo>
                    <a:pt x="0" y="0"/>
                  </a:moveTo>
                  <a:lnTo>
                    <a:pt x="102063" y="0"/>
                  </a:lnTo>
                  <a:lnTo>
                    <a:pt x="102063"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17" name="Freeform 16"/>
            <p:cNvSpPr/>
            <p:nvPr/>
          </p:nvSpPr>
          <p:spPr>
            <a:xfrm>
              <a:off x="7623163" y="2975394"/>
              <a:ext cx="102063" cy="51032"/>
            </a:xfrm>
            <a:custGeom>
              <a:avLst/>
              <a:gdLst/>
              <a:ahLst/>
              <a:cxnLst/>
              <a:rect l="l" t="t" r="r" b="b"/>
              <a:pathLst>
                <a:path w="102063" h="51032">
                  <a:moveTo>
                    <a:pt x="0" y="0"/>
                  </a:moveTo>
                  <a:lnTo>
                    <a:pt x="102063" y="0"/>
                  </a:lnTo>
                  <a:lnTo>
                    <a:pt x="102063"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18" name="Freeform 17"/>
            <p:cNvSpPr/>
            <p:nvPr/>
          </p:nvSpPr>
          <p:spPr>
            <a:xfrm>
              <a:off x="8080363" y="3038894"/>
              <a:ext cx="102063" cy="51032"/>
            </a:xfrm>
            <a:custGeom>
              <a:avLst/>
              <a:gdLst/>
              <a:ahLst/>
              <a:cxnLst/>
              <a:rect l="l" t="t" r="r" b="b"/>
              <a:pathLst>
                <a:path w="102063" h="51032">
                  <a:moveTo>
                    <a:pt x="0" y="0"/>
                  </a:moveTo>
                  <a:lnTo>
                    <a:pt x="102063" y="0"/>
                  </a:lnTo>
                  <a:lnTo>
                    <a:pt x="102063" y="51032"/>
                  </a:lnTo>
                  <a:lnTo>
                    <a:pt x="0" y="51032"/>
                  </a:lnTo>
                  <a:lnTo>
                    <a:pt x="0" y="0"/>
                  </a:lnTo>
                  <a:close/>
                </a:path>
              </a:pathLst>
            </a:custGeom>
            <a:solidFill>
              <a:srgbClr val="FFFFFF"/>
            </a:solidFill>
          </p:spPr>
          <p:txBody>
            <a:bodyPr lIns="127000" rIns="127000" rtlCol="0" anchor="ctr"/>
            <a:lstStyle/>
            <a:p>
              <a:pPr algn="l"/>
              <a:endParaRPr lang="en-US" sz="1100"/>
            </a:p>
          </p:txBody>
        </p:sp>
      </p:grpSp>
      <p:pic>
        <p:nvPicPr>
          <p:cNvPr id="19" name="Picture 4"/>
          <p:cNvPicPr>
            <a:picLocks noChangeAspect="1"/>
          </p:cNvPicPr>
          <p:nvPr/>
        </p:nvPicPr>
        <p:blipFill>
          <a:blip r:embed="rId3"/>
          <a:stretch>
            <a:fillRect/>
          </a:stretch>
        </p:blipFill>
        <p:spPr>
          <a:xfrm>
            <a:off x="2702877" y="2274189"/>
            <a:ext cx="650243" cy="504474"/>
          </a:xfrm>
          <a:prstGeom prst="rect">
            <a:avLst/>
          </a:prstGeom>
          <a:ln>
            <a:solidFill>
              <a:srgbClr val="FFFFFF">
                <a:alpha val="0"/>
              </a:srgbClr>
            </a:solidFill>
            <a:tailEnd/>
          </a:ln>
        </p:spPr>
      </p:pic>
      <p:pic>
        <p:nvPicPr>
          <p:cNvPr id="20" name="Picture 5"/>
          <p:cNvPicPr>
            <a:picLocks noChangeAspect="1"/>
          </p:cNvPicPr>
          <p:nvPr/>
        </p:nvPicPr>
        <p:blipFill>
          <a:blip r:embed="rId3"/>
          <a:stretch>
            <a:fillRect/>
          </a:stretch>
        </p:blipFill>
        <p:spPr>
          <a:xfrm>
            <a:off x="3162884" y="3213405"/>
            <a:ext cx="386574" cy="303196"/>
          </a:xfrm>
          <a:prstGeom prst="rect">
            <a:avLst/>
          </a:prstGeom>
          <a:ln>
            <a:solidFill>
              <a:srgbClr val="FFFFFF">
                <a:alpha val="0"/>
              </a:srgbClr>
            </a:solidFill>
            <a:tailEnd/>
          </a:ln>
        </p:spPr>
      </p:pic>
      <p:pic>
        <p:nvPicPr>
          <p:cNvPr id="21" name="Picture 6"/>
          <p:cNvPicPr>
            <a:picLocks noChangeAspect="1"/>
          </p:cNvPicPr>
          <p:nvPr/>
        </p:nvPicPr>
        <p:blipFill>
          <a:blip r:embed="rId4"/>
          <a:stretch>
            <a:fillRect/>
          </a:stretch>
        </p:blipFill>
        <p:spPr>
          <a:xfrm>
            <a:off x="6453162" y="2096224"/>
            <a:ext cx="457200" cy="354676"/>
          </a:xfrm>
          <a:prstGeom prst="rect">
            <a:avLst/>
          </a:prstGeom>
          <a:ln>
            <a:solidFill>
              <a:srgbClr val="FFFFFF">
                <a:alpha val="0"/>
              </a:srgbClr>
            </a:solidFill>
            <a:tailEnd/>
          </a:ln>
        </p:spPr>
      </p:pic>
      <p:pic>
        <p:nvPicPr>
          <p:cNvPr id="22" name="Picture 7"/>
          <p:cNvPicPr>
            <a:picLocks noChangeAspect="1"/>
          </p:cNvPicPr>
          <p:nvPr/>
        </p:nvPicPr>
        <p:blipFill>
          <a:blip r:embed="rId3"/>
          <a:stretch>
            <a:fillRect/>
          </a:stretch>
        </p:blipFill>
        <p:spPr>
          <a:xfrm>
            <a:off x="4375214" y="2386406"/>
            <a:ext cx="550963" cy="437944"/>
          </a:xfrm>
          <a:prstGeom prst="rect">
            <a:avLst/>
          </a:prstGeom>
          <a:ln>
            <a:solidFill>
              <a:srgbClr val="FFFFFF">
                <a:alpha val="0"/>
              </a:srgbClr>
            </a:solidFill>
            <a:tailEnd/>
          </a:ln>
        </p:spPr>
      </p:pic>
      <p:pic>
        <p:nvPicPr>
          <p:cNvPr id="23" name="Picture 8"/>
          <p:cNvPicPr>
            <a:picLocks noChangeAspect="1"/>
          </p:cNvPicPr>
          <p:nvPr/>
        </p:nvPicPr>
        <p:blipFill>
          <a:blip r:embed="rId3"/>
          <a:stretch>
            <a:fillRect/>
          </a:stretch>
        </p:blipFill>
        <p:spPr>
          <a:xfrm>
            <a:off x="6071286" y="3573513"/>
            <a:ext cx="592201" cy="463462"/>
          </a:xfrm>
          <a:prstGeom prst="rect">
            <a:avLst/>
          </a:prstGeom>
          <a:ln>
            <a:solidFill>
              <a:srgbClr val="FFFFFF">
                <a:alpha val="0"/>
              </a:srgbClr>
            </a:solidFill>
            <a:tailEnd/>
          </a:ln>
        </p:spPr>
      </p:pic>
      <p:pic>
        <p:nvPicPr>
          <p:cNvPr id="24" name="Picture 9"/>
          <p:cNvPicPr>
            <a:picLocks noChangeAspect="1"/>
          </p:cNvPicPr>
          <p:nvPr/>
        </p:nvPicPr>
        <p:blipFill>
          <a:blip r:embed="rId4"/>
          <a:stretch>
            <a:fillRect/>
          </a:stretch>
        </p:blipFill>
        <p:spPr>
          <a:xfrm>
            <a:off x="4373804" y="3769741"/>
            <a:ext cx="342900" cy="266007"/>
          </a:xfrm>
          <a:prstGeom prst="rect">
            <a:avLst/>
          </a:prstGeom>
          <a:ln>
            <a:solidFill>
              <a:srgbClr val="FFFFFF">
                <a:alpha val="0"/>
              </a:srgbClr>
            </a:solidFill>
            <a:tailEnd/>
          </a:ln>
        </p:spPr>
      </p:pic>
      <p:pic>
        <p:nvPicPr>
          <p:cNvPr id="25" name="Picture 10"/>
          <p:cNvPicPr>
            <a:picLocks noChangeAspect="1"/>
          </p:cNvPicPr>
          <p:nvPr/>
        </p:nvPicPr>
        <p:blipFill>
          <a:blip r:embed="rId3"/>
          <a:stretch>
            <a:fillRect/>
          </a:stretch>
        </p:blipFill>
        <p:spPr>
          <a:xfrm>
            <a:off x="7671156" y="2386952"/>
            <a:ext cx="650574" cy="501262"/>
          </a:xfrm>
          <a:prstGeom prst="rect">
            <a:avLst/>
          </a:prstGeom>
          <a:ln>
            <a:solidFill>
              <a:srgbClr val="FFFFFF">
                <a:alpha val="0"/>
              </a:srgbClr>
            </a:solidFill>
            <a:tailEnd/>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1000"/>
                                        <p:tgtEl>
                                          <p:spTgt spid="1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1000"/>
                                        <p:tgtEl>
                                          <p:spTgt spid="2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1000"/>
                                        <p:tgtEl>
                                          <p:spTgt spid="2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1000"/>
                                        <p:tgtEl>
                                          <p:spTgt spid="2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10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1000"/>
                                        <p:tgtEl>
                                          <p:spTgt spid="2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19" grpId="0" animBg="1"/>
      <p:bldP spid="20" grpId="0" animBg="1"/>
      <p:bldP spid="21" grpId="0" animBg="1"/>
      <p:bldP spid="22" grpId="0" animBg="1"/>
      <p:bldP spid="23" grpId="0" animBg="1"/>
      <p:bldP spid="24" grpId="0" animBg="1"/>
      <p:bldP spid="25"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grpSp>
        <p:nvGrpSpPr>
          <p:cNvPr id="131" name="Group 1"/>
          <p:cNvGrpSpPr/>
          <p:nvPr/>
        </p:nvGrpSpPr>
        <p:grpSpPr>
          <a:xfrm>
            <a:off x="1331925" y="847103"/>
            <a:ext cx="3851407" cy="2260600"/>
            <a:chOff x="1331925" y="847103"/>
            <a:chExt cx="3851407" cy="2260600"/>
          </a:xfrm>
        </p:grpSpPr>
        <p:sp>
          <p:nvSpPr>
            <p:cNvPr id="132" name="TextBox 131"/>
            <p:cNvSpPr txBox="1"/>
            <p:nvPr/>
          </p:nvSpPr>
          <p:spPr>
            <a:xfrm>
              <a:off x="1331925" y="847103"/>
              <a:ext cx="1695450" cy="2260600"/>
            </a:xfrm>
            <a:prstGeom prst="rect">
              <a:avLst/>
            </a:prstGeom>
          </p:spPr>
          <p:txBody>
            <a:bodyPr lIns="0" tIns="0" rIns="0" bIns="0" rtlCol="0" anchor="ctr">
              <a:spAutoFit/>
            </a:bodyPr>
            <a:lstStyle/>
            <a:p>
              <a:pPr algn="ctr" latinLnBrk="1">
                <a:lnSpc>
                  <a:spcPct val="116199"/>
                </a:lnSpc>
              </a:pPr>
              <a:r>
                <a:rPr lang="en-US" sz="12000" b="1" spc="1350">
                  <a:solidFill>
                    <a:srgbClr val="42464B"/>
                  </a:solidFill>
                  <a:latin typeface="Microsoft YaHei"/>
                  <a:ea typeface="Microsoft YaHei"/>
                </a:rPr>
                <a:t>S</a:t>
              </a:r>
              <a:endParaRPr lang="en-US" sz="1100"/>
            </a:p>
          </p:txBody>
        </p:sp>
        <p:sp>
          <p:nvSpPr>
            <p:cNvPr id="133" name="TextBox 132"/>
            <p:cNvSpPr txBox="1"/>
            <p:nvPr/>
          </p:nvSpPr>
          <p:spPr>
            <a:xfrm>
              <a:off x="2958049" y="2088466"/>
              <a:ext cx="2225278" cy="411523"/>
            </a:xfrm>
            <a:prstGeom prst="rect">
              <a:avLst/>
            </a:prstGeom>
          </p:spPr>
          <p:txBody>
            <a:bodyPr lIns="0" tIns="0" rIns="0" bIns="0" rtlCol="0" anchor="ctr">
              <a:spAutoFit/>
            </a:bodyPr>
            <a:lstStyle/>
            <a:p>
              <a:pPr algn="l" latinLnBrk="1">
                <a:lnSpc>
                  <a:spcPct val="116199"/>
                </a:lnSpc>
              </a:pPr>
              <a:r>
                <a:rPr lang="en-US" sz="1200" dirty="0">
                  <a:solidFill>
                    <a:srgbClr val="FFFFFF"/>
                  </a:solidFill>
                  <a:latin typeface="Microsoft YaHei"/>
                  <a:ea typeface="Microsoft YaHei"/>
                </a:rPr>
                <a:t>This is the subtitle that makes it comprehensible</a:t>
              </a:r>
            </a:p>
          </p:txBody>
        </p:sp>
        <p:sp>
          <p:nvSpPr>
            <p:cNvPr id="134" name="TextBox 133"/>
            <p:cNvSpPr txBox="1"/>
            <p:nvPr/>
          </p:nvSpPr>
          <p:spPr>
            <a:xfrm>
              <a:off x="2958054" y="1651005"/>
              <a:ext cx="2225278" cy="334066"/>
            </a:xfrm>
            <a:prstGeom prst="rect">
              <a:avLst/>
            </a:prstGeom>
          </p:spPr>
          <p:txBody>
            <a:bodyPr lIns="0" tIns="0" rIns="0" bIns="0" rtlCol="0" anchor="ctr">
              <a:spAutoFit/>
            </a:bodyPr>
            <a:lstStyle/>
            <a:p>
              <a:pPr algn="l" latinLnBrk="1">
                <a:lnSpc>
                  <a:spcPct val="116199"/>
                </a:lnSpc>
              </a:pPr>
              <a:r>
                <a:rPr lang="en-US" sz="2000" b="1" dirty="0">
                  <a:solidFill>
                    <a:srgbClr val="FFFFFF"/>
                  </a:solidFill>
                  <a:latin typeface="Microsoft YaHei"/>
                  <a:ea typeface="Microsoft YaHei"/>
                </a:rPr>
                <a:t>THIS IS A TITLE</a:t>
              </a:r>
              <a:endParaRPr lang="en-US" sz="1100" dirty="0"/>
            </a:p>
          </p:txBody>
        </p:sp>
      </p:grpSp>
      <p:grpSp>
        <p:nvGrpSpPr>
          <p:cNvPr id="135" name="Group 2"/>
          <p:cNvGrpSpPr/>
          <p:nvPr/>
        </p:nvGrpSpPr>
        <p:grpSpPr>
          <a:xfrm>
            <a:off x="6373894" y="847132"/>
            <a:ext cx="3851407" cy="2260600"/>
            <a:chOff x="6373894" y="847132"/>
            <a:chExt cx="3851407" cy="2260600"/>
          </a:xfrm>
        </p:grpSpPr>
        <p:sp>
          <p:nvSpPr>
            <p:cNvPr id="136" name="TextBox 135"/>
            <p:cNvSpPr txBox="1"/>
            <p:nvPr/>
          </p:nvSpPr>
          <p:spPr>
            <a:xfrm>
              <a:off x="6373894" y="847132"/>
              <a:ext cx="1695450" cy="2260600"/>
            </a:xfrm>
            <a:prstGeom prst="rect">
              <a:avLst/>
            </a:prstGeom>
          </p:spPr>
          <p:txBody>
            <a:bodyPr lIns="0" tIns="0" rIns="0" bIns="0" rtlCol="0" anchor="ctr">
              <a:spAutoFit/>
            </a:bodyPr>
            <a:lstStyle/>
            <a:p>
              <a:pPr algn="ctr" latinLnBrk="1">
                <a:lnSpc>
                  <a:spcPct val="116199"/>
                </a:lnSpc>
              </a:pPr>
              <a:r>
                <a:rPr lang="en-US" sz="12000" b="1" spc="1350" dirty="0">
                  <a:solidFill>
                    <a:srgbClr val="42464B"/>
                  </a:solidFill>
                  <a:latin typeface="Microsoft YaHei"/>
                  <a:ea typeface="Microsoft YaHei"/>
                </a:rPr>
                <a:t>W</a:t>
              </a:r>
              <a:endParaRPr lang="en-US" sz="1100" dirty="0"/>
            </a:p>
          </p:txBody>
        </p:sp>
        <p:sp>
          <p:nvSpPr>
            <p:cNvPr id="137" name="TextBox 136"/>
            <p:cNvSpPr txBox="1"/>
            <p:nvPr/>
          </p:nvSpPr>
          <p:spPr>
            <a:xfrm>
              <a:off x="8000017" y="2088494"/>
              <a:ext cx="2225278" cy="411523"/>
            </a:xfrm>
            <a:prstGeom prst="rect">
              <a:avLst/>
            </a:prstGeom>
          </p:spPr>
          <p:txBody>
            <a:bodyPr lIns="0" tIns="0" rIns="0" bIns="0" rtlCol="0" anchor="ctr">
              <a:spAutoFit/>
            </a:bodyPr>
            <a:lstStyle/>
            <a:p>
              <a:pPr algn="l" latinLnBrk="1">
                <a:lnSpc>
                  <a:spcPct val="116199"/>
                </a:lnSpc>
              </a:pPr>
              <a:r>
                <a:rPr lang="en-US" altLang="zh-CN" sz="1200" dirty="0">
                  <a:solidFill>
                    <a:srgbClr val="FFFFFF"/>
                  </a:solidFill>
                  <a:latin typeface="Microsoft YaHei"/>
                  <a:ea typeface="Microsoft YaHei"/>
                </a:rPr>
                <a:t>This is the subtitle that makes it comprehensible</a:t>
              </a:r>
            </a:p>
          </p:txBody>
        </p:sp>
        <p:sp>
          <p:nvSpPr>
            <p:cNvPr id="138" name="TextBox 137"/>
            <p:cNvSpPr txBox="1"/>
            <p:nvPr/>
          </p:nvSpPr>
          <p:spPr>
            <a:xfrm>
              <a:off x="8000023" y="1651033"/>
              <a:ext cx="2225278" cy="334066"/>
            </a:xfrm>
            <a:prstGeom prst="rect">
              <a:avLst/>
            </a:prstGeom>
          </p:spPr>
          <p:txBody>
            <a:bodyPr lIns="0" tIns="0" rIns="0" bIns="0" rtlCol="0" anchor="ctr">
              <a:spAutoFit/>
            </a:bodyPr>
            <a:lstStyle/>
            <a:p>
              <a:pPr algn="l" latinLnBrk="1">
                <a:lnSpc>
                  <a:spcPct val="116199"/>
                </a:lnSpc>
              </a:pPr>
              <a:r>
                <a:rPr lang="en-US" altLang="zh-CN" sz="2000" b="1" dirty="0">
                  <a:solidFill>
                    <a:srgbClr val="FFFFFF"/>
                  </a:solidFill>
                  <a:latin typeface="Microsoft YaHei"/>
                  <a:ea typeface="Microsoft YaHei"/>
                </a:rPr>
                <a:t>THIS IS A TITLE</a:t>
              </a:r>
              <a:endParaRPr lang="en-US" altLang="zh-CN" sz="1100" dirty="0"/>
            </a:p>
          </p:txBody>
        </p:sp>
      </p:grpSp>
      <p:grpSp>
        <p:nvGrpSpPr>
          <p:cNvPr id="139" name="Group 3"/>
          <p:cNvGrpSpPr/>
          <p:nvPr/>
        </p:nvGrpSpPr>
        <p:grpSpPr>
          <a:xfrm>
            <a:off x="1331934" y="3494387"/>
            <a:ext cx="3851408" cy="2260600"/>
            <a:chOff x="1331934" y="3494387"/>
            <a:chExt cx="3851408" cy="2260600"/>
          </a:xfrm>
        </p:grpSpPr>
        <p:sp>
          <p:nvSpPr>
            <p:cNvPr id="140" name="TextBox 139"/>
            <p:cNvSpPr txBox="1"/>
            <p:nvPr/>
          </p:nvSpPr>
          <p:spPr>
            <a:xfrm>
              <a:off x="1331934" y="3494387"/>
              <a:ext cx="1695450" cy="2260600"/>
            </a:xfrm>
            <a:prstGeom prst="rect">
              <a:avLst/>
            </a:prstGeom>
          </p:spPr>
          <p:txBody>
            <a:bodyPr lIns="0" tIns="0" rIns="0" bIns="0" rtlCol="0" anchor="ctr">
              <a:spAutoFit/>
            </a:bodyPr>
            <a:lstStyle/>
            <a:p>
              <a:pPr algn="ctr" latinLnBrk="1">
                <a:lnSpc>
                  <a:spcPct val="116199"/>
                </a:lnSpc>
              </a:pPr>
              <a:r>
                <a:rPr lang="en-US" sz="12000" b="1" spc="1350">
                  <a:solidFill>
                    <a:srgbClr val="42464B"/>
                  </a:solidFill>
                  <a:latin typeface="Microsoft YaHei"/>
                  <a:ea typeface="Microsoft YaHei"/>
                </a:rPr>
                <a:t>O</a:t>
              </a:r>
              <a:endParaRPr lang="en-US" sz="1100"/>
            </a:p>
          </p:txBody>
        </p:sp>
        <p:sp>
          <p:nvSpPr>
            <p:cNvPr id="141" name="TextBox 140"/>
            <p:cNvSpPr txBox="1"/>
            <p:nvPr/>
          </p:nvSpPr>
          <p:spPr>
            <a:xfrm>
              <a:off x="2958058" y="4735749"/>
              <a:ext cx="2225278" cy="411523"/>
            </a:xfrm>
            <a:prstGeom prst="rect">
              <a:avLst/>
            </a:prstGeom>
          </p:spPr>
          <p:txBody>
            <a:bodyPr lIns="0" tIns="0" rIns="0" bIns="0" rtlCol="0" anchor="ctr">
              <a:spAutoFit/>
            </a:bodyPr>
            <a:lstStyle/>
            <a:p>
              <a:pPr algn="l" latinLnBrk="1">
                <a:lnSpc>
                  <a:spcPct val="116199"/>
                </a:lnSpc>
              </a:pPr>
              <a:r>
                <a:rPr lang="en-US" altLang="zh-CN" sz="1200" dirty="0">
                  <a:solidFill>
                    <a:srgbClr val="FFFFFF"/>
                  </a:solidFill>
                  <a:latin typeface="Microsoft YaHei"/>
                  <a:ea typeface="Microsoft YaHei"/>
                </a:rPr>
                <a:t>This is the subtitle that makes it comprehensible</a:t>
              </a:r>
            </a:p>
          </p:txBody>
        </p:sp>
        <p:sp>
          <p:nvSpPr>
            <p:cNvPr id="142" name="TextBox 141"/>
            <p:cNvSpPr txBox="1"/>
            <p:nvPr/>
          </p:nvSpPr>
          <p:spPr>
            <a:xfrm>
              <a:off x="2958064" y="4298288"/>
              <a:ext cx="2225278" cy="334066"/>
            </a:xfrm>
            <a:prstGeom prst="rect">
              <a:avLst/>
            </a:prstGeom>
          </p:spPr>
          <p:txBody>
            <a:bodyPr lIns="0" tIns="0" rIns="0" bIns="0" rtlCol="0" anchor="ctr">
              <a:spAutoFit/>
            </a:bodyPr>
            <a:lstStyle/>
            <a:p>
              <a:pPr algn="l" latinLnBrk="1">
                <a:lnSpc>
                  <a:spcPct val="116199"/>
                </a:lnSpc>
              </a:pPr>
              <a:r>
                <a:rPr lang="en-US" altLang="zh-CN" sz="2000" b="1" dirty="0">
                  <a:solidFill>
                    <a:srgbClr val="FFFFFF"/>
                  </a:solidFill>
                  <a:latin typeface="Microsoft YaHei"/>
                  <a:ea typeface="Microsoft YaHei"/>
                </a:rPr>
                <a:t>THIS IS A TITLE</a:t>
              </a:r>
              <a:endParaRPr lang="en-US" altLang="zh-CN" sz="1100" dirty="0"/>
            </a:p>
          </p:txBody>
        </p:sp>
      </p:grpSp>
      <p:grpSp>
        <p:nvGrpSpPr>
          <p:cNvPr id="143" name="Group 4"/>
          <p:cNvGrpSpPr/>
          <p:nvPr/>
        </p:nvGrpSpPr>
        <p:grpSpPr>
          <a:xfrm>
            <a:off x="6373903" y="3494415"/>
            <a:ext cx="3851408" cy="2260600"/>
            <a:chOff x="6373903" y="3494415"/>
            <a:chExt cx="3851408" cy="2260600"/>
          </a:xfrm>
        </p:grpSpPr>
        <p:sp>
          <p:nvSpPr>
            <p:cNvPr id="144" name="TextBox 143"/>
            <p:cNvSpPr txBox="1"/>
            <p:nvPr/>
          </p:nvSpPr>
          <p:spPr>
            <a:xfrm>
              <a:off x="6373903" y="3494415"/>
              <a:ext cx="1695450" cy="2260600"/>
            </a:xfrm>
            <a:prstGeom prst="rect">
              <a:avLst/>
            </a:prstGeom>
          </p:spPr>
          <p:txBody>
            <a:bodyPr lIns="0" tIns="0" rIns="0" bIns="0" rtlCol="0" anchor="ctr">
              <a:spAutoFit/>
            </a:bodyPr>
            <a:lstStyle/>
            <a:p>
              <a:pPr algn="ctr" latinLnBrk="1">
                <a:lnSpc>
                  <a:spcPct val="116199"/>
                </a:lnSpc>
              </a:pPr>
              <a:r>
                <a:rPr lang="en-US" sz="12000" b="1" spc="1350">
                  <a:solidFill>
                    <a:srgbClr val="42464B"/>
                  </a:solidFill>
                  <a:latin typeface="Microsoft YaHei"/>
                  <a:ea typeface="Microsoft YaHei"/>
                </a:rPr>
                <a:t>T</a:t>
              </a:r>
              <a:endParaRPr lang="en-US" sz="1100"/>
            </a:p>
          </p:txBody>
        </p:sp>
        <p:sp>
          <p:nvSpPr>
            <p:cNvPr id="145" name="TextBox 144"/>
            <p:cNvSpPr txBox="1"/>
            <p:nvPr/>
          </p:nvSpPr>
          <p:spPr>
            <a:xfrm>
              <a:off x="8000027" y="4735777"/>
              <a:ext cx="2225278" cy="411523"/>
            </a:xfrm>
            <a:prstGeom prst="rect">
              <a:avLst/>
            </a:prstGeom>
          </p:spPr>
          <p:txBody>
            <a:bodyPr lIns="0" tIns="0" rIns="0" bIns="0" rtlCol="0" anchor="ctr">
              <a:spAutoFit/>
            </a:bodyPr>
            <a:lstStyle/>
            <a:p>
              <a:pPr algn="l" latinLnBrk="1">
                <a:lnSpc>
                  <a:spcPct val="116199"/>
                </a:lnSpc>
              </a:pPr>
              <a:r>
                <a:rPr lang="en-US" altLang="zh-CN" sz="1200" dirty="0">
                  <a:solidFill>
                    <a:srgbClr val="FFFFFF"/>
                  </a:solidFill>
                  <a:latin typeface="Microsoft YaHei"/>
                  <a:ea typeface="Microsoft YaHei"/>
                </a:rPr>
                <a:t>This is the subtitle that makes it comprehensible</a:t>
              </a:r>
            </a:p>
          </p:txBody>
        </p:sp>
        <p:sp>
          <p:nvSpPr>
            <p:cNvPr id="146" name="TextBox 145"/>
            <p:cNvSpPr txBox="1"/>
            <p:nvPr/>
          </p:nvSpPr>
          <p:spPr>
            <a:xfrm>
              <a:off x="8000033" y="4298317"/>
              <a:ext cx="2225278" cy="334066"/>
            </a:xfrm>
            <a:prstGeom prst="rect">
              <a:avLst/>
            </a:prstGeom>
          </p:spPr>
          <p:txBody>
            <a:bodyPr lIns="0" tIns="0" rIns="0" bIns="0" rtlCol="0" anchor="ctr">
              <a:spAutoFit/>
            </a:bodyPr>
            <a:lstStyle/>
            <a:p>
              <a:pPr algn="l" latinLnBrk="1">
                <a:lnSpc>
                  <a:spcPct val="116199"/>
                </a:lnSpc>
              </a:pPr>
              <a:r>
                <a:rPr lang="en-US" altLang="zh-CN" sz="2000" b="1" dirty="0">
                  <a:solidFill>
                    <a:srgbClr val="FFFFFF"/>
                  </a:solidFill>
                  <a:latin typeface="Microsoft YaHei"/>
                  <a:ea typeface="Microsoft YaHei"/>
                </a:rPr>
                <a:t>THIS IS A TITLE</a:t>
              </a:r>
              <a:endParaRPr lang="en-US" altLang="zh-CN" sz="1100" dirty="0"/>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fade">
                                      <p:cBhvr>
                                        <p:cTn id="7" dur="1000"/>
                                        <p:tgtEl>
                                          <p:spTgt spid="1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fade">
                                      <p:cBhvr>
                                        <p:cTn id="10" dur="1000"/>
                                        <p:tgtEl>
                                          <p:spTgt spid="1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9"/>
                                        </p:tgtEl>
                                        <p:attrNameLst>
                                          <p:attrName>style.visibility</p:attrName>
                                        </p:attrNameLst>
                                      </p:cBhvr>
                                      <p:to>
                                        <p:strVal val="visible"/>
                                      </p:to>
                                    </p:set>
                                    <p:animEffect transition="in" filter="fade">
                                      <p:cBhvr>
                                        <p:cTn id="13" dur="1000"/>
                                        <p:tgtEl>
                                          <p:spTgt spid="13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fade">
                                      <p:cBhvr>
                                        <p:cTn id="16" dur="10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5" grpId="0" animBg="1"/>
      <p:bldP spid="139" grpId="0" animBg="1"/>
      <p:bldP spid="14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sp>
        <p:nvSpPr>
          <p:cNvPr id="147" name="TextBox 1"/>
          <p:cNvSpPr txBox="1"/>
          <p:nvPr/>
        </p:nvSpPr>
        <p:spPr>
          <a:xfrm>
            <a:off x="2707606" y="2338435"/>
            <a:ext cx="6045101" cy="835100"/>
          </a:xfrm>
          <a:prstGeom prst="rect">
            <a:avLst/>
          </a:prstGeom>
        </p:spPr>
        <p:txBody>
          <a:bodyPr lIns="0" tIns="0" rIns="0" bIns="0" rtlCol="0" anchor="ctr">
            <a:spAutoFit/>
          </a:bodyPr>
          <a:lstStyle/>
          <a:p>
            <a:pPr algn="ctr" latinLnBrk="1">
              <a:lnSpc>
                <a:spcPct val="116199"/>
              </a:lnSpc>
            </a:pPr>
            <a:r>
              <a:rPr lang="en-US" sz="5000" b="1" dirty="0">
                <a:ln w="6600">
                  <a:solidFill>
                    <a:schemeClr val="accent2"/>
                  </a:solidFill>
                  <a:prstDash val="solid"/>
                </a:ln>
                <a:solidFill>
                  <a:srgbClr val="FFFFFF"/>
                </a:solidFill>
                <a:effectLst>
                  <a:outerShdw dist="38100" dir="2700000" algn="tl" rotWithShape="0">
                    <a:schemeClr val="accent2"/>
                  </a:outerShdw>
                </a:effectLst>
                <a:latin typeface="Microsoft YaHei"/>
                <a:ea typeface="Microsoft YaHei"/>
              </a:rPr>
              <a:t>Thank You!</a:t>
            </a:r>
            <a:endParaRPr lang="en-US" sz="1100" b="1" dirty="0">
              <a:ln w="6600">
                <a:solidFill>
                  <a:schemeClr val="accent2"/>
                </a:solidFill>
                <a:prstDash val="solid"/>
              </a:ln>
              <a:solidFill>
                <a:srgbClr val="FFFFFF"/>
              </a:solidFill>
              <a:effectLst>
                <a:outerShdw dist="38100" dir="2700000" algn="tl" rotWithShape="0">
                  <a:schemeClr val="accent2"/>
                </a:outerShdw>
              </a:effectLst>
            </a:endParaRPr>
          </a:p>
        </p:txBody>
      </p:sp>
      <p:sp>
        <p:nvSpPr>
          <p:cNvPr id="148" name="TextBox 2"/>
          <p:cNvSpPr txBox="1"/>
          <p:nvPr/>
        </p:nvSpPr>
        <p:spPr>
          <a:xfrm>
            <a:off x="3424485" y="3755261"/>
            <a:ext cx="4708029" cy="1581202"/>
          </a:xfrm>
          <a:prstGeom prst="rect">
            <a:avLst/>
          </a:prstGeom>
        </p:spPr>
        <p:txBody>
          <a:bodyPr lIns="0" tIns="0" rIns="0" bIns="0" rtlCol="0" anchor="ctr">
            <a:spAutoFit/>
          </a:bodyPr>
          <a:lstStyle/>
          <a:p>
            <a:pPr algn="ctr" latinLnBrk="1">
              <a:lnSpc>
                <a:spcPct val="116199"/>
              </a:lnSpc>
            </a:pPr>
            <a:r>
              <a:rPr lang="en-US" dirty="0">
                <a:solidFill>
                  <a:srgbClr val="FFFFFF"/>
                </a:solidFill>
                <a:latin typeface="Microsoft YaHei"/>
                <a:ea typeface="Microsoft YaHei"/>
              </a:rPr>
              <a:t>Do you have any questions?</a:t>
            </a:r>
          </a:p>
          <a:p>
            <a:pPr algn="ctr" latinLnBrk="1">
              <a:lnSpc>
                <a:spcPct val="116199"/>
              </a:lnSpc>
            </a:pPr>
            <a:endParaRPr lang="en-US" dirty="0">
              <a:solidFill>
                <a:srgbClr val="FFFFFF"/>
              </a:solidFill>
              <a:latin typeface="Microsoft YaHei"/>
              <a:ea typeface="Microsoft YaHei"/>
            </a:endParaRPr>
          </a:p>
          <a:p>
            <a:pPr algn="ctr" latinLnBrk="1">
              <a:lnSpc>
                <a:spcPct val="116199"/>
              </a:lnSpc>
            </a:pPr>
            <a:r>
              <a:rPr lang="en-US" dirty="0">
                <a:solidFill>
                  <a:srgbClr val="FFFFFF"/>
                </a:solidFill>
                <a:latin typeface="Microsoft YaHei"/>
                <a:ea typeface="Microsoft YaHei"/>
              </a:rPr>
              <a:t>youremail@greatppt.com </a:t>
            </a:r>
          </a:p>
          <a:p>
            <a:pPr algn="ctr" latinLnBrk="1">
              <a:lnSpc>
                <a:spcPct val="116199"/>
              </a:lnSpc>
            </a:pPr>
            <a:r>
              <a:rPr lang="en-US" dirty="0">
                <a:solidFill>
                  <a:srgbClr val="FFFFFF"/>
                </a:solidFill>
                <a:latin typeface="Microsoft YaHei"/>
                <a:ea typeface="Microsoft YaHei"/>
              </a:rPr>
              <a:t>+00 000 000 000</a:t>
            </a:r>
          </a:p>
          <a:p>
            <a:pPr algn="ctr" latinLnBrk="1">
              <a:lnSpc>
                <a:spcPct val="116199"/>
              </a:lnSpc>
            </a:pPr>
            <a:r>
              <a:rPr lang="en-US" dirty="0">
                <a:solidFill>
                  <a:srgbClr val="FFFFFF"/>
                </a:solidFill>
                <a:latin typeface="Microsoft YaHei"/>
                <a:ea typeface="Microsoft YaHei"/>
              </a:rPr>
              <a:t>www.greatppt.com</a:t>
            </a:r>
          </a:p>
        </p:txBody>
      </p:sp>
      <p:grpSp>
        <p:nvGrpSpPr>
          <p:cNvPr id="149" name="Group 3"/>
          <p:cNvGrpSpPr/>
          <p:nvPr/>
        </p:nvGrpSpPr>
        <p:grpSpPr>
          <a:xfrm>
            <a:off x="4275724" y="2633795"/>
            <a:ext cx="2604938" cy="381232"/>
            <a:chOff x="4275724" y="2633795"/>
            <a:chExt cx="2604938" cy="381232"/>
          </a:xfrm>
        </p:grpSpPr>
        <p:sp>
          <p:nvSpPr>
            <p:cNvPr id="150" name="Freeform 149"/>
            <p:cNvSpPr/>
            <p:nvPr/>
          </p:nvSpPr>
          <p:spPr>
            <a:xfrm>
              <a:off x="4275724" y="2633795"/>
              <a:ext cx="102063" cy="51032"/>
            </a:xfrm>
            <a:custGeom>
              <a:avLst/>
              <a:gdLst/>
              <a:ahLst/>
              <a:cxnLst/>
              <a:rect l="l" t="t" r="r" b="b"/>
              <a:pathLst>
                <a:path w="102063" h="51032">
                  <a:moveTo>
                    <a:pt x="0" y="0"/>
                  </a:moveTo>
                  <a:lnTo>
                    <a:pt x="102063" y="0"/>
                  </a:lnTo>
                  <a:lnTo>
                    <a:pt x="102063"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151" name="Freeform 150"/>
            <p:cNvSpPr/>
            <p:nvPr/>
          </p:nvSpPr>
          <p:spPr>
            <a:xfrm>
              <a:off x="4491624" y="2849695"/>
              <a:ext cx="102063" cy="51032"/>
            </a:xfrm>
            <a:custGeom>
              <a:avLst/>
              <a:gdLst/>
              <a:ahLst/>
              <a:cxnLst/>
              <a:rect l="l" t="t" r="r" b="b"/>
              <a:pathLst>
                <a:path w="102063" h="51032">
                  <a:moveTo>
                    <a:pt x="0" y="0"/>
                  </a:moveTo>
                  <a:lnTo>
                    <a:pt x="102063" y="0"/>
                  </a:lnTo>
                  <a:lnTo>
                    <a:pt x="102063"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152" name="Freeform 151"/>
            <p:cNvSpPr/>
            <p:nvPr/>
          </p:nvSpPr>
          <p:spPr>
            <a:xfrm>
              <a:off x="4720222" y="2748095"/>
              <a:ext cx="67299" cy="51032"/>
            </a:xfrm>
            <a:custGeom>
              <a:avLst/>
              <a:gdLst/>
              <a:ahLst/>
              <a:cxnLst/>
              <a:rect l="l" t="t" r="r" b="b"/>
              <a:pathLst>
                <a:path w="67299" h="51032">
                  <a:moveTo>
                    <a:pt x="0" y="0"/>
                  </a:moveTo>
                  <a:lnTo>
                    <a:pt x="67299" y="0"/>
                  </a:lnTo>
                  <a:lnTo>
                    <a:pt x="67299" y="51032"/>
                  </a:lnTo>
                  <a:lnTo>
                    <a:pt x="0" y="51032"/>
                  </a:lnTo>
                  <a:lnTo>
                    <a:pt x="0" y="0"/>
                  </a:lnTo>
                  <a:close/>
                </a:path>
              </a:pathLst>
            </a:custGeom>
            <a:solidFill>
              <a:srgbClr val="E64A19"/>
            </a:solidFill>
          </p:spPr>
          <p:txBody>
            <a:bodyPr lIns="127000" rIns="127000" rtlCol="0" anchor="ctr"/>
            <a:lstStyle/>
            <a:p>
              <a:pPr algn="l"/>
              <a:endParaRPr lang="en-US" sz="1100"/>
            </a:p>
          </p:txBody>
        </p:sp>
        <p:sp>
          <p:nvSpPr>
            <p:cNvPr id="153" name="Freeform 152"/>
            <p:cNvSpPr/>
            <p:nvPr/>
          </p:nvSpPr>
          <p:spPr>
            <a:xfrm>
              <a:off x="4862583" y="2963995"/>
              <a:ext cx="67299" cy="51032"/>
            </a:xfrm>
            <a:custGeom>
              <a:avLst/>
              <a:gdLst/>
              <a:ahLst/>
              <a:cxnLst/>
              <a:rect l="l" t="t" r="r" b="b"/>
              <a:pathLst>
                <a:path w="67299" h="51032">
                  <a:moveTo>
                    <a:pt x="0" y="0"/>
                  </a:moveTo>
                  <a:lnTo>
                    <a:pt x="67299" y="0"/>
                  </a:lnTo>
                  <a:lnTo>
                    <a:pt x="67299"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154" name="Freeform 153"/>
            <p:cNvSpPr/>
            <p:nvPr/>
          </p:nvSpPr>
          <p:spPr>
            <a:xfrm>
              <a:off x="5511872" y="2881391"/>
              <a:ext cx="102063" cy="51032"/>
            </a:xfrm>
            <a:custGeom>
              <a:avLst/>
              <a:gdLst/>
              <a:ahLst/>
              <a:cxnLst/>
              <a:rect l="l" t="t" r="r" b="b"/>
              <a:pathLst>
                <a:path w="102063" h="51032">
                  <a:moveTo>
                    <a:pt x="0" y="0"/>
                  </a:moveTo>
                  <a:lnTo>
                    <a:pt x="102064" y="0"/>
                  </a:lnTo>
                  <a:lnTo>
                    <a:pt x="102064" y="51031"/>
                  </a:lnTo>
                  <a:lnTo>
                    <a:pt x="0" y="51031"/>
                  </a:lnTo>
                  <a:lnTo>
                    <a:pt x="0" y="0"/>
                  </a:lnTo>
                  <a:close/>
                </a:path>
              </a:pathLst>
            </a:custGeom>
            <a:solidFill>
              <a:srgbClr val="FFFFFF"/>
            </a:solidFill>
          </p:spPr>
          <p:txBody>
            <a:bodyPr lIns="127000" rIns="127000" rtlCol="0" anchor="ctr"/>
            <a:lstStyle/>
            <a:p>
              <a:pPr algn="l"/>
              <a:endParaRPr lang="en-US" sz="1100"/>
            </a:p>
          </p:txBody>
        </p:sp>
        <p:sp>
          <p:nvSpPr>
            <p:cNvPr id="155" name="Freeform 154"/>
            <p:cNvSpPr/>
            <p:nvPr/>
          </p:nvSpPr>
          <p:spPr>
            <a:xfrm>
              <a:off x="5969072" y="2944891"/>
              <a:ext cx="102063" cy="51032"/>
            </a:xfrm>
            <a:custGeom>
              <a:avLst/>
              <a:gdLst/>
              <a:ahLst/>
              <a:cxnLst/>
              <a:rect l="l" t="t" r="r" b="b"/>
              <a:pathLst>
                <a:path w="102063" h="51032">
                  <a:moveTo>
                    <a:pt x="0" y="0"/>
                  </a:moveTo>
                  <a:lnTo>
                    <a:pt x="102064" y="0"/>
                  </a:lnTo>
                  <a:lnTo>
                    <a:pt x="102064" y="51031"/>
                  </a:lnTo>
                  <a:lnTo>
                    <a:pt x="0" y="51031"/>
                  </a:lnTo>
                  <a:lnTo>
                    <a:pt x="0" y="0"/>
                  </a:lnTo>
                  <a:close/>
                </a:path>
              </a:pathLst>
            </a:custGeom>
            <a:solidFill>
              <a:srgbClr val="FFFFFF"/>
            </a:solidFill>
          </p:spPr>
          <p:txBody>
            <a:bodyPr lIns="127000" rIns="127000" rtlCol="0" anchor="ctr"/>
            <a:lstStyle/>
            <a:p>
              <a:pPr algn="l"/>
              <a:endParaRPr lang="en-US" sz="1100"/>
            </a:p>
          </p:txBody>
        </p:sp>
        <p:sp>
          <p:nvSpPr>
            <p:cNvPr id="156" name="Freeform 155"/>
            <p:cNvSpPr/>
            <p:nvPr/>
          </p:nvSpPr>
          <p:spPr>
            <a:xfrm>
              <a:off x="6321399" y="2684871"/>
              <a:ext cx="102063" cy="51032"/>
            </a:xfrm>
            <a:custGeom>
              <a:avLst/>
              <a:gdLst/>
              <a:ahLst/>
              <a:cxnLst/>
              <a:rect l="l" t="t" r="r" b="b"/>
              <a:pathLst>
                <a:path w="102063" h="51032">
                  <a:moveTo>
                    <a:pt x="0" y="0"/>
                  </a:moveTo>
                  <a:lnTo>
                    <a:pt x="102064" y="0"/>
                  </a:lnTo>
                  <a:lnTo>
                    <a:pt x="102064" y="51032"/>
                  </a:lnTo>
                  <a:lnTo>
                    <a:pt x="0" y="51032"/>
                  </a:lnTo>
                  <a:lnTo>
                    <a:pt x="0" y="0"/>
                  </a:lnTo>
                  <a:close/>
                </a:path>
              </a:pathLst>
            </a:custGeom>
            <a:solidFill>
              <a:srgbClr val="FFFFFF"/>
            </a:solidFill>
          </p:spPr>
          <p:txBody>
            <a:bodyPr lIns="127000" rIns="127000" rtlCol="0" anchor="ctr"/>
            <a:lstStyle/>
            <a:p>
              <a:pPr algn="l"/>
              <a:endParaRPr lang="en-US" sz="1100"/>
            </a:p>
          </p:txBody>
        </p:sp>
        <p:sp>
          <p:nvSpPr>
            <p:cNvPr id="157" name="Freeform 156"/>
            <p:cNvSpPr/>
            <p:nvPr/>
          </p:nvSpPr>
          <p:spPr>
            <a:xfrm>
              <a:off x="6778599" y="2748371"/>
              <a:ext cx="102063" cy="51032"/>
            </a:xfrm>
            <a:custGeom>
              <a:avLst/>
              <a:gdLst/>
              <a:ahLst/>
              <a:cxnLst/>
              <a:rect l="l" t="t" r="r" b="b"/>
              <a:pathLst>
                <a:path w="102063" h="51032">
                  <a:moveTo>
                    <a:pt x="0" y="0"/>
                  </a:moveTo>
                  <a:lnTo>
                    <a:pt x="102064" y="0"/>
                  </a:lnTo>
                  <a:lnTo>
                    <a:pt x="102064" y="51032"/>
                  </a:lnTo>
                  <a:lnTo>
                    <a:pt x="0" y="51032"/>
                  </a:lnTo>
                  <a:lnTo>
                    <a:pt x="0" y="0"/>
                  </a:lnTo>
                  <a:close/>
                </a:path>
              </a:pathLst>
            </a:custGeom>
            <a:solidFill>
              <a:srgbClr val="FFFFFF"/>
            </a:solidFill>
          </p:spPr>
          <p:txBody>
            <a:bodyPr lIns="127000" rIns="127000" rtlCol="0" anchor="ctr"/>
            <a:lstStyle/>
            <a:p>
              <a:pPr algn="l"/>
              <a:endParaRPr lang="en-US" sz="1100"/>
            </a:p>
          </p:txBody>
        </p:sp>
      </p:grpSp>
      <p:grpSp>
        <p:nvGrpSpPr>
          <p:cNvPr id="158" name="Group 4"/>
          <p:cNvGrpSpPr/>
          <p:nvPr/>
        </p:nvGrpSpPr>
        <p:grpSpPr>
          <a:xfrm>
            <a:off x="3544168" y="2096220"/>
            <a:ext cx="3661891" cy="1739021"/>
            <a:chOff x="3544168" y="2096220"/>
            <a:chExt cx="3661891" cy="1739021"/>
          </a:xfrm>
        </p:grpSpPr>
        <p:pic>
          <p:nvPicPr>
            <p:cNvPr id="159" name="Picture 158"/>
            <p:cNvPicPr>
              <a:picLocks noChangeAspect="1"/>
            </p:cNvPicPr>
            <p:nvPr/>
          </p:nvPicPr>
          <p:blipFill>
            <a:blip r:embed="rId3"/>
            <a:stretch>
              <a:fillRect/>
            </a:stretch>
          </p:blipFill>
          <p:spPr>
            <a:xfrm>
              <a:off x="3544168" y="2436833"/>
              <a:ext cx="650243" cy="504474"/>
            </a:xfrm>
            <a:prstGeom prst="rect">
              <a:avLst/>
            </a:prstGeom>
          </p:spPr>
        </p:pic>
        <p:pic>
          <p:nvPicPr>
            <p:cNvPr id="160" name="Picture 159"/>
            <p:cNvPicPr>
              <a:picLocks noChangeAspect="1"/>
            </p:cNvPicPr>
            <p:nvPr/>
          </p:nvPicPr>
          <p:blipFill>
            <a:blip r:embed="rId3"/>
            <a:stretch>
              <a:fillRect/>
            </a:stretch>
          </p:blipFill>
          <p:spPr>
            <a:xfrm>
              <a:off x="3870526" y="3228814"/>
              <a:ext cx="386574" cy="303196"/>
            </a:xfrm>
            <a:prstGeom prst="rect">
              <a:avLst/>
            </a:prstGeom>
          </p:spPr>
        </p:pic>
        <p:pic>
          <p:nvPicPr>
            <p:cNvPr id="161" name="Picture 160"/>
            <p:cNvPicPr>
              <a:picLocks noChangeAspect="1"/>
            </p:cNvPicPr>
            <p:nvPr/>
          </p:nvPicPr>
          <p:blipFill>
            <a:blip r:embed="rId4"/>
            <a:stretch>
              <a:fillRect/>
            </a:stretch>
          </p:blipFill>
          <p:spPr>
            <a:xfrm>
              <a:off x="6453157" y="2096220"/>
              <a:ext cx="457200" cy="354676"/>
            </a:xfrm>
            <a:prstGeom prst="rect">
              <a:avLst/>
            </a:prstGeom>
          </p:spPr>
        </p:pic>
        <p:pic>
          <p:nvPicPr>
            <p:cNvPr id="162" name="Picture 161"/>
            <p:cNvPicPr>
              <a:picLocks noChangeAspect="1"/>
            </p:cNvPicPr>
            <p:nvPr/>
          </p:nvPicPr>
          <p:blipFill>
            <a:blip r:embed="rId3"/>
            <a:stretch>
              <a:fillRect/>
            </a:stretch>
          </p:blipFill>
          <p:spPr>
            <a:xfrm>
              <a:off x="4375219" y="2386405"/>
              <a:ext cx="550963" cy="437944"/>
            </a:xfrm>
            <a:prstGeom prst="rect">
              <a:avLst/>
            </a:prstGeom>
          </p:spPr>
        </p:pic>
        <p:pic>
          <p:nvPicPr>
            <p:cNvPr id="163" name="Picture 162"/>
            <p:cNvPicPr>
              <a:picLocks noChangeAspect="1"/>
            </p:cNvPicPr>
            <p:nvPr/>
          </p:nvPicPr>
          <p:blipFill>
            <a:blip r:embed="rId3"/>
            <a:stretch>
              <a:fillRect/>
            </a:stretch>
          </p:blipFill>
          <p:spPr>
            <a:xfrm>
              <a:off x="6613858" y="3317418"/>
              <a:ext cx="592201" cy="463462"/>
            </a:xfrm>
            <a:prstGeom prst="rect">
              <a:avLst/>
            </a:prstGeom>
          </p:spPr>
        </p:pic>
        <p:pic>
          <p:nvPicPr>
            <p:cNvPr id="164" name="Picture 163"/>
            <p:cNvPicPr>
              <a:picLocks noChangeAspect="1"/>
            </p:cNvPicPr>
            <p:nvPr/>
          </p:nvPicPr>
          <p:blipFill>
            <a:blip r:embed="rId4"/>
            <a:stretch>
              <a:fillRect/>
            </a:stretch>
          </p:blipFill>
          <p:spPr>
            <a:xfrm>
              <a:off x="4729867" y="3569234"/>
              <a:ext cx="342900" cy="266007"/>
            </a:xfrm>
            <a:prstGeom prst="rect">
              <a:avLst/>
            </a:prstGeom>
          </p:spPr>
        </p:pic>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fade">
                                      <p:cBhvr>
                                        <p:cTn id="7" dur="1000"/>
                                        <p:tgtEl>
                                          <p:spTgt spid="1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8"/>
                                        </p:tgtEl>
                                        <p:attrNameLst>
                                          <p:attrName>style.visibility</p:attrName>
                                        </p:attrNameLst>
                                      </p:cBhvr>
                                      <p:to>
                                        <p:strVal val="visible"/>
                                      </p:to>
                                    </p:set>
                                    <p:animEffect transition="in" filter="fade">
                                      <p:cBhvr>
                                        <p:cTn id="10" dur="1000"/>
                                        <p:tgtEl>
                                          <p:spTgt spid="14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9"/>
                                        </p:tgtEl>
                                        <p:attrNameLst>
                                          <p:attrName>style.visibility</p:attrName>
                                        </p:attrNameLst>
                                      </p:cBhvr>
                                      <p:to>
                                        <p:strVal val="visible"/>
                                      </p:to>
                                    </p:set>
                                    <p:animEffect transition="in" filter="fade">
                                      <p:cBhvr>
                                        <p:cTn id="13" dur="1000"/>
                                        <p:tgtEl>
                                          <p:spTgt spid="14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58"/>
                                        </p:tgtEl>
                                        <p:attrNameLst>
                                          <p:attrName>style.visibility</p:attrName>
                                        </p:attrNameLst>
                                      </p:cBhvr>
                                      <p:to>
                                        <p:strVal val="visible"/>
                                      </p:to>
                                    </p:set>
                                    <p:animEffect transition="in" filter="fade">
                                      <p:cBhvr>
                                        <p:cTn id="16" dur="10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 grpId="0" animBg="1"/>
      <p:bldP spid="148" grpId="0" animBg="1"/>
      <p:bldP spid="149" grpId="0" animBg="1"/>
      <p:bldP spid="15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3"/>
        <p:cNvGrpSpPr/>
        <p:nvPr/>
      </p:nvGrpSpPr>
      <p:grpSpPr>
        <a:xfrm>
          <a:off x="0" y="0"/>
          <a:ext cx="0" cy="0"/>
          <a:chOff x="0" y="0"/>
          <a:chExt cx="0" cy="0"/>
        </a:xfrm>
      </p:grpSpPr>
      <p:sp>
        <p:nvSpPr>
          <p:cNvPr id="1484" name="Google Shape;1484;p66"/>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Use our editable graphic resources...</a:t>
            </a:r>
            <a:endParaRPr>
              <a:solidFill>
                <a:srgbClr val="FFFFFF"/>
              </a:solidFill>
              <a:latin typeface="Proxima Nova Semibold"/>
              <a:ea typeface="Proxima Nova Semibold"/>
              <a:cs typeface="Proxima Nova Semibold"/>
              <a:sym typeface="Proxima Nova Semibold"/>
            </a:endParaRPr>
          </a:p>
        </p:txBody>
      </p:sp>
      <p:grpSp>
        <p:nvGrpSpPr>
          <p:cNvPr id="1485" name="Google Shape;1485;p66"/>
          <p:cNvGrpSpPr/>
          <p:nvPr/>
        </p:nvGrpSpPr>
        <p:grpSpPr>
          <a:xfrm>
            <a:off x="4096551" y="4820546"/>
            <a:ext cx="643810" cy="642953"/>
            <a:chOff x="3514800" y="5145975"/>
            <a:chExt cx="233525" cy="233225"/>
          </a:xfrm>
        </p:grpSpPr>
        <p:sp>
          <p:nvSpPr>
            <p:cNvPr id="1486" name="Google Shape;1486;p66"/>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87" name="Google Shape;1487;p66"/>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88" name="Google Shape;1488;p66"/>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89" name="Google Shape;1489;p66"/>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90" name="Google Shape;1490;p66"/>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91" name="Google Shape;1491;p66"/>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92" name="Google Shape;1492;p66"/>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93" name="Google Shape;1493;p66"/>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94" name="Google Shape;1494;p66"/>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95" name="Google Shape;1495;p66"/>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96" name="Google Shape;1496;p66"/>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97" name="Google Shape;1497;p66"/>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498" name="Google Shape;1498;p66"/>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499" name="Google Shape;1499;p66"/>
          <p:cNvGrpSpPr/>
          <p:nvPr/>
        </p:nvGrpSpPr>
        <p:grpSpPr>
          <a:xfrm>
            <a:off x="4968115" y="2934737"/>
            <a:ext cx="599455" cy="696771"/>
            <a:chOff x="4727025" y="1332775"/>
            <a:chExt cx="59900" cy="69625"/>
          </a:xfrm>
        </p:grpSpPr>
        <p:sp>
          <p:nvSpPr>
            <p:cNvPr id="1500" name="Google Shape;1500;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01" name="Google Shape;1501;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02" name="Google Shape;1502;p66"/>
          <p:cNvGrpSpPr/>
          <p:nvPr/>
        </p:nvGrpSpPr>
        <p:grpSpPr>
          <a:xfrm>
            <a:off x="5743708" y="2931110"/>
            <a:ext cx="702284" cy="704025"/>
            <a:chOff x="4820425" y="1329900"/>
            <a:chExt cx="70175" cy="70350"/>
          </a:xfrm>
        </p:grpSpPr>
        <p:sp>
          <p:nvSpPr>
            <p:cNvPr id="1503" name="Google Shape;1503;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04" name="Google Shape;1504;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05" name="Google Shape;1505;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06" name="Google Shape;1506;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07" name="Google Shape;1507;p66"/>
          <p:cNvGrpSpPr/>
          <p:nvPr/>
        </p:nvGrpSpPr>
        <p:grpSpPr>
          <a:xfrm>
            <a:off x="6618120" y="2945745"/>
            <a:ext cx="736309" cy="674754"/>
            <a:chOff x="4903200" y="1331525"/>
            <a:chExt cx="73575" cy="67425"/>
          </a:xfrm>
        </p:grpSpPr>
        <p:sp>
          <p:nvSpPr>
            <p:cNvPr id="1508" name="Google Shape;1508;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09" name="Google Shape;1509;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10" name="Google Shape;1510;p66"/>
          <p:cNvGrpSpPr/>
          <p:nvPr/>
        </p:nvGrpSpPr>
        <p:grpSpPr>
          <a:xfrm>
            <a:off x="4893308" y="3882213"/>
            <a:ext cx="749069" cy="673502"/>
            <a:chOff x="4721625" y="1420750"/>
            <a:chExt cx="74850" cy="67300"/>
          </a:xfrm>
        </p:grpSpPr>
        <p:sp>
          <p:nvSpPr>
            <p:cNvPr id="1511" name="Google Shape;1511;p66"/>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12" name="Google Shape;1512;p66"/>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13" name="Google Shape;1513;p66"/>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14" name="Google Shape;1514;p66"/>
          <p:cNvGrpSpPr/>
          <p:nvPr/>
        </p:nvGrpSpPr>
        <p:grpSpPr>
          <a:xfrm>
            <a:off x="5725818" y="3842683"/>
            <a:ext cx="738061" cy="714533"/>
            <a:chOff x="4815575" y="1416800"/>
            <a:chExt cx="73750" cy="71400"/>
          </a:xfrm>
        </p:grpSpPr>
        <p:sp>
          <p:nvSpPr>
            <p:cNvPr id="1515" name="Google Shape;1515;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16" name="Google Shape;1516;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17" name="Google Shape;1517;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18" name="Google Shape;1518;p66"/>
          <p:cNvGrpSpPr/>
          <p:nvPr/>
        </p:nvGrpSpPr>
        <p:grpSpPr>
          <a:xfrm>
            <a:off x="6610865" y="3863448"/>
            <a:ext cx="745566" cy="638226"/>
            <a:chOff x="4902475" y="1418875"/>
            <a:chExt cx="74500" cy="63775"/>
          </a:xfrm>
        </p:grpSpPr>
        <p:sp>
          <p:nvSpPr>
            <p:cNvPr id="1519" name="Google Shape;1519;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20" name="Google Shape;1520;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21" name="Google Shape;1521;p66"/>
          <p:cNvGrpSpPr/>
          <p:nvPr/>
        </p:nvGrpSpPr>
        <p:grpSpPr>
          <a:xfrm>
            <a:off x="5738454" y="4752111"/>
            <a:ext cx="712792" cy="716786"/>
            <a:chOff x="4818100" y="1507675"/>
            <a:chExt cx="71225" cy="71625"/>
          </a:xfrm>
        </p:grpSpPr>
        <p:sp>
          <p:nvSpPr>
            <p:cNvPr id="1522" name="Google Shape;1522;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23" name="Google Shape;1523;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24" name="Google Shape;1524;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25" name="Google Shape;1525;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26" name="Google Shape;1526;p66"/>
          <p:cNvGrpSpPr/>
          <p:nvPr/>
        </p:nvGrpSpPr>
        <p:grpSpPr>
          <a:xfrm>
            <a:off x="4870791" y="4770126"/>
            <a:ext cx="794103" cy="743805"/>
            <a:chOff x="4721450" y="1509475"/>
            <a:chExt cx="79350" cy="74325"/>
          </a:xfrm>
        </p:grpSpPr>
        <p:sp>
          <p:nvSpPr>
            <p:cNvPr id="1527" name="Google Shape;1527;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28" name="Google Shape;1528;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29" name="Google Shape;1529;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30" name="Google Shape;1530;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31" name="Google Shape;1531;p66"/>
          <p:cNvGrpSpPr/>
          <p:nvPr/>
        </p:nvGrpSpPr>
        <p:grpSpPr>
          <a:xfrm>
            <a:off x="6654149" y="4750361"/>
            <a:ext cx="704034" cy="711281"/>
            <a:chOff x="4906800" y="1507500"/>
            <a:chExt cx="70350" cy="71075"/>
          </a:xfrm>
        </p:grpSpPr>
        <p:sp>
          <p:nvSpPr>
            <p:cNvPr id="1532" name="Google Shape;1532;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33" name="Google Shape;1533;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34" name="Google Shape;1534;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35" name="Google Shape;1535;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36" name="Google Shape;1536;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37" name="Google Shape;1537;p66"/>
          <p:cNvGrpSpPr/>
          <p:nvPr/>
        </p:nvGrpSpPr>
        <p:grpSpPr>
          <a:xfrm>
            <a:off x="2390546" y="4825763"/>
            <a:ext cx="634003" cy="632503"/>
            <a:chOff x="2637425" y="5179000"/>
            <a:chExt cx="196725" cy="196275"/>
          </a:xfrm>
        </p:grpSpPr>
        <p:sp>
          <p:nvSpPr>
            <p:cNvPr id="1538" name="Google Shape;1538;p66"/>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39" name="Google Shape;1539;p66"/>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0" name="Google Shape;1540;p66"/>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1" name="Google Shape;1541;p66"/>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2" name="Google Shape;1542;p66"/>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3" name="Google Shape;1543;p66"/>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4" name="Google Shape;1544;p66"/>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5" name="Google Shape;1545;p66"/>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6" name="Google Shape;1546;p66"/>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7" name="Google Shape;1547;p66"/>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8" name="Google Shape;1548;p66"/>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49" name="Google Shape;1549;p66"/>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0" name="Google Shape;1550;p66"/>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1" name="Google Shape;1551;p66"/>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2" name="Google Shape;1552;p66"/>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3" name="Google Shape;1553;p66"/>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4" name="Google Shape;1554;p66"/>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5" name="Google Shape;1555;p66"/>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6" name="Google Shape;1556;p66"/>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7" name="Google Shape;1557;p66"/>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8" name="Google Shape;1558;p66"/>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59" name="Google Shape;1559;p66"/>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560" name="Google Shape;1560;p66"/>
          <p:cNvGrpSpPr/>
          <p:nvPr/>
        </p:nvGrpSpPr>
        <p:grpSpPr>
          <a:xfrm>
            <a:off x="3213830" y="4795041"/>
            <a:ext cx="643819" cy="644398"/>
            <a:chOff x="3231350" y="5179700"/>
            <a:chExt cx="194775" cy="194950"/>
          </a:xfrm>
        </p:grpSpPr>
        <p:sp>
          <p:nvSpPr>
            <p:cNvPr id="1561" name="Google Shape;1561;p66"/>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62" name="Google Shape;1562;p66"/>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63" name="Google Shape;1563;p66"/>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64" name="Google Shape;1564;p66"/>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65" name="Google Shape;1565;p66"/>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66" name="Google Shape;1566;p66"/>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67" name="Google Shape;1567;p66"/>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68" name="Google Shape;1568;p66"/>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69" name="Google Shape;1569;p66"/>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0" name="Google Shape;1570;p66"/>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1" name="Google Shape;1571;p66"/>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2" name="Google Shape;1572;p66"/>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3" name="Google Shape;1573;p66"/>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4" name="Google Shape;1574;p66"/>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5" name="Google Shape;1575;p66"/>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6" name="Google Shape;1576;p66"/>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7" name="Google Shape;1577;p66"/>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8" name="Google Shape;1578;p66"/>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79" name="Google Shape;1579;p66"/>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0" name="Google Shape;1580;p66"/>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1" name="Google Shape;1581;p66"/>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2" name="Google Shape;1582;p66"/>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3" name="Google Shape;1583;p66"/>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4" name="Google Shape;1584;p66"/>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5" name="Google Shape;1585;p66"/>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6" name="Google Shape;1586;p66"/>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7" name="Google Shape;1587;p66"/>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8" name="Google Shape;1588;p66"/>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89" name="Google Shape;1589;p66"/>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0" name="Google Shape;1590;p66"/>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1" name="Google Shape;1591;p66"/>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2" name="Google Shape;1592;p66"/>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3" name="Google Shape;1593;p66"/>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4" name="Google Shape;1594;p66"/>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5" name="Google Shape;1595;p66"/>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6" name="Google Shape;1596;p66"/>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7" name="Google Shape;1597;p66"/>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8" name="Google Shape;1598;p66"/>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599" name="Google Shape;1599;p66"/>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0" name="Google Shape;1600;p66"/>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1" name="Google Shape;1601;p66"/>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2" name="Google Shape;1602;p66"/>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3" name="Google Shape;1603;p66"/>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4" name="Google Shape;1604;p66"/>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5" name="Google Shape;1605;p66"/>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6" name="Google Shape;1606;p66"/>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7" name="Google Shape;1607;p66"/>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8" name="Google Shape;1608;p66"/>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09" name="Google Shape;1609;p66"/>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0" name="Google Shape;1610;p66"/>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1" name="Google Shape;1611;p66"/>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2" name="Google Shape;1612;p66"/>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3" name="Google Shape;1613;p66"/>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4" name="Google Shape;1614;p66"/>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5" name="Google Shape;1615;p66"/>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6" name="Google Shape;1616;p66"/>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7" name="Google Shape;1617;p66"/>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8" name="Google Shape;1618;p66"/>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19" name="Google Shape;1619;p66"/>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20" name="Google Shape;1620;p66"/>
          <p:cNvGrpSpPr/>
          <p:nvPr/>
        </p:nvGrpSpPr>
        <p:grpSpPr>
          <a:xfrm>
            <a:off x="1543391" y="2962123"/>
            <a:ext cx="642211" cy="641999"/>
            <a:chOff x="1897577" y="2802432"/>
            <a:chExt cx="492176" cy="492014"/>
          </a:xfrm>
        </p:grpSpPr>
        <p:sp>
          <p:nvSpPr>
            <p:cNvPr id="1621" name="Google Shape;1621;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22" name="Google Shape;1622;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23" name="Google Shape;1623;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24" name="Google Shape;1624;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25" name="Google Shape;1625;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26" name="Google Shape;1626;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27" name="Google Shape;1627;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28" name="Google Shape;1628;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29" name="Google Shape;1629;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30" name="Google Shape;1630;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31" name="Google Shape;1631;p66"/>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32" name="Google Shape;1632;p66"/>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33" name="Google Shape;1633;p66"/>
          <p:cNvGrpSpPr/>
          <p:nvPr/>
        </p:nvGrpSpPr>
        <p:grpSpPr>
          <a:xfrm>
            <a:off x="2386443" y="3914508"/>
            <a:ext cx="642205" cy="642139"/>
            <a:chOff x="2543222" y="2802319"/>
            <a:chExt cx="492172" cy="492122"/>
          </a:xfrm>
        </p:grpSpPr>
        <p:sp>
          <p:nvSpPr>
            <p:cNvPr id="1634" name="Google Shape;1634;p66"/>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35" name="Google Shape;1635;p66"/>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36" name="Google Shape;1636;p66"/>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37" name="Google Shape;1637;p66"/>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38" name="Google Shape;1638;p66"/>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39" name="Google Shape;1639;p66"/>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40" name="Google Shape;1640;p66"/>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41" name="Google Shape;1641;p66"/>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42" name="Google Shape;1642;p66"/>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43" name="Google Shape;1643;p66"/>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44" name="Google Shape;1644;p66"/>
          <p:cNvGrpSpPr/>
          <p:nvPr/>
        </p:nvGrpSpPr>
        <p:grpSpPr>
          <a:xfrm>
            <a:off x="4091150" y="2955817"/>
            <a:ext cx="654611" cy="654611"/>
            <a:chOff x="3736598" y="2170606"/>
            <a:chExt cx="404889" cy="404889"/>
          </a:xfrm>
        </p:grpSpPr>
        <p:sp>
          <p:nvSpPr>
            <p:cNvPr id="1645" name="Google Shape;1645;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46" name="Google Shape;1646;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47" name="Google Shape;1647;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48" name="Google Shape;1648;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49" name="Google Shape;1649;p66"/>
          <p:cNvGrpSpPr/>
          <p:nvPr/>
        </p:nvGrpSpPr>
        <p:grpSpPr>
          <a:xfrm>
            <a:off x="3164797" y="2955939"/>
            <a:ext cx="741885" cy="654366"/>
            <a:chOff x="3161917" y="2170682"/>
            <a:chExt cx="458870" cy="404737"/>
          </a:xfrm>
        </p:grpSpPr>
        <p:sp>
          <p:nvSpPr>
            <p:cNvPr id="1650" name="Google Shape;1650;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51" name="Google Shape;1651;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52" name="Google Shape;1652;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53" name="Google Shape;1653;p66"/>
          <p:cNvGrpSpPr/>
          <p:nvPr/>
        </p:nvGrpSpPr>
        <p:grpSpPr>
          <a:xfrm>
            <a:off x="3193893" y="3923187"/>
            <a:ext cx="683692" cy="654648"/>
            <a:chOff x="3179914" y="2889488"/>
            <a:chExt cx="422876" cy="404911"/>
          </a:xfrm>
        </p:grpSpPr>
        <p:sp>
          <p:nvSpPr>
            <p:cNvPr id="1654" name="Google Shape;1654;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55" name="Google Shape;1655;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56" name="Google Shape;1656;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57" name="Google Shape;1657;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58" name="Google Shape;1658;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59" name="Google Shape;1659;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60" name="Google Shape;1660;p66"/>
          <p:cNvGrpSpPr/>
          <p:nvPr/>
        </p:nvGrpSpPr>
        <p:grpSpPr>
          <a:xfrm>
            <a:off x="4079618" y="3923081"/>
            <a:ext cx="677672" cy="654754"/>
            <a:chOff x="3729467" y="2889422"/>
            <a:chExt cx="419153" cy="404977"/>
          </a:xfrm>
        </p:grpSpPr>
        <p:sp>
          <p:nvSpPr>
            <p:cNvPr id="1661" name="Google Shape;1661;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62" name="Google Shape;1662;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63" name="Google Shape;1663;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64" name="Google Shape;1664;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65" name="Google Shape;1665;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66" name="Google Shape;1666;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67" name="Google Shape;1667;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68" name="Google Shape;1668;p66"/>
          <p:cNvGrpSpPr/>
          <p:nvPr/>
        </p:nvGrpSpPr>
        <p:grpSpPr>
          <a:xfrm>
            <a:off x="2355126" y="2958186"/>
            <a:ext cx="704842" cy="649873"/>
            <a:chOff x="7135920" y="3403879"/>
            <a:chExt cx="882400" cy="813584"/>
          </a:xfrm>
        </p:grpSpPr>
        <p:sp>
          <p:nvSpPr>
            <p:cNvPr id="1669" name="Google Shape;1669;p66"/>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70" name="Google Shape;1670;p66"/>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71" name="Google Shape;1671;p66"/>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72" name="Google Shape;1672;p66"/>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73" name="Google Shape;1673;p66"/>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74" name="Google Shape;1674;p66"/>
          <p:cNvGrpSpPr/>
          <p:nvPr/>
        </p:nvGrpSpPr>
        <p:grpSpPr>
          <a:xfrm>
            <a:off x="1568387" y="3939536"/>
            <a:ext cx="592219" cy="592065"/>
            <a:chOff x="1286994" y="2840926"/>
            <a:chExt cx="453864" cy="453745"/>
          </a:xfrm>
        </p:grpSpPr>
        <p:sp>
          <p:nvSpPr>
            <p:cNvPr id="1675" name="Google Shape;1675;p66"/>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76" name="Google Shape;1676;p66"/>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77" name="Google Shape;1677;p66"/>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78" name="Google Shape;1678;p66"/>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79" name="Google Shape;1679;p66"/>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80" name="Google Shape;1680;p66"/>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81" name="Google Shape;1681;p66"/>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82" name="Google Shape;1682;p66"/>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83" name="Google Shape;1683;p66"/>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84" name="Google Shape;1684;p66"/>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685" name="Google Shape;1685;p66"/>
          <p:cNvSpPr/>
          <p:nvPr/>
        </p:nvSpPr>
        <p:spPr>
          <a:xfrm>
            <a:off x="9060401" y="3015716"/>
            <a:ext cx="226121" cy="114647"/>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86" name="Google Shape;1686;p66"/>
          <p:cNvSpPr/>
          <p:nvPr/>
        </p:nvSpPr>
        <p:spPr>
          <a:xfrm>
            <a:off x="8680648" y="2994256"/>
            <a:ext cx="209487" cy="157565"/>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87" name="Google Shape;1687;p66"/>
          <p:cNvSpPr/>
          <p:nvPr/>
        </p:nvSpPr>
        <p:spPr>
          <a:xfrm>
            <a:off x="9456712" y="3002127"/>
            <a:ext cx="204660" cy="142419"/>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88" name="Google Shape;1688;p66"/>
          <p:cNvSpPr/>
          <p:nvPr/>
        </p:nvSpPr>
        <p:spPr>
          <a:xfrm>
            <a:off x="9831638" y="2994256"/>
            <a:ext cx="199833" cy="157565"/>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689" name="Google Shape;1689;p66"/>
          <p:cNvGrpSpPr/>
          <p:nvPr/>
        </p:nvGrpSpPr>
        <p:grpSpPr>
          <a:xfrm>
            <a:off x="8684366" y="3289614"/>
            <a:ext cx="203026" cy="172565"/>
            <a:chOff x="4660325" y="1866850"/>
            <a:chExt cx="68350" cy="58100"/>
          </a:xfrm>
        </p:grpSpPr>
        <p:sp>
          <p:nvSpPr>
            <p:cNvPr id="1690" name="Google Shape;1690;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91" name="Google Shape;1691;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92" name="Google Shape;1692;p66"/>
          <p:cNvGrpSpPr/>
          <p:nvPr/>
        </p:nvGrpSpPr>
        <p:grpSpPr>
          <a:xfrm>
            <a:off x="9074825" y="3321245"/>
            <a:ext cx="198199" cy="109821"/>
            <a:chOff x="4791775" y="1877500"/>
            <a:chExt cx="66725" cy="36975"/>
          </a:xfrm>
        </p:grpSpPr>
        <p:sp>
          <p:nvSpPr>
            <p:cNvPr id="1693" name="Google Shape;1693;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94" name="Google Shape;1694;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95" name="Google Shape;1695;p66"/>
          <p:cNvGrpSpPr/>
          <p:nvPr/>
        </p:nvGrpSpPr>
        <p:grpSpPr>
          <a:xfrm>
            <a:off x="9467362" y="3321245"/>
            <a:ext cx="176813" cy="109821"/>
            <a:chOff x="4923925" y="1877500"/>
            <a:chExt cx="59525" cy="36975"/>
          </a:xfrm>
        </p:grpSpPr>
        <p:sp>
          <p:nvSpPr>
            <p:cNvPr id="1696" name="Google Shape;1696;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697" name="Google Shape;1697;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698" name="Google Shape;1698;p66"/>
          <p:cNvGrpSpPr/>
          <p:nvPr/>
        </p:nvGrpSpPr>
        <p:grpSpPr>
          <a:xfrm>
            <a:off x="9866954" y="3299266"/>
            <a:ext cx="172506" cy="153259"/>
            <a:chOff x="5058450" y="1870100"/>
            <a:chExt cx="58075" cy="51600"/>
          </a:xfrm>
        </p:grpSpPr>
        <p:sp>
          <p:nvSpPr>
            <p:cNvPr id="1699" name="Google Shape;1699;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00" name="Google Shape;1700;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01" name="Google Shape;1701;p66"/>
          <p:cNvGrpSpPr/>
          <p:nvPr/>
        </p:nvGrpSpPr>
        <p:grpSpPr>
          <a:xfrm>
            <a:off x="9133193" y="3878220"/>
            <a:ext cx="123271" cy="131280"/>
            <a:chOff x="4811425" y="2065025"/>
            <a:chExt cx="41500" cy="44200"/>
          </a:xfrm>
        </p:grpSpPr>
        <p:sp>
          <p:nvSpPr>
            <p:cNvPr id="1702" name="Google Shape;1702;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03" name="Google Shape;1703;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04" name="Google Shape;1704;p66"/>
          <p:cNvGrpSpPr/>
          <p:nvPr/>
        </p:nvGrpSpPr>
        <p:grpSpPr>
          <a:xfrm>
            <a:off x="9485037" y="3878221"/>
            <a:ext cx="147406" cy="130761"/>
            <a:chOff x="4929875" y="2065025"/>
            <a:chExt cx="49625" cy="44025"/>
          </a:xfrm>
        </p:grpSpPr>
        <p:sp>
          <p:nvSpPr>
            <p:cNvPr id="1705" name="Google Shape;1705;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06" name="Google Shape;1706;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07" name="Google Shape;1707;p66"/>
          <p:cNvGrpSpPr/>
          <p:nvPr/>
        </p:nvGrpSpPr>
        <p:grpSpPr>
          <a:xfrm>
            <a:off x="9942625" y="3882157"/>
            <a:ext cx="85622" cy="123410"/>
            <a:chOff x="5083925" y="2066350"/>
            <a:chExt cx="28825" cy="41550"/>
          </a:xfrm>
        </p:grpSpPr>
        <p:sp>
          <p:nvSpPr>
            <p:cNvPr id="1708" name="Google Shape;1708;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09" name="Google Shape;1709;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10" name="Google Shape;1710;p66"/>
          <p:cNvGrpSpPr/>
          <p:nvPr/>
        </p:nvGrpSpPr>
        <p:grpSpPr>
          <a:xfrm>
            <a:off x="8682734" y="3901240"/>
            <a:ext cx="220775" cy="85243"/>
            <a:chOff x="4659775" y="2072775"/>
            <a:chExt cx="74325" cy="28700"/>
          </a:xfrm>
        </p:grpSpPr>
        <p:sp>
          <p:nvSpPr>
            <p:cNvPr id="1711" name="Google Shape;1711;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12" name="Google Shape;1712;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13" name="Google Shape;1713;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14" name="Google Shape;1714;p66"/>
          <p:cNvGrpSpPr/>
          <p:nvPr/>
        </p:nvGrpSpPr>
        <p:grpSpPr>
          <a:xfrm>
            <a:off x="8690753" y="3615289"/>
            <a:ext cx="204140" cy="108782"/>
            <a:chOff x="4662475" y="1976500"/>
            <a:chExt cx="68725" cy="36625"/>
          </a:xfrm>
        </p:grpSpPr>
        <p:sp>
          <p:nvSpPr>
            <p:cNvPr id="1715" name="Google Shape;1715;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16" name="Google Shape;1716;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17" name="Google Shape;1717;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18" name="Google Shape;1718;p66"/>
          <p:cNvGrpSpPr/>
          <p:nvPr/>
        </p:nvGrpSpPr>
        <p:grpSpPr>
          <a:xfrm>
            <a:off x="9858340" y="3605636"/>
            <a:ext cx="196640" cy="127494"/>
            <a:chOff x="5055550" y="1973250"/>
            <a:chExt cx="66200" cy="42925"/>
          </a:xfrm>
        </p:grpSpPr>
        <p:sp>
          <p:nvSpPr>
            <p:cNvPr id="1719" name="Google Shape;1719;p66"/>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20" name="Google Shape;1720;p66"/>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21" name="Google Shape;1721;p66"/>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22" name="Google Shape;1722;p66"/>
          <p:cNvGrpSpPr/>
          <p:nvPr/>
        </p:nvGrpSpPr>
        <p:grpSpPr>
          <a:xfrm>
            <a:off x="9456149" y="3619373"/>
            <a:ext cx="203546" cy="100391"/>
            <a:chOff x="4920150" y="1977875"/>
            <a:chExt cx="68525" cy="33800"/>
          </a:xfrm>
        </p:grpSpPr>
        <p:sp>
          <p:nvSpPr>
            <p:cNvPr id="1723" name="Google Shape;1723;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24" name="Google Shape;1724;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25" name="Google Shape;1725;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26" name="Google Shape;1726;p66"/>
          <p:cNvGrpSpPr/>
          <p:nvPr/>
        </p:nvGrpSpPr>
        <p:grpSpPr>
          <a:xfrm>
            <a:off x="9079058" y="3627541"/>
            <a:ext cx="206293" cy="84203"/>
            <a:chOff x="4793200" y="1980625"/>
            <a:chExt cx="69450" cy="28350"/>
          </a:xfrm>
        </p:grpSpPr>
        <p:sp>
          <p:nvSpPr>
            <p:cNvPr id="1727" name="Google Shape;1727;p66"/>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28" name="Google Shape;1728;p66"/>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29" name="Google Shape;1729;p66"/>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30" name="Google Shape;1730;p66"/>
          <p:cNvGrpSpPr/>
          <p:nvPr/>
        </p:nvGrpSpPr>
        <p:grpSpPr>
          <a:xfrm>
            <a:off x="8732561" y="4162019"/>
            <a:ext cx="152678" cy="155932"/>
            <a:chOff x="4676550" y="2160575"/>
            <a:chExt cx="51400" cy="52500"/>
          </a:xfrm>
        </p:grpSpPr>
        <p:sp>
          <p:nvSpPr>
            <p:cNvPr id="1731" name="Google Shape;1731;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32" name="Google Shape;1732;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33" name="Google Shape;1733;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34" name="Google Shape;1734;p66"/>
          <p:cNvGrpSpPr/>
          <p:nvPr/>
        </p:nvGrpSpPr>
        <p:grpSpPr>
          <a:xfrm>
            <a:off x="9005170" y="4170631"/>
            <a:ext cx="177332" cy="138780"/>
            <a:chOff x="4768325" y="2163475"/>
            <a:chExt cx="59700" cy="46725"/>
          </a:xfrm>
        </p:grpSpPr>
        <p:sp>
          <p:nvSpPr>
            <p:cNvPr id="1735" name="Google Shape;1735;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36" name="Google Shape;1736;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737" name="Google Shape;1737;p66"/>
          <p:cNvSpPr/>
          <p:nvPr/>
        </p:nvSpPr>
        <p:spPr>
          <a:xfrm>
            <a:off x="9315846" y="4160388"/>
            <a:ext cx="105077" cy="159496"/>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38" name="Google Shape;1738;p66"/>
          <p:cNvSpPr/>
          <p:nvPr/>
        </p:nvSpPr>
        <p:spPr>
          <a:xfrm>
            <a:off x="9528520" y="4140931"/>
            <a:ext cx="197160" cy="198777"/>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39" name="Google Shape;1739;p66"/>
          <p:cNvSpPr/>
          <p:nvPr/>
        </p:nvSpPr>
        <p:spPr>
          <a:xfrm>
            <a:off x="9860003" y="5240974"/>
            <a:ext cx="180600" cy="198777"/>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40" name="Google Shape;1740;p66"/>
          <p:cNvSpPr/>
          <p:nvPr/>
        </p:nvSpPr>
        <p:spPr>
          <a:xfrm>
            <a:off x="9475499" y="4667414"/>
            <a:ext cx="257682" cy="220681"/>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41" name="Google Shape;1741;p66"/>
          <p:cNvSpPr/>
          <p:nvPr/>
        </p:nvSpPr>
        <p:spPr>
          <a:xfrm>
            <a:off x="8717629" y="4405509"/>
            <a:ext cx="145252" cy="199296"/>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42" name="Google Shape;1742;p66"/>
          <p:cNvSpPr/>
          <p:nvPr/>
        </p:nvSpPr>
        <p:spPr>
          <a:xfrm>
            <a:off x="8949015" y="5260280"/>
            <a:ext cx="223373" cy="16016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43" name="Google Shape;1743;p66"/>
          <p:cNvSpPr/>
          <p:nvPr/>
        </p:nvSpPr>
        <p:spPr>
          <a:xfrm>
            <a:off x="8708495" y="4709145"/>
            <a:ext cx="181119" cy="1372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44" name="Google Shape;1744;p66"/>
          <p:cNvSpPr/>
          <p:nvPr/>
        </p:nvSpPr>
        <p:spPr>
          <a:xfrm>
            <a:off x="9282133" y="5000011"/>
            <a:ext cx="205180" cy="122667"/>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45" name="Google Shape;1745;p66"/>
          <p:cNvSpPr/>
          <p:nvPr/>
        </p:nvSpPr>
        <p:spPr>
          <a:xfrm>
            <a:off x="9301663" y="4686275"/>
            <a:ext cx="122454" cy="18132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46" name="Google Shape;1746;p66"/>
          <p:cNvSpPr/>
          <p:nvPr/>
        </p:nvSpPr>
        <p:spPr>
          <a:xfrm>
            <a:off x="9228593" y="4415311"/>
            <a:ext cx="212680" cy="179619"/>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47" name="Google Shape;1747;p66"/>
          <p:cNvSpPr/>
          <p:nvPr/>
        </p:nvSpPr>
        <p:spPr>
          <a:xfrm>
            <a:off x="8717629" y="5263994"/>
            <a:ext cx="145252" cy="152740"/>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748" name="Google Shape;1748;p66"/>
          <p:cNvGrpSpPr/>
          <p:nvPr/>
        </p:nvGrpSpPr>
        <p:grpSpPr>
          <a:xfrm>
            <a:off x="9005911" y="4439354"/>
            <a:ext cx="137529" cy="130315"/>
            <a:chOff x="4768575" y="2253950"/>
            <a:chExt cx="46300" cy="43875"/>
          </a:xfrm>
        </p:grpSpPr>
        <p:sp>
          <p:nvSpPr>
            <p:cNvPr id="1749" name="Google Shape;1749;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50" name="Google Shape;1750;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751" name="Google Shape;1751;p66"/>
          <p:cNvSpPr/>
          <p:nvPr/>
        </p:nvSpPr>
        <p:spPr>
          <a:xfrm>
            <a:off x="9803790" y="4407662"/>
            <a:ext cx="227161" cy="194990"/>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752" name="Google Shape;1752;p66"/>
          <p:cNvGrpSpPr/>
          <p:nvPr/>
        </p:nvGrpSpPr>
        <p:grpSpPr>
          <a:xfrm>
            <a:off x="9577193" y="4971826"/>
            <a:ext cx="144138" cy="178357"/>
            <a:chOff x="4960900" y="2433225"/>
            <a:chExt cx="48525" cy="60050"/>
          </a:xfrm>
        </p:grpSpPr>
        <p:sp>
          <p:nvSpPr>
            <p:cNvPr id="1753" name="Google Shape;1753;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54" name="Google Shape;1754;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55" name="Google Shape;1755;p66"/>
          <p:cNvGrpSpPr/>
          <p:nvPr/>
        </p:nvGrpSpPr>
        <p:grpSpPr>
          <a:xfrm>
            <a:off x="9259881" y="5252207"/>
            <a:ext cx="166342" cy="175387"/>
            <a:chOff x="4854075" y="2527625"/>
            <a:chExt cx="56000" cy="59050"/>
          </a:xfrm>
        </p:grpSpPr>
        <p:sp>
          <p:nvSpPr>
            <p:cNvPr id="1756" name="Google Shape;1756;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57" name="Google Shape;1757;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758" name="Google Shape;1758;p66"/>
          <p:cNvSpPr/>
          <p:nvPr/>
        </p:nvSpPr>
        <p:spPr>
          <a:xfrm>
            <a:off x="9035747" y="4980703"/>
            <a:ext cx="129138" cy="16179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59" name="Google Shape;1759;p66"/>
          <p:cNvSpPr/>
          <p:nvPr/>
        </p:nvSpPr>
        <p:spPr>
          <a:xfrm>
            <a:off x="9835944" y="4159125"/>
            <a:ext cx="195007" cy="16179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60" name="Google Shape;1760;p66"/>
          <p:cNvSpPr/>
          <p:nvPr/>
        </p:nvSpPr>
        <p:spPr>
          <a:xfrm>
            <a:off x="8727801" y="4980703"/>
            <a:ext cx="165006" cy="16179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761" name="Google Shape;1761;p66"/>
          <p:cNvGrpSpPr/>
          <p:nvPr/>
        </p:nvGrpSpPr>
        <p:grpSpPr>
          <a:xfrm>
            <a:off x="9870667" y="4679416"/>
            <a:ext cx="121117" cy="196104"/>
            <a:chOff x="5059700" y="2334775"/>
            <a:chExt cx="40775" cy="66025"/>
          </a:xfrm>
        </p:grpSpPr>
        <p:sp>
          <p:nvSpPr>
            <p:cNvPr id="1762" name="Google Shape;1762;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63" name="Google Shape;1763;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64" name="Google Shape;1764;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65" name="Google Shape;1765;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66" name="Google Shape;1766;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67" name="Google Shape;1767;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68" name="Google Shape;1768;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69" name="Google Shape;1769;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70" name="Google Shape;1770;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71" name="Google Shape;1771;p66"/>
          <p:cNvGrpSpPr/>
          <p:nvPr/>
        </p:nvGrpSpPr>
        <p:grpSpPr>
          <a:xfrm>
            <a:off x="9571845" y="4407871"/>
            <a:ext cx="106637" cy="193802"/>
            <a:chOff x="4959100" y="2243350"/>
            <a:chExt cx="35900" cy="65250"/>
          </a:xfrm>
        </p:grpSpPr>
        <p:sp>
          <p:nvSpPr>
            <p:cNvPr id="1772" name="Google Shape;1772;p66"/>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73" name="Google Shape;1773;p66"/>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74" name="Google Shape;1774;p66"/>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75" name="Google Shape;1775;p66"/>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76" name="Google Shape;1776;p66"/>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77" name="Google Shape;1777;p66"/>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78" name="Google Shape;1778;p66"/>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79" name="Google Shape;1779;p66"/>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80" name="Google Shape;1780;p66"/>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81" name="Google Shape;1781;p66"/>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82" name="Google Shape;1782;p66"/>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83" name="Google Shape;1783;p66"/>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84" name="Google Shape;1784;p66"/>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85" name="Google Shape;1785;p66"/>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86" name="Google Shape;1786;p66"/>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87" name="Google Shape;1787;p66"/>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88" name="Google Shape;1788;p66"/>
          <p:cNvGrpSpPr/>
          <p:nvPr/>
        </p:nvGrpSpPr>
        <p:grpSpPr>
          <a:xfrm>
            <a:off x="9805318" y="4963213"/>
            <a:ext cx="225602" cy="195583"/>
            <a:chOff x="5037700" y="2430325"/>
            <a:chExt cx="75950" cy="65850"/>
          </a:xfrm>
        </p:grpSpPr>
        <p:sp>
          <p:nvSpPr>
            <p:cNvPr id="1789" name="Google Shape;1789;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90" name="Google Shape;1790;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791" name="Google Shape;1791;p66"/>
          <p:cNvGrpSpPr/>
          <p:nvPr/>
        </p:nvGrpSpPr>
        <p:grpSpPr>
          <a:xfrm>
            <a:off x="8971455" y="4700280"/>
            <a:ext cx="273202" cy="154225"/>
            <a:chOff x="4756975" y="2341800"/>
            <a:chExt cx="91975" cy="51925"/>
          </a:xfrm>
        </p:grpSpPr>
        <p:sp>
          <p:nvSpPr>
            <p:cNvPr id="1792" name="Google Shape;1792;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93" name="Google Shape;1793;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94" name="Google Shape;1794;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95" name="Google Shape;1795;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96" name="Google Shape;1796;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97" name="Google Shape;1797;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98" name="Google Shape;1798;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799" name="Google Shape;1799;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0" name="Google Shape;1800;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1" name="Google Shape;1801;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2" name="Google Shape;1802;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3" name="Google Shape;1803;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4" name="Google Shape;1804;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5" name="Google Shape;1805;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6" name="Google Shape;1806;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7" name="Google Shape;1807;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8" name="Google Shape;1808;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09" name="Google Shape;1809;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10" name="Google Shape;1810;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11" name="Google Shape;1811;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1812" name="Google Shape;1812;p66"/>
          <p:cNvGrpSpPr/>
          <p:nvPr/>
        </p:nvGrpSpPr>
        <p:grpSpPr>
          <a:xfrm>
            <a:off x="9525730" y="5218719"/>
            <a:ext cx="293103" cy="242660"/>
            <a:chOff x="4943575" y="2516350"/>
            <a:chExt cx="98675" cy="81700"/>
          </a:xfrm>
        </p:grpSpPr>
        <p:sp>
          <p:nvSpPr>
            <p:cNvPr id="1813" name="Google Shape;1813;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14" name="Google Shape;1814;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15" name="Google Shape;1815;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16" name="Google Shape;1816;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17" name="Google Shape;1817;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18" name="Google Shape;1818;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19" name="Google Shape;1819;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0" name="Google Shape;1820;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1" name="Google Shape;1821;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2" name="Google Shape;1822;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3" name="Google Shape;1823;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4" name="Google Shape;1824;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5" name="Google Shape;1825;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6" name="Google Shape;1826;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7" name="Google Shape;1827;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8" name="Google Shape;1828;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29" name="Google Shape;1829;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0" name="Google Shape;1830;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1" name="Google Shape;1831;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2" name="Google Shape;1832;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3" name="Google Shape;1833;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4" name="Google Shape;1834;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5" name="Google Shape;1835;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6" name="Google Shape;1836;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7" name="Google Shape;1837;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8" name="Google Shape;1838;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39" name="Google Shape;1839;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0" name="Google Shape;1840;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1" name="Google Shape;1841;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2" name="Google Shape;1842;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3" name="Google Shape;1843;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4" name="Google Shape;1844;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5" name="Google Shape;1845;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6" name="Google Shape;1846;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7" name="Google Shape;1847;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8" name="Google Shape;1848;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49" name="Google Shape;1849;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0" name="Google Shape;1850;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1" name="Google Shape;1851;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2" name="Google Shape;1852;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3" name="Google Shape;1853;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4" name="Google Shape;1854;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5" name="Google Shape;1855;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6" name="Google Shape;1856;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7" name="Google Shape;1857;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8" name="Google Shape;1858;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59" name="Google Shape;1859;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0" name="Google Shape;1860;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1" name="Google Shape;1861;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2" name="Google Shape;1862;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3" name="Google Shape;1863;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4" name="Google Shape;1864;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5" name="Google Shape;1865;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6" name="Google Shape;1866;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7" name="Google Shape;1867;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8" name="Google Shape;1868;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69" name="Google Shape;1869;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0" name="Google Shape;1870;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1" name="Google Shape;1871;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2" name="Google Shape;1872;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3" name="Google Shape;1873;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4" name="Google Shape;1874;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5" name="Google Shape;1875;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6" name="Google Shape;1876;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7" name="Google Shape;1877;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8" name="Google Shape;1878;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79" name="Google Shape;1879;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0" name="Google Shape;1880;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1" name="Google Shape;1881;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2" name="Google Shape;1882;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3" name="Google Shape;1883;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4" name="Google Shape;1884;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5" name="Google Shape;1885;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6" name="Google Shape;1886;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7" name="Google Shape;1887;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8" name="Google Shape;1888;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89" name="Google Shape;1889;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90" name="Google Shape;1890;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1891" name="Google Shape;1891;p66"/>
          <p:cNvSpPr/>
          <p:nvPr/>
        </p:nvSpPr>
        <p:spPr>
          <a:xfrm>
            <a:off x="7687482" y="4483021"/>
            <a:ext cx="284199" cy="372088"/>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92" name="Google Shape;1892;p66"/>
          <p:cNvSpPr/>
          <p:nvPr/>
        </p:nvSpPr>
        <p:spPr>
          <a:xfrm>
            <a:off x="7960716" y="4315649"/>
            <a:ext cx="223049" cy="387359"/>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93" name="Google Shape;1893;p66"/>
          <p:cNvSpPr/>
          <p:nvPr/>
        </p:nvSpPr>
        <p:spPr>
          <a:xfrm>
            <a:off x="7913545" y="4732466"/>
            <a:ext cx="394767" cy="132165"/>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94" name="Google Shape;1894;p66"/>
          <p:cNvSpPr/>
          <p:nvPr/>
        </p:nvSpPr>
        <p:spPr>
          <a:xfrm>
            <a:off x="7741876" y="5278875"/>
            <a:ext cx="410060" cy="145044"/>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95" name="Google Shape;1895;p66"/>
          <p:cNvSpPr/>
          <p:nvPr/>
        </p:nvSpPr>
        <p:spPr>
          <a:xfrm>
            <a:off x="7760057" y="4965830"/>
            <a:ext cx="508184" cy="150225"/>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96" name="Google Shape;1896;p66"/>
          <p:cNvSpPr/>
          <p:nvPr/>
        </p:nvSpPr>
        <p:spPr>
          <a:xfrm>
            <a:off x="8076926" y="2968459"/>
            <a:ext cx="203241" cy="187511"/>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97" name="Google Shape;1897;p66"/>
          <p:cNvSpPr/>
          <p:nvPr/>
        </p:nvSpPr>
        <p:spPr>
          <a:xfrm>
            <a:off x="7705513" y="4177695"/>
            <a:ext cx="247185" cy="237697"/>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98" name="Google Shape;1898;p66"/>
          <p:cNvSpPr/>
          <p:nvPr/>
        </p:nvSpPr>
        <p:spPr>
          <a:xfrm>
            <a:off x="8077883" y="3303454"/>
            <a:ext cx="190819" cy="28492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899" name="Google Shape;1899;p66"/>
          <p:cNvSpPr/>
          <p:nvPr/>
        </p:nvSpPr>
        <p:spPr>
          <a:xfrm>
            <a:off x="7957527" y="3840957"/>
            <a:ext cx="368987" cy="285927"/>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0" name="Google Shape;1900;p66"/>
          <p:cNvSpPr/>
          <p:nvPr/>
        </p:nvSpPr>
        <p:spPr>
          <a:xfrm>
            <a:off x="7665509" y="3238043"/>
            <a:ext cx="367531" cy="204198"/>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1" name="Google Shape;1901;p66"/>
          <p:cNvSpPr/>
          <p:nvPr/>
        </p:nvSpPr>
        <p:spPr>
          <a:xfrm>
            <a:off x="7723498" y="3467891"/>
            <a:ext cx="221384" cy="249785"/>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2" name="Google Shape;1902;p66"/>
          <p:cNvSpPr/>
          <p:nvPr/>
        </p:nvSpPr>
        <p:spPr>
          <a:xfrm>
            <a:off x="7677561" y="3912913"/>
            <a:ext cx="241941" cy="270904"/>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3" name="Google Shape;1903;p66"/>
          <p:cNvSpPr/>
          <p:nvPr/>
        </p:nvSpPr>
        <p:spPr>
          <a:xfrm rot="5756195">
            <a:off x="7665478" y="3025340"/>
            <a:ext cx="337409" cy="243372"/>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4" name="Google Shape;1904;p66"/>
          <p:cNvSpPr/>
          <p:nvPr/>
        </p:nvSpPr>
        <p:spPr>
          <a:xfrm>
            <a:off x="8149652" y="5217277"/>
            <a:ext cx="226169" cy="205882"/>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5" name="Google Shape;1905;p66"/>
          <p:cNvSpPr/>
          <p:nvPr/>
        </p:nvSpPr>
        <p:spPr>
          <a:xfrm>
            <a:off x="8137823" y="3862449"/>
            <a:ext cx="250" cy="1207"/>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6" name="Google Shape;1906;p66"/>
          <p:cNvSpPr/>
          <p:nvPr/>
        </p:nvSpPr>
        <p:spPr>
          <a:xfrm>
            <a:off x="7997182" y="3686214"/>
            <a:ext cx="183412" cy="318218"/>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7" name="Google Shape;1907;p66"/>
          <p:cNvSpPr/>
          <p:nvPr/>
        </p:nvSpPr>
        <p:spPr>
          <a:xfrm>
            <a:off x="7788718" y="5153756"/>
            <a:ext cx="347016" cy="119660"/>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8" name="Google Shape;1908;p66"/>
          <p:cNvSpPr/>
          <p:nvPr/>
        </p:nvSpPr>
        <p:spPr>
          <a:xfrm>
            <a:off x="8133399" y="3616925"/>
            <a:ext cx="199662" cy="153824"/>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09" name="Google Shape;1909;p66"/>
          <p:cNvSpPr/>
          <p:nvPr/>
        </p:nvSpPr>
        <p:spPr>
          <a:xfrm rot="4553285">
            <a:off x="7834030" y="3064803"/>
            <a:ext cx="140877" cy="236378"/>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10" name="Google Shape;1910;p66"/>
          <p:cNvSpPr/>
          <p:nvPr/>
        </p:nvSpPr>
        <p:spPr>
          <a:xfrm>
            <a:off x="7898386" y="4236967"/>
            <a:ext cx="345101" cy="244667"/>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11" name="Google Shape;1911;p66"/>
          <p:cNvSpPr/>
          <p:nvPr/>
        </p:nvSpPr>
        <p:spPr>
          <a:xfrm>
            <a:off x="7972090" y="3138411"/>
            <a:ext cx="416510" cy="214289"/>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12" name="Google Shape;1912;p66"/>
          <p:cNvSpPr/>
          <p:nvPr/>
        </p:nvSpPr>
        <p:spPr>
          <a:xfrm rot="-5400000">
            <a:off x="7563324" y="3518453"/>
            <a:ext cx="417446" cy="318240"/>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13" name="Google Shape;1913;p66"/>
          <p:cNvSpPr/>
          <p:nvPr/>
        </p:nvSpPr>
        <p:spPr>
          <a:xfrm>
            <a:off x="7817156" y="4768125"/>
            <a:ext cx="478827" cy="167349"/>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1914" name="Google Shape;1914;p66"/>
          <p:cNvGrpSpPr/>
          <p:nvPr/>
        </p:nvGrpSpPr>
        <p:grpSpPr>
          <a:xfrm>
            <a:off x="1549384" y="4775949"/>
            <a:ext cx="638647" cy="636960"/>
            <a:chOff x="1190625" y="238125"/>
            <a:chExt cx="5252625" cy="5238750"/>
          </a:xfrm>
        </p:grpSpPr>
        <p:sp>
          <p:nvSpPr>
            <p:cNvPr id="1915" name="Google Shape;1915;p66"/>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16" name="Google Shape;1916;p66"/>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17" name="Google Shape;1917;p66"/>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18" name="Google Shape;1918;p66"/>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19" name="Google Shape;1919;p66"/>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0" name="Google Shape;1920;p66"/>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1" name="Google Shape;1921;p66"/>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2" name="Google Shape;1922;p66"/>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3" name="Google Shape;1923;p66"/>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4" name="Google Shape;1924;p66"/>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5" name="Google Shape;1925;p66"/>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6" name="Google Shape;1926;p66"/>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7" name="Google Shape;1927;p66"/>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8" name="Google Shape;1928;p66"/>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29" name="Google Shape;1929;p66"/>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0" name="Google Shape;1930;p66"/>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1" name="Google Shape;1931;p66"/>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2" name="Google Shape;1932;p66"/>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3" name="Google Shape;1933;p66"/>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4" name="Google Shape;1934;p66"/>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5" name="Google Shape;1935;p66"/>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6" name="Google Shape;1936;p66"/>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7" name="Google Shape;1937;p66"/>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8" name="Google Shape;1938;p66"/>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39" name="Google Shape;1939;p66"/>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0" name="Google Shape;1940;p66"/>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1" name="Google Shape;1941;p66"/>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2" name="Google Shape;1942;p66"/>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3" name="Google Shape;1943;p66"/>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4" name="Google Shape;1944;p66"/>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5" name="Google Shape;1945;p66"/>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6" name="Google Shape;1946;p66"/>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7" name="Google Shape;1947;p66"/>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8" name="Google Shape;1948;p66"/>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49" name="Google Shape;1949;p66"/>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0" name="Google Shape;1950;p66"/>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1" name="Google Shape;1951;p66"/>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2" name="Google Shape;1952;p66"/>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3" name="Google Shape;1953;p66"/>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4" name="Google Shape;1954;p66"/>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5" name="Google Shape;1955;p66"/>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6" name="Google Shape;1956;p66"/>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7" name="Google Shape;1957;p66"/>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8" name="Google Shape;1958;p66"/>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59" name="Google Shape;1959;p66"/>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0" name="Google Shape;1960;p66"/>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1" name="Google Shape;1961;p66"/>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2" name="Google Shape;1962;p66"/>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3" name="Google Shape;1963;p66"/>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4" name="Google Shape;1964;p66"/>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5" name="Google Shape;1965;p66"/>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6" name="Google Shape;1966;p66"/>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7" name="Google Shape;1967;p66"/>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8" name="Google Shape;1968;p66"/>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69" name="Google Shape;1969;p66"/>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0" name="Google Shape;1970;p66"/>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1" name="Google Shape;1971;p66"/>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2" name="Google Shape;1972;p66"/>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3" name="Google Shape;1973;p66"/>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4" name="Google Shape;1974;p66"/>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5" name="Google Shape;1975;p66"/>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6" name="Google Shape;1976;p66"/>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7" name="Google Shape;1977;p66"/>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8" name="Google Shape;1978;p66"/>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79" name="Google Shape;1979;p66"/>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0" name="Google Shape;1980;p66"/>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1" name="Google Shape;1981;p66"/>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2" name="Google Shape;1982;p66"/>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3" name="Google Shape;1983;p66"/>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4" name="Google Shape;1984;p66"/>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5" name="Google Shape;1985;p66"/>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6" name="Google Shape;1986;p66"/>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7" name="Google Shape;1987;p66"/>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8" name="Google Shape;1988;p66"/>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89" name="Google Shape;1989;p66"/>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0" name="Google Shape;1990;p66"/>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1" name="Google Shape;1991;p66"/>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2" name="Google Shape;1992;p66"/>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3" name="Google Shape;1993;p66"/>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4" name="Google Shape;1994;p66"/>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5" name="Google Shape;1995;p66"/>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6" name="Google Shape;1996;p66"/>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7" name="Google Shape;1997;p66"/>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8" name="Google Shape;1998;p66"/>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1999" name="Google Shape;1999;p66"/>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0" name="Google Shape;2000;p66"/>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1" name="Google Shape;2001;p66"/>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2" name="Google Shape;2002;p66"/>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3" name="Google Shape;2003;p66"/>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4" name="Google Shape;2004;p66"/>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5" name="Google Shape;2005;p66"/>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6" name="Google Shape;2006;p66"/>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7" name="Google Shape;2007;p66"/>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8" name="Google Shape;2008;p66"/>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09" name="Google Shape;2009;p66"/>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0" name="Google Shape;2010;p66"/>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1" name="Google Shape;2011;p66"/>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2" name="Google Shape;2012;p66"/>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3" name="Google Shape;2013;p66"/>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4" name="Google Shape;2014;p66"/>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5" name="Google Shape;2015;p66"/>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6" name="Google Shape;2016;p66"/>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7" name="Google Shape;2017;p66"/>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8" name="Google Shape;2018;p66"/>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19" name="Google Shape;2019;p66"/>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0" name="Google Shape;2020;p66"/>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1" name="Google Shape;2021;p66"/>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2" name="Google Shape;2022;p66"/>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3" name="Google Shape;2023;p66"/>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4" name="Google Shape;2024;p66"/>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5" name="Google Shape;2025;p66"/>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6" name="Google Shape;2026;p66"/>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7" name="Google Shape;2027;p66"/>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8" name="Google Shape;2028;p66"/>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29" name="Google Shape;2029;p66"/>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0" name="Google Shape;2030;p66"/>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1" name="Google Shape;2031;p66"/>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2" name="Google Shape;2032;p66"/>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3" name="Google Shape;2033;p66"/>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4" name="Google Shape;2034;p66"/>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5" name="Google Shape;2035;p66"/>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6" name="Google Shape;2036;p66"/>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7" name="Google Shape;2037;p66"/>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8" name="Google Shape;2038;p66"/>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39" name="Google Shape;2039;p66"/>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0" name="Google Shape;2040;p66"/>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1" name="Google Shape;2041;p66"/>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2" name="Google Shape;2042;p66"/>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3" name="Google Shape;2043;p66"/>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4" name="Google Shape;2044;p66"/>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5" name="Google Shape;2045;p66"/>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6" name="Google Shape;2046;p66"/>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7" name="Google Shape;2047;p66"/>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8" name="Google Shape;2048;p66"/>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49" name="Google Shape;2049;p66"/>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0" name="Google Shape;2050;p66"/>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1" name="Google Shape;2051;p66"/>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2" name="Google Shape;2052;p66"/>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3" name="Google Shape;2053;p66"/>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4" name="Google Shape;2054;p66"/>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5" name="Google Shape;2055;p66"/>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6" name="Google Shape;2056;p66"/>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7" name="Google Shape;2057;p66"/>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8" name="Google Shape;2058;p66"/>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59" name="Google Shape;2059;p66"/>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0" name="Google Shape;2060;p66"/>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1" name="Google Shape;2061;p66"/>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2" name="Google Shape;2062;p66"/>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3" name="Google Shape;2063;p66"/>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4" name="Google Shape;2064;p66"/>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5" name="Google Shape;2065;p66"/>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6" name="Google Shape;2066;p66"/>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7" name="Google Shape;2067;p66"/>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8" name="Google Shape;2068;p66"/>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69" name="Google Shape;2069;p66"/>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0" name="Google Shape;2070;p66"/>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1" name="Google Shape;2071;p66"/>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2" name="Google Shape;2072;p66"/>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3" name="Google Shape;2073;p66"/>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4" name="Google Shape;2074;p66"/>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5" name="Google Shape;2075;p66"/>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6" name="Google Shape;2076;p66"/>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7" name="Google Shape;2077;p66"/>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8" name="Google Shape;2078;p66"/>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79" name="Google Shape;2079;p66"/>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0" name="Google Shape;2080;p66"/>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1" name="Google Shape;2081;p66"/>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2" name="Google Shape;2082;p66"/>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3" name="Google Shape;2083;p66"/>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4" name="Google Shape;2084;p66"/>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5" name="Google Shape;2085;p66"/>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6" name="Google Shape;2086;p66"/>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7" name="Google Shape;2087;p66"/>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8" name="Google Shape;2088;p66"/>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89" name="Google Shape;2089;p66"/>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90" name="Google Shape;2090;p66"/>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91" name="Google Shape;2091;p66"/>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92" name="Google Shape;2092;p66"/>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93" name="Google Shape;2093;p66"/>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094" name="Google Shape;2094;p66"/>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2095" name="Google Shape;2095;p66"/>
          <p:cNvSpPr txBox="1"/>
          <p:nvPr/>
        </p:nvSpPr>
        <p:spPr>
          <a:xfrm>
            <a:off x="1349960" y="1939695"/>
            <a:ext cx="8907004" cy="609700"/>
          </a:xfrm>
          <a:prstGeom prst="rect">
            <a:avLst/>
          </a:prstGeom>
          <a:noFill/>
          <a:ln>
            <a:noFill/>
          </a:ln>
        </p:spPr>
        <p:txBody>
          <a:bodyPr spcFirstLastPara="1" wrap="square" lIns="115551" tIns="115551" rIns="115551" bIns="115551" anchor="ctr" anchorCtr="0">
            <a:noAutofit/>
          </a:bodyPr>
          <a:lstStyle/>
          <a:p>
            <a:pPr algn="ctr" defTabSz="1155710">
              <a:lnSpc>
                <a:spcPct val="115000"/>
              </a:lnSpc>
              <a:buClr>
                <a:srgbClr val="000000"/>
              </a:buClr>
            </a:pPr>
            <a:r>
              <a:rPr lang="es" sz="1390" kern="0" dirty="0">
                <a:solidFill>
                  <a:srgbClr val="FFFFFF"/>
                </a:solidFill>
                <a:latin typeface="Arial"/>
                <a:cs typeface="Arial"/>
                <a:sym typeface="Arial"/>
              </a:rPr>
              <a:t>You can easily</a:t>
            </a:r>
            <a:r>
              <a:rPr lang="es" sz="1390" kern="0" dirty="0">
                <a:solidFill>
                  <a:srgbClr val="435D74"/>
                </a:solidFill>
                <a:latin typeface="Arial"/>
                <a:cs typeface="Arial"/>
                <a:sym typeface="Arial"/>
              </a:rPr>
              <a:t> </a:t>
            </a:r>
            <a:r>
              <a:rPr lang="es" sz="1390" kern="0" dirty="0">
                <a:solidFill>
                  <a:srgbClr val="869FB2"/>
                </a:solidFill>
                <a:latin typeface="Arial"/>
                <a:cs typeface="Arial"/>
                <a:sym typeface="Arial"/>
              </a:rPr>
              <a:t>resize</a:t>
            </a:r>
            <a:r>
              <a:rPr lang="es" sz="1390" kern="0" dirty="0">
                <a:solidFill>
                  <a:srgbClr val="435D74"/>
                </a:solidFill>
                <a:latin typeface="Arial"/>
                <a:cs typeface="Arial"/>
                <a:sym typeface="Arial"/>
              </a:rPr>
              <a:t> </a:t>
            </a:r>
            <a:r>
              <a:rPr lang="es" sz="1390" kern="0" dirty="0">
                <a:solidFill>
                  <a:srgbClr val="FFFFFF"/>
                </a:solidFill>
                <a:latin typeface="Arial"/>
                <a:cs typeface="Arial"/>
                <a:sym typeface="Arial"/>
              </a:rPr>
              <a:t>these resources without losing quality. To</a:t>
            </a:r>
            <a:r>
              <a:rPr lang="es" sz="1390" kern="0" dirty="0">
                <a:solidFill>
                  <a:srgbClr val="435D74"/>
                </a:solidFill>
                <a:latin typeface="Arial"/>
                <a:cs typeface="Arial"/>
                <a:sym typeface="Arial"/>
              </a:rPr>
              <a:t> </a:t>
            </a:r>
            <a:r>
              <a:rPr lang="es" sz="1390" kern="0" dirty="0">
                <a:solidFill>
                  <a:srgbClr val="869FB2"/>
                </a:solidFill>
                <a:latin typeface="Arial"/>
                <a:cs typeface="Arial"/>
                <a:sym typeface="Arial"/>
              </a:rPr>
              <a:t>change the color</a:t>
            </a:r>
            <a:r>
              <a:rPr lang="es" sz="1390"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s" sz="1390" kern="0" dirty="0">
                <a:solidFill>
                  <a:srgbClr val="869FB2"/>
                </a:solidFill>
                <a:uFill>
                  <a:noFill/>
                </a:uFill>
                <a:latin typeface="Arial"/>
                <a:cs typeface="Arial"/>
                <a:sym typeface="Arial"/>
              </a:rPr>
              <a:t>infographics</a:t>
            </a:r>
            <a:r>
              <a:rPr lang="es" sz="1390" kern="0" dirty="0">
                <a:solidFill>
                  <a:srgbClr val="FFFFFF"/>
                </a:solidFill>
                <a:latin typeface="Arial"/>
                <a:cs typeface="Arial"/>
                <a:sym typeface="Arial"/>
              </a:rPr>
              <a:t> on GreatPPT.com</a:t>
            </a:r>
            <a:endParaRPr sz="1390" kern="0" dirty="0">
              <a:solidFill>
                <a:srgbClr val="FFFFFF"/>
              </a:solidFill>
              <a:latin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99"/>
        <p:cNvGrpSpPr/>
        <p:nvPr/>
      </p:nvGrpSpPr>
      <p:grpSpPr>
        <a:xfrm>
          <a:off x="0" y="0"/>
          <a:ext cx="0" cy="0"/>
          <a:chOff x="0" y="0"/>
          <a:chExt cx="0" cy="0"/>
        </a:xfrm>
      </p:grpSpPr>
      <p:grpSp>
        <p:nvGrpSpPr>
          <p:cNvPr id="2100" name="Google Shape;2100;p67"/>
          <p:cNvGrpSpPr/>
          <p:nvPr/>
        </p:nvGrpSpPr>
        <p:grpSpPr>
          <a:xfrm>
            <a:off x="1384139" y="2833927"/>
            <a:ext cx="923771" cy="193562"/>
            <a:chOff x="4635250" y="3790225"/>
            <a:chExt cx="415825" cy="87125"/>
          </a:xfrm>
        </p:grpSpPr>
        <p:sp>
          <p:nvSpPr>
            <p:cNvPr id="2101" name="Google Shape;2101;p67"/>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02" name="Google Shape;2102;p67"/>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03" name="Google Shape;2103;p67"/>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04" name="Google Shape;2104;p67"/>
          <p:cNvGrpSpPr/>
          <p:nvPr/>
        </p:nvGrpSpPr>
        <p:grpSpPr>
          <a:xfrm>
            <a:off x="2106692" y="5104190"/>
            <a:ext cx="222288" cy="227495"/>
            <a:chOff x="4280575" y="2131725"/>
            <a:chExt cx="141950" cy="145275"/>
          </a:xfrm>
        </p:grpSpPr>
        <p:sp>
          <p:nvSpPr>
            <p:cNvPr id="2105" name="Google Shape;2105;p67"/>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06" name="Google Shape;2106;p67"/>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07" name="Google Shape;2107;p67"/>
          <p:cNvGrpSpPr/>
          <p:nvPr/>
        </p:nvGrpSpPr>
        <p:grpSpPr>
          <a:xfrm>
            <a:off x="2108074" y="5391637"/>
            <a:ext cx="222352" cy="192430"/>
            <a:chOff x="4088738" y="4379875"/>
            <a:chExt cx="176900" cy="153125"/>
          </a:xfrm>
        </p:grpSpPr>
        <p:sp>
          <p:nvSpPr>
            <p:cNvPr id="2108" name="Google Shape;2108;p67"/>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09" name="Google Shape;2109;p67"/>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10" name="Google Shape;2110;p67"/>
          <p:cNvGrpSpPr/>
          <p:nvPr/>
        </p:nvGrpSpPr>
        <p:grpSpPr>
          <a:xfrm rot="10800000" flipH="1">
            <a:off x="1373304" y="5424682"/>
            <a:ext cx="615040" cy="160494"/>
            <a:chOff x="4173650" y="2515975"/>
            <a:chExt cx="216413" cy="56475"/>
          </a:xfrm>
        </p:grpSpPr>
        <p:sp>
          <p:nvSpPr>
            <p:cNvPr id="2111" name="Google Shape;2111;p67"/>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12" name="Google Shape;2112;p67"/>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13" name="Google Shape;2113;p67"/>
          <p:cNvGrpSpPr/>
          <p:nvPr/>
        </p:nvGrpSpPr>
        <p:grpSpPr>
          <a:xfrm>
            <a:off x="1376068" y="2182976"/>
            <a:ext cx="940077" cy="216588"/>
            <a:chOff x="4109513" y="1964562"/>
            <a:chExt cx="501313" cy="117575"/>
          </a:xfrm>
        </p:grpSpPr>
        <p:sp>
          <p:nvSpPr>
            <p:cNvPr id="2114" name="Google Shape;2114;p67"/>
            <p:cNvSpPr/>
            <p:nvPr/>
          </p:nvSpPr>
          <p:spPr>
            <a:xfrm>
              <a:off x="4230425" y="1964850"/>
              <a:ext cx="380400" cy="117000"/>
            </a:xfrm>
            <a:prstGeom prst="rect">
              <a:avLst/>
            </a:prstGeom>
            <a:solidFill>
              <a:schemeClr val="lt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115" name="Google Shape;2115;p67"/>
            <p:cNvGrpSpPr/>
            <p:nvPr/>
          </p:nvGrpSpPr>
          <p:grpSpPr>
            <a:xfrm rot="-5400000">
              <a:off x="4154963" y="1919112"/>
              <a:ext cx="117575" cy="208475"/>
              <a:chOff x="3314125" y="1799775"/>
              <a:chExt cx="117575" cy="208475"/>
            </a:xfrm>
          </p:grpSpPr>
          <p:sp>
            <p:nvSpPr>
              <p:cNvPr id="2116" name="Google Shape;2116;p67"/>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17" name="Google Shape;2117;p67"/>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18" name="Google Shape;2118;p67"/>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119" name="Google Shape;2119;p67"/>
          <p:cNvGrpSpPr/>
          <p:nvPr/>
        </p:nvGrpSpPr>
        <p:grpSpPr>
          <a:xfrm>
            <a:off x="1391629" y="3436708"/>
            <a:ext cx="909382" cy="351853"/>
            <a:chOff x="3515000" y="3200728"/>
            <a:chExt cx="338100" cy="130822"/>
          </a:xfrm>
        </p:grpSpPr>
        <p:sp>
          <p:nvSpPr>
            <p:cNvPr id="2120" name="Google Shape;2120;p67"/>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121" name="Google Shape;2121;p67"/>
            <p:cNvGrpSpPr/>
            <p:nvPr/>
          </p:nvGrpSpPr>
          <p:grpSpPr>
            <a:xfrm>
              <a:off x="3515000" y="3200728"/>
              <a:ext cx="282025" cy="67650"/>
              <a:chOff x="3515000" y="3112625"/>
              <a:chExt cx="282025" cy="67650"/>
            </a:xfrm>
          </p:grpSpPr>
          <p:sp>
            <p:nvSpPr>
              <p:cNvPr id="2122" name="Google Shape;2122;p67"/>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23" name="Google Shape;2123;p67"/>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124" name="Google Shape;2124;p67"/>
          <p:cNvGrpSpPr/>
          <p:nvPr/>
        </p:nvGrpSpPr>
        <p:grpSpPr>
          <a:xfrm rot="10800000" flipH="1">
            <a:off x="1368228" y="1173580"/>
            <a:ext cx="956445" cy="238510"/>
            <a:chOff x="3199075" y="3739025"/>
            <a:chExt cx="448629" cy="111875"/>
          </a:xfrm>
        </p:grpSpPr>
        <p:sp>
          <p:nvSpPr>
            <p:cNvPr id="2125" name="Google Shape;2125;p67"/>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26" name="Google Shape;2126;p67"/>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27" name="Google Shape;2127;p67"/>
          <p:cNvGrpSpPr/>
          <p:nvPr/>
        </p:nvGrpSpPr>
        <p:grpSpPr>
          <a:xfrm>
            <a:off x="1381853" y="3890246"/>
            <a:ext cx="928843" cy="357306"/>
            <a:chOff x="4047975" y="3769179"/>
            <a:chExt cx="343175" cy="132000"/>
          </a:xfrm>
        </p:grpSpPr>
        <p:grpSp>
          <p:nvGrpSpPr>
            <p:cNvPr id="2128" name="Google Shape;2128;p67"/>
            <p:cNvGrpSpPr/>
            <p:nvPr/>
          </p:nvGrpSpPr>
          <p:grpSpPr>
            <a:xfrm>
              <a:off x="4047975" y="3769179"/>
              <a:ext cx="343175" cy="132000"/>
              <a:chOff x="4047975" y="3769179"/>
              <a:chExt cx="343175" cy="132000"/>
            </a:xfrm>
          </p:grpSpPr>
          <p:sp>
            <p:nvSpPr>
              <p:cNvPr id="2129" name="Google Shape;2129;p67"/>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130" name="Google Shape;2130;p67"/>
              <p:cNvGrpSpPr/>
              <p:nvPr/>
            </p:nvGrpSpPr>
            <p:grpSpPr>
              <a:xfrm>
                <a:off x="4047975" y="3769179"/>
                <a:ext cx="288175" cy="132000"/>
                <a:chOff x="4047975" y="3635175"/>
                <a:chExt cx="288175" cy="132000"/>
              </a:xfrm>
            </p:grpSpPr>
            <p:sp>
              <p:nvSpPr>
                <p:cNvPr id="2131" name="Google Shape;2131;p67"/>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32" name="Google Shape;2132;p67"/>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sp>
          <p:nvSpPr>
            <p:cNvPr id="2133" name="Google Shape;2133;p67"/>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34" name="Google Shape;2134;p67"/>
          <p:cNvGrpSpPr/>
          <p:nvPr/>
        </p:nvGrpSpPr>
        <p:grpSpPr>
          <a:xfrm>
            <a:off x="1368003" y="3128162"/>
            <a:ext cx="956435" cy="265136"/>
            <a:chOff x="3176563" y="1380375"/>
            <a:chExt cx="844388" cy="234075"/>
          </a:xfrm>
        </p:grpSpPr>
        <p:sp>
          <p:nvSpPr>
            <p:cNvPr id="2135" name="Google Shape;2135;p67"/>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36" name="Google Shape;2136;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37" name="Google Shape;2137;p67"/>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38" name="Google Shape;2138;p67"/>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139" name="Google Shape;2139;p67"/>
            <p:cNvGrpSpPr/>
            <p:nvPr/>
          </p:nvGrpSpPr>
          <p:grpSpPr>
            <a:xfrm>
              <a:off x="3176563" y="1380375"/>
              <a:ext cx="196550" cy="234075"/>
              <a:chOff x="3077200" y="1380375"/>
              <a:chExt cx="196550" cy="234075"/>
            </a:xfrm>
          </p:grpSpPr>
          <p:sp>
            <p:nvSpPr>
              <p:cNvPr id="2140" name="Google Shape;2140;p67"/>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41" name="Google Shape;2141;p67"/>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42" name="Google Shape;2142;p67"/>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43" name="Google Shape;2143;p67"/>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144" name="Google Shape;2144;p67"/>
          <p:cNvGrpSpPr/>
          <p:nvPr/>
        </p:nvGrpSpPr>
        <p:grpSpPr>
          <a:xfrm>
            <a:off x="1477444" y="4333763"/>
            <a:ext cx="737710" cy="650955"/>
            <a:chOff x="4150855" y="3304766"/>
            <a:chExt cx="400468" cy="353373"/>
          </a:xfrm>
        </p:grpSpPr>
        <p:grpSp>
          <p:nvGrpSpPr>
            <p:cNvPr id="2145" name="Google Shape;2145;p67"/>
            <p:cNvGrpSpPr/>
            <p:nvPr/>
          </p:nvGrpSpPr>
          <p:grpSpPr>
            <a:xfrm rot="5400000">
              <a:off x="4069042" y="3402899"/>
              <a:ext cx="320732" cy="157107"/>
              <a:chOff x="2578246" y="3661125"/>
              <a:chExt cx="226794" cy="111100"/>
            </a:xfrm>
          </p:grpSpPr>
          <p:grpSp>
            <p:nvGrpSpPr>
              <p:cNvPr id="2146" name="Google Shape;2146;p67"/>
              <p:cNvGrpSpPr/>
              <p:nvPr/>
            </p:nvGrpSpPr>
            <p:grpSpPr>
              <a:xfrm>
                <a:off x="2610652" y="3685297"/>
                <a:ext cx="194387" cy="60778"/>
                <a:chOff x="2610652" y="3685297"/>
                <a:chExt cx="194387" cy="60778"/>
              </a:xfrm>
            </p:grpSpPr>
            <p:sp>
              <p:nvSpPr>
                <p:cNvPr id="2147" name="Google Shape;2147;p67"/>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48" name="Google Shape;2148;p67"/>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49" name="Google Shape;2149;p67"/>
              <p:cNvGrpSpPr/>
              <p:nvPr/>
            </p:nvGrpSpPr>
            <p:grpSpPr>
              <a:xfrm>
                <a:off x="2578246" y="3661125"/>
                <a:ext cx="128225" cy="111100"/>
                <a:chOff x="2578246" y="3661125"/>
                <a:chExt cx="128225" cy="111100"/>
              </a:xfrm>
            </p:grpSpPr>
            <p:sp>
              <p:nvSpPr>
                <p:cNvPr id="2150" name="Google Shape;2150;p67"/>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151" name="Google Shape;2151;p67"/>
                <p:cNvGrpSpPr/>
                <p:nvPr/>
              </p:nvGrpSpPr>
              <p:grpSpPr>
                <a:xfrm>
                  <a:off x="2596850" y="3677550"/>
                  <a:ext cx="102450" cy="94675"/>
                  <a:chOff x="2596850" y="3677550"/>
                  <a:chExt cx="102450" cy="94675"/>
                </a:xfrm>
              </p:grpSpPr>
              <p:sp>
                <p:nvSpPr>
                  <p:cNvPr id="2152" name="Google Shape;2152;p67"/>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53" name="Google Shape;2153;p67"/>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grpSp>
          <p:nvGrpSpPr>
            <p:cNvPr id="2154" name="Google Shape;2154;p67"/>
            <p:cNvGrpSpPr/>
            <p:nvPr/>
          </p:nvGrpSpPr>
          <p:grpSpPr>
            <a:xfrm rot="5400000">
              <a:off x="4302139" y="3408954"/>
              <a:ext cx="353373" cy="144996"/>
              <a:chOff x="5075685" y="2271925"/>
              <a:chExt cx="492712" cy="202254"/>
            </a:xfrm>
          </p:grpSpPr>
          <p:sp>
            <p:nvSpPr>
              <p:cNvPr id="2155" name="Google Shape;2155;p67"/>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56" name="Google Shape;2156;p67"/>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157" name="Google Shape;2157;p67"/>
          <p:cNvGrpSpPr/>
          <p:nvPr/>
        </p:nvGrpSpPr>
        <p:grpSpPr>
          <a:xfrm>
            <a:off x="1376495" y="5075881"/>
            <a:ext cx="590842" cy="244538"/>
            <a:chOff x="4260510" y="2242993"/>
            <a:chExt cx="628501" cy="260125"/>
          </a:xfrm>
        </p:grpSpPr>
        <p:grpSp>
          <p:nvGrpSpPr>
            <p:cNvPr id="2158" name="Google Shape;2158;p67"/>
            <p:cNvGrpSpPr/>
            <p:nvPr/>
          </p:nvGrpSpPr>
          <p:grpSpPr>
            <a:xfrm>
              <a:off x="4260510" y="2286954"/>
              <a:ext cx="628501" cy="172421"/>
              <a:chOff x="4260510" y="2286954"/>
              <a:chExt cx="628501" cy="172421"/>
            </a:xfrm>
          </p:grpSpPr>
          <p:sp>
            <p:nvSpPr>
              <p:cNvPr id="2159" name="Google Shape;2159;p67"/>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60" name="Google Shape;2160;p67"/>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61" name="Google Shape;2161;p67"/>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162" name="Google Shape;2162;p67"/>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63" name="Google Shape;2163;p67"/>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64" name="Google Shape;2164;p67"/>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65" name="Google Shape;2165;p67"/>
          <p:cNvGrpSpPr/>
          <p:nvPr/>
        </p:nvGrpSpPr>
        <p:grpSpPr>
          <a:xfrm>
            <a:off x="1384184" y="1507318"/>
            <a:ext cx="923805" cy="247335"/>
            <a:chOff x="3099239" y="3615343"/>
            <a:chExt cx="689745" cy="184687"/>
          </a:xfrm>
        </p:grpSpPr>
        <p:sp>
          <p:nvSpPr>
            <p:cNvPr id="2166" name="Google Shape;2166;p67"/>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67" name="Google Shape;2167;p67"/>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68" name="Google Shape;2168;p67"/>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69" name="Google Shape;2169;p67"/>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70" name="Google Shape;2170;p67"/>
          <p:cNvGrpSpPr/>
          <p:nvPr/>
        </p:nvGrpSpPr>
        <p:grpSpPr>
          <a:xfrm rot="10800000" flipH="1">
            <a:off x="1368065" y="2536441"/>
            <a:ext cx="956435" cy="160495"/>
            <a:chOff x="1154425" y="3251263"/>
            <a:chExt cx="695150" cy="116650"/>
          </a:xfrm>
        </p:grpSpPr>
        <p:sp>
          <p:nvSpPr>
            <p:cNvPr id="2171" name="Google Shape;2171;p67"/>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72" name="Google Shape;2172;p67"/>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73" name="Google Shape;2173;p67"/>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74" name="Google Shape;2174;p67"/>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75" name="Google Shape;2175;p67"/>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76" name="Google Shape;2176;p67"/>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77" name="Google Shape;2177;p67"/>
          <p:cNvGrpSpPr/>
          <p:nvPr/>
        </p:nvGrpSpPr>
        <p:grpSpPr>
          <a:xfrm>
            <a:off x="1376243" y="1846471"/>
            <a:ext cx="940112" cy="218018"/>
            <a:chOff x="4100207" y="2107304"/>
            <a:chExt cx="510343" cy="118352"/>
          </a:xfrm>
        </p:grpSpPr>
        <p:sp>
          <p:nvSpPr>
            <p:cNvPr id="2178" name="Google Shape;2178;p67"/>
            <p:cNvSpPr/>
            <p:nvPr/>
          </p:nvSpPr>
          <p:spPr>
            <a:xfrm>
              <a:off x="4171350" y="2107375"/>
              <a:ext cx="439200" cy="118200"/>
            </a:xfrm>
            <a:prstGeom prst="rect">
              <a:avLst/>
            </a:pr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79" name="Google Shape;2179;p67"/>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80" name="Google Shape;2180;p67"/>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81" name="Google Shape;2181;p67"/>
          <p:cNvGrpSpPr/>
          <p:nvPr/>
        </p:nvGrpSpPr>
        <p:grpSpPr>
          <a:xfrm>
            <a:off x="2569157" y="1933248"/>
            <a:ext cx="787484" cy="513303"/>
            <a:chOff x="2525450" y="2505350"/>
            <a:chExt cx="373450" cy="243425"/>
          </a:xfrm>
        </p:grpSpPr>
        <p:grpSp>
          <p:nvGrpSpPr>
            <p:cNvPr id="2182" name="Google Shape;2182;p67"/>
            <p:cNvGrpSpPr/>
            <p:nvPr/>
          </p:nvGrpSpPr>
          <p:grpSpPr>
            <a:xfrm>
              <a:off x="2525450" y="2505350"/>
              <a:ext cx="373450" cy="107475"/>
              <a:chOff x="2525450" y="2505350"/>
              <a:chExt cx="373450" cy="107475"/>
            </a:xfrm>
          </p:grpSpPr>
          <p:sp>
            <p:nvSpPr>
              <p:cNvPr id="2183" name="Google Shape;2183;p67"/>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84" name="Google Shape;2184;p67"/>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85" name="Google Shape;2185;p67"/>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86" name="Google Shape;2186;p67"/>
            <p:cNvGrpSpPr/>
            <p:nvPr/>
          </p:nvGrpSpPr>
          <p:grpSpPr>
            <a:xfrm>
              <a:off x="2525450" y="2586475"/>
              <a:ext cx="373450" cy="81175"/>
              <a:chOff x="2525450" y="2586475"/>
              <a:chExt cx="373450" cy="81175"/>
            </a:xfrm>
          </p:grpSpPr>
          <p:sp>
            <p:nvSpPr>
              <p:cNvPr id="2187" name="Google Shape;2187;p67"/>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88" name="Google Shape;2188;p67"/>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89" name="Google Shape;2189;p67"/>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90" name="Google Shape;2190;p67"/>
            <p:cNvGrpSpPr/>
            <p:nvPr/>
          </p:nvGrpSpPr>
          <p:grpSpPr>
            <a:xfrm>
              <a:off x="2525450" y="2667625"/>
              <a:ext cx="373450" cy="81150"/>
              <a:chOff x="2525450" y="2667625"/>
              <a:chExt cx="373450" cy="81150"/>
            </a:xfrm>
          </p:grpSpPr>
          <p:sp>
            <p:nvSpPr>
              <p:cNvPr id="2191" name="Google Shape;2191;p67"/>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92" name="Google Shape;2192;p67"/>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93" name="Google Shape;2193;p67"/>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194" name="Google Shape;2194;p67"/>
          <p:cNvGrpSpPr/>
          <p:nvPr/>
        </p:nvGrpSpPr>
        <p:grpSpPr>
          <a:xfrm>
            <a:off x="2555574" y="1554662"/>
            <a:ext cx="892729" cy="322984"/>
            <a:chOff x="2600813" y="2069700"/>
            <a:chExt cx="448638" cy="162325"/>
          </a:xfrm>
        </p:grpSpPr>
        <p:sp>
          <p:nvSpPr>
            <p:cNvPr id="2195" name="Google Shape;2195;p67"/>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196" name="Google Shape;2196;p67"/>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197" name="Google Shape;2197;p67"/>
          <p:cNvGrpSpPr/>
          <p:nvPr/>
        </p:nvGrpSpPr>
        <p:grpSpPr>
          <a:xfrm>
            <a:off x="3382151" y="1865702"/>
            <a:ext cx="449294" cy="418002"/>
            <a:chOff x="3631100" y="1774000"/>
            <a:chExt cx="380850" cy="354325"/>
          </a:xfrm>
        </p:grpSpPr>
        <p:grpSp>
          <p:nvGrpSpPr>
            <p:cNvPr id="2198" name="Google Shape;2198;p67"/>
            <p:cNvGrpSpPr/>
            <p:nvPr/>
          </p:nvGrpSpPr>
          <p:grpSpPr>
            <a:xfrm>
              <a:off x="3750225" y="1774000"/>
              <a:ext cx="149575" cy="145525"/>
              <a:chOff x="3750225" y="1774000"/>
              <a:chExt cx="149575" cy="145525"/>
            </a:xfrm>
          </p:grpSpPr>
          <p:sp>
            <p:nvSpPr>
              <p:cNvPr id="2199" name="Google Shape;2199;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00" name="Google Shape;2200;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01" name="Google Shape;2201;p67"/>
            <p:cNvGrpSpPr/>
            <p:nvPr/>
          </p:nvGrpSpPr>
          <p:grpSpPr>
            <a:xfrm>
              <a:off x="3847850" y="1889150"/>
              <a:ext cx="164100" cy="145600"/>
              <a:chOff x="3847850" y="1889150"/>
              <a:chExt cx="164100" cy="145600"/>
            </a:xfrm>
          </p:grpSpPr>
          <p:sp>
            <p:nvSpPr>
              <p:cNvPr id="2202" name="Google Shape;2202;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03" name="Google Shape;2203;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04" name="Google Shape;2204;p67"/>
            <p:cNvGrpSpPr/>
            <p:nvPr/>
          </p:nvGrpSpPr>
          <p:grpSpPr>
            <a:xfrm>
              <a:off x="3631100" y="1866150"/>
              <a:ext cx="149875" cy="144800"/>
              <a:chOff x="3631100" y="1866150"/>
              <a:chExt cx="149875" cy="144800"/>
            </a:xfrm>
          </p:grpSpPr>
          <p:sp>
            <p:nvSpPr>
              <p:cNvPr id="2205" name="Google Shape;2205;p6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06" name="Google Shape;2206;p6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07" name="Google Shape;2207;p67"/>
            <p:cNvGrpSpPr/>
            <p:nvPr/>
          </p:nvGrpSpPr>
          <p:grpSpPr>
            <a:xfrm>
              <a:off x="3730650" y="1982800"/>
              <a:ext cx="149550" cy="145525"/>
              <a:chOff x="3730650" y="1982800"/>
              <a:chExt cx="149550" cy="145525"/>
            </a:xfrm>
          </p:grpSpPr>
          <p:sp>
            <p:nvSpPr>
              <p:cNvPr id="2208" name="Google Shape;2208;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09" name="Google Shape;2209;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210" name="Google Shape;2210;p67"/>
          <p:cNvGrpSpPr/>
          <p:nvPr/>
        </p:nvGrpSpPr>
        <p:grpSpPr>
          <a:xfrm rot="5400000">
            <a:off x="2675510" y="1023855"/>
            <a:ext cx="272101" cy="572013"/>
            <a:chOff x="2506150" y="1152650"/>
            <a:chExt cx="230650" cy="484875"/>
          </a:xfrm>
        </p:grpSpPr>
        <p:sp>
          <p:nvSpPr>
            <p:cNvPr id="2211" name="Google Shape;2211;p67"/>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12" name="Google Shape;2212;p67"/>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13" name="Google Shape;2213;p67"/>
          <p:cNvGrpSpPr/>
          <p:nvPr/>
        </p:nvGrpSpPr>
        <p:grpSpPr>
          <a:xfrm>
            <a:off x="8604788" y="1222234"/>
            <a:ext cx="771137" cy="48573"/>
            <a:chOff x="2521850" y="1810250"/>
            <a:chExt cx="540225" cy="34025"/>
          </a:xfrm>
        </p:grpSpPr>
        <p:sp>
          <p:nvSpPr>
            <p:cNvPr id="2214" name="Google Shape;2214;p67"/>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15" name="Google Shape;2215;p67"/>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16" name="Google Shape;2216;p67"/>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17" name="Google Shape;2217;p67"/>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18" name="Google Shape;2218;p67"/>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19" name="Google Shape;2219;p67"/>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20" name="Google Shape;2220;p67"/>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21" name="Google Shape;2221;p67"/>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22" name="Google Shape;2222;p67"/>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23" name="Google Shape;2223;p67"/>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24" name="Google Shape;2224;p67"/>
          <p:cNvGrpSpPr/>
          <p:nvPr/>
        </p:nvGrpSpPr>
        <p:grpSpPr>
          <a:xfrm>
            <a:off x="3619016" y="1550163"/>
            <a:ext cx="787567" cy="554878"/>
            <a:chOff x="2196556" y="2995700"/>
            <a:chExt cx="636756" cy="448625"/>
          </a:xfrm>
        </p:grpSpPr>
        <p:grpSp>
          <p:nvGrpSpPr>
            <p:cNvPr id="2225" name="Google Shape;2225;p67"/>
            <p:cNvGrpSpPr/>
            <p:nvPr/>
          </p:nvGrpSpPr>
          <p:grpSpPr>
            <a:xfrm flipH="1">
              <a:off x="2437481" y="3288975"/>
              <a:ext cx="226125" cy="154175"/>
              <a:chOff x="4472075" y="2905100"/>
              <a:chExt cx="226125" cy="154175"/>
            </a:xfrm>
          </p:grpSpPr>
          <p:sp>
            <p:nvSpPr>
              <p:cNvPr id="2226" name="Google Shape;2226;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27" name="Google Shape;2227;p67"/>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28" name="Google Shape;2228;p67"/>
            <p:cNvGrpSpPr/>
            <p:nvPr/>
          </p:nvGrpSpPr>
          <p:grpSpPr>
            <a:xfrm>
              <a:off x="2196556" y="2995700"/>
              <a:ext cx="636756" cy="448625"/>
              <a:chOff x="4407819" y="2905100"/>
              <a:chExt cx="636756" cy="448625"/>
            </a:xfrm>
          </p:grpSpPr>
          <p:grpSp>
            <p:nvGrpSpPr>
              <p:cNvPr id="2229" name="Google Shape;2229;p67"/>
              <p:cNvGrpSpPr/>
              <p:nvPr/>
            </p:nvGrpSpPr>
            <p:grpSpPr>
              <a:xfrm>
                <a:off x="4825475" y="3136075"/>
                <a:ext cx="187000" cy="217650"/>
                <a:chOff x="4825475" y="3136075"/>
                <a:chExt cx="187000" cy="217650"/>
              </a:xfrm>
            </p:grpSpPr>
            <p:sp>
              <p:nvSpPr>
                <p:cNvPr id="2230" name="Google Shape;2230;p67"/>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31" name="Google Shape;2231;p67"/>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32" name="Google Shape;2232;p67"/>
              <p:cNvGrpSpPr/>
              <p:nvPr/>
            </p:nvGrpSpPr>
            <p:grpSpPr>
              <a:xfrm>
                <a:off x="4882275" y="2949625"/>
                <a:ext cx="162300" cy="235875"/>
                <a:chOff x="4882275" y="2949625"/>
                <a:chExt cx="162300" cy="235875"/>
              </a:xfrm>
            </p:grpSpPr>
            <p:sp>
              <p:nvSpPr>
                <p:cNvPr id="2233" name="Google Shape;2233;p67"/>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34" name="Google Shape;2234;p67"/>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35" name="Google Shape;2235;p67"/>
              <p:cNvGrpSpPr/>
              <p:nvPr/>
            </p:nvGrpSpPr>
            <p:grpSpPr>
              <a:xfrm>
                <a:off x="4705225" y="2937550"/>
                <a:ext cx="221425" cy="133450"/>
                <a:chOff x="4705225" y="2937550"/>
                <a:chExt cx="221425" cy="133450"/>
              </a:xfrm>
            </p:grpSpPr>
            <p:sp>
              <p:nvSpPr>
                <p:cNvPr id="2236" name="Google Shape;2236;p67"/>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37" name="Google Shape;2237;p67"/>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38" name="Google Shape;2238;p67"/>
              <p:cNvGrpSpPr/>
              <p:nvPr/>
            </p:nvGrpSpPr>
            <p:grpSpPr>
              <a:xfrm>
                <a:off x="4528269" y="2905100"/>
                <a:ext cx="226125" cy="154175"/>
                <a:chOff x="4472075" y="2905100"/>
                <a:chExt cx="226125" cy="154175"/>
              </a:xfrm>
            </p:grpSpPr>
            <p:sp>
              <p:nvSpPr>
                <p:cNvPr id="2239" name="Google Shape;2239;p67"/>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40" name="Google Shape;2240;p67"/>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2241" name="Google Shape;2241;p67"/>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242" name="Google Shape;2242;p67"/>
          <p:cNvGrpSpPr/>
          <p:nvPr/>
        </p:nvGrpSpPr>
        <p:grpSpPr>
          <a:xfrm>
            <a:off x="3667196" y="2170970"/>
            <a:ext cx="706800" cy="288012"/>
            <a:chOff x="5793270" y="3739034"/>
            <a:chExt cx="1174105" cy="478433"/>
          </a:xfrm>
        </p:grpSpPr>
        <p:grpSp>
          <p:nvGrpSpPr>
            <p:cNvPr id="2243" name="Google Shape;2243;p67"/>
            <p:cNvGrpSpPr/>
            <p:nvPr/>
          </p:nvGrpSpPr>
          <p:grpSpPr>
            <a:xfrm>
              <a:off x="5793269" y="3739034"/>
              <a:ext cx="368725" cy="478433"/>
              <a:chOff x="5793270" y="3739034"/>
              <a:chExt cx="368725" cy="478433"/>
            </a:xfrm>
          </p:grpSpPr>
          <p:sp>
            <p:nvSpPr>
              <p:cNvPr id="2244" name="Google Shape;2244;p67"/>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45" name="Google Shape;2245;p67"/>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46" name="Google Shape;2246;p67"/>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47" name="Google Shape;2247;p67"/>
            <p:cNvGrpSpPr/>
            <p:nvPr/>
          </p:nvGrpSpPr>
          <p:grpSpPr>
            <a:xfrm>
              <a:off x="6034165" y="3739034"/>
              <a:ext cx="263339" cy="478433"/>
              <a:chOff x="6034165" y="3739034"/>
              <a:chExt cx="263339" cy="478433"/>
            </a:xfrm>
          </p:grpSpPr>
          <p:sp>
            <p:nvSpPr>
              <p:cNvPr id="2248" name="Google Shape;2248;p67"/>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49" name="Google Shape;2249;p67"/>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50" name="Google Shape;2250;p67"/>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51" name="Google Shape;2251;p67"/>
            <p:cNvGrpSpPr/>
            <p:nvPr/>
          </p:nvGrpSpPr>
          <p:grpSpPr>
            <a:xfrm>
              <a:off x="6274808" y="3739034"/>
              <a:ext cx="210793" cy="478433"/>
              <a:chOff x="6274808" y="3739034"/>
              <a:chExt cx="210793" cy="478433"/>
            </a:xfrm>
          </p:grpSpPr>
          <p:sp>
            <p:nvSpPr>
              <p:cNvPr id="2252" name="Google Shape;2252;p67"/>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53" name="Google Shape;2253;p67"/>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54" name="Google Shape;2254;p67"/>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55" name="Google Shape;2255;p67"/>
            <p:cNvGrpSpPr/>
            <p:nvPr/>
          </p:nvGrpSpPr>
          <p:grpSpPr>
            <a:xfrm>
              <a:off x="6463133" y="3739034"/>
              <a:ext cx="263344" cy="478433"/>
              <a:chOff x="6463133" y="3739034"/>
              <a:chExt cx="263344" cy="478433"/>
            </a:xfrm>
          </p:grpSpPr>
          <p:sp>
            <p:nvSpPr>
              <p:cNvPr id="2256" name="Google Shape;2256;p67"/>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57" name="Google Shape;2257;p67"/>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58" name="Google Shape;2258;p67"/>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59" name="Google Shape;2259;p67"/>
            <p:cNvGrpSpPr/>
            <p:nvPr/>
          </p:nvGrpSpPr>
          <p:grpSpPr>
            <a:xfrm>
              <a:off x="6598649" y="3739034"/>
              <a:ext cx="368726" cy="478433"/>
              <a:chOff x="6598649" y="3739034"/>
              <a:chExt cx="368726" cy="478433"/>
            </a:xfrm>
          </p:grpSpPr>
          <p:sp>
            <p:nvSpPr>
              <p:cNvPr id="2260" name="Google Shape;2260;p67"/>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1" name="Google Shape;2261;p67"/>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2" name="Google Shape;2262;p67"/>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263" name="Google Shape;2263;p67"/>
          <p:cNvGrpSpPr/>
          <p:nvPr/>
        </p:nvGrpSpPr>
        <p:grpSpPr>
          <a:xfrm>
            <a:off x="2567266" y="4778052"/>
            <a:ext cx="1837266" cy="462645"/>
            <a:chOff x="5778536" y="3183751"/>
            <a:chExt cx="1203561" cy="303071"/>
          </a:xfrm>
        </p:grpSpPr>
        <p:sp>
          <p:nvSpPr>
            <p:cNvPr id="2264" name="Google Shape;2264;p67"/>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5" name="Google Shape;2265;p67"/>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6" name="Google Shape;2266;p67"/>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7" name="Google Shape;2267;p67"/>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8" name="Google Shape;2268;p67"/>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69" name="Google Shape;2269;p67"/>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0" name="Google Shape;2270;p67"/>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1" name="Google Shape;2271;p67"/>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2" name="Google Shape;2272;p67"/>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3" name="Google Shape;2273;p67"/>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4" name="Google Shape;2274;p67"/>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5" name="Google Shape;2275;p67"/>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6" name="Google Shape;2276;p67"/>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7" name="Google Shape;2277;p67"/>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8" name="Google Shape;2278;p67"/>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79" name="Google Shape;2279;p67"/>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0" name="Google Shape;2280;p67"/>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2281" name="Google Shape;2281;p67"/>
          <p:cNvSpPr/>
          <p:nvPr/>
        </p:nvSpPr>
        <p:spPr>
          <a:xfrm rot="-5400000">
            <a:off x="3982329" y="1103285"/>
            <a:ext cx="268158" cy="409036"/>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282" name="Google Shape;2282;p67"/>
          <p:cNvGrpSpPr/>
          <p:nvPr/>
        </p:nvGrpSpPr>
        <p:grpSpPr>
          <a:xfrm rot="-5400000">
            <a:off x="3365666" y="1044035"/>
            <a:ext cx="269960" cy="529400"/>
            <a:chOff x="4379261" y="3450715"/>
            <a:chExt cx="390984" cy="766732"/>
          </a:xfrm>
        </p:grpSpPr>
        <p:sp>
          <p:nvSpPr>
            <p:cNvPr id="2283" name="Google Shape;2283;p67"/>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4" name="Google Shape;2284;p67"/>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85" name="Google Shape;2285;p67"/>
          <p:cNvGrpSpPr/>
          <p:nvPr/>
        </p:nvGrpSpPr>
        <p:grpSpPr>
          <a:xfrm>
            <a:off x="2539898" y="3614663"/>
            <a:ext cx="1891747" cy="1014232"/>
            <a:chOff x="5793258" y="2247269"/>
            <a:chExt cx="1174119" cy="629486"/>
          </a:xfrm>
        </p:grpSpPr>
        <p:sp>
          <p:nvSpPr>
            <p:cNvPr id="2286" name="Google Shape;2286;p67"/>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7" name="Google Shape;2287;p67"/>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8" name="Google Shape;2288;p67"/>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89" name="Google Shape;2289;p67"/>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0" name="Google Shape;2290;p67"/>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1" name="Google Shape;2291;p67"/>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2" name="Google Shape;2292;p67"/>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3" name="Google Shape;2293;p67"/>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4" name="Google Shape;2294;p67"/>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5" name="Google Shape;2295;p67"/>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6" name="Google Shape;2296;p67"/>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297" name="Google Shape;2297;p67"/>
          <p:cNvGrpSpPr/>
          <p:nvPr/>
        </p:nvGrpSpPr>
        <p:grpSpPr>
          <a:xfrm rot="5400000">
            <a:off x="2980832" y="2149478"/>
            <a:ext cx="1010278" cy="1815110"/>
            <a:chOff x="3088670" y="1930338"/>
            <a:chExt cx="380983" cy="684491"/>
          </a:xfrm>
        </p:grpSpPr>
        <p:sp>
          <p:nvSpPr>
            <p:cNvPr id="2298" name="Google Shape;2298;p67"/>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299" name="Google Shape;2299;p67"/>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0" name="Google Shape;2300;p67"/>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1" name="Google Shape;2301;p67"/>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2" name="Google Shape;2302;p67"/>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3" name="Google Shape;2303;p67"/>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4" name="Google Shape;2304;p67"/>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5" name="Google Shape;2305;p67"/>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6" name="Google Shape;2306;p67"/>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7" name="Google Shape;2307;p67"/>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8" name="Google Shape;2308;p67"/>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09" name="Google Shape;2309;p67"/>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0" name="Google Shape;2310;p67"/>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1" name="Google Shape;2311;p67"/>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2" name="Google Shape;2312;p67"/>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3" name="Google Shape;2313;p67"/>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4" name="Google Shape;2314;p67"/>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5" name="Google Shape;2315;p67"/>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6" name="Google Shape;2316;p67"/>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7" name="Google Shape;2317;p67"/>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8" name="Google Shape;2318;p67"/>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19" name="Google Shape;2319;p67"/>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0" name="Google Shape;2320;p67"/>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1" name="Google Shape;2321;p67"/>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2" name="Google Shape;2322;p67"/>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3" name="Google Shape;2323;p67"/>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4" name="Google Shape;2324;p67"/>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25" name="Google Shape;2325;p67"/>
          <p:cNvGrpSpPr/>
          <p:nvPr/>
        </p:nvGrpSpPr>
        <p:grpSpPr>
          <a:xfrm>
            <a:off x="2525635" y="5334599"/>
            <a:ext cx="1920464" cy="250615"/>
            <a:chOff x="504546" y="564561"/>
            <a:chExt cx="1627907" cy="212437"/>
          </a:xfrm>
        </p:grpSpPr>
        <p:sp>
          <p:nvSpPr>
            <p:cNvPr id="2326" name="Google Shape;2326;p67"/>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327" name="Google Shape;2327;p67"/>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328" name="Google Shape;2328;p67"/>
            <p:cNvSpPr/>
            <p:nvPr/>
          </p:nvSpPr>
          <p:spPr>
            <a:xfrm>
              <a:off x="1730956" y="636576"/>
              <a:ext cx="261900" cy="69600"/>
            </a:xfrm>
            <a:prstGeom prst="rect">
              <a:avLst/>
            </a:prstGeom>
            <a:solidFill>
              <a:srgbClr val="6C7E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29" name="Google Shape;2329;p67"/>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330" name="Google Shape;2330;p67"/>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31" name="Google Shape;2331;p67"/>
            <p:cNvSpPr/>
            <p:nvPr/>
          </p:nvSpPr>
          <p:spPr>
            <a:xfrm>
              <a:off x="1358412" y="635738"/>
              <a:ext cx="184800" cy="69600"/>
            </a:xfrm>
            <a:prstGeom prst="rect">
              <a:avLst/>
            </a:prstGeom>
            <a:solidFill>
              <a:srgbClr val="6C7E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32" name="Google Shape;2332;p67"/>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333" name="Google Shape;2333;p67"/>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334" name="Google Shape;2334;p67"/>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335" name="Google Shape;2335;p67"/>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36" name="Google Shape;2336;p67"/>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37" name="Google Shape;2337;p67"/>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38" name="Google Shape;2338;p67"/>
            <p:cNvSpPr/>
            <p:nvPr/>
          </p:nvSpPr>
          <p:spPr>
            <a:xfrm>
              <a:off x="1063422" y="636133"/>
              <a:ext cx="108600" cy="69600"/>
            </a:xfrm>
            <a:prstGeom prst="rect">
              <a:avLst/>
            </a:prstGeom>
            <a:solidFill>
              <a:srgbClr val="6C7E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39" name="Google Shape;2339;p67"/>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340" name="Google Shape;2340;p67"/>
            <p:cNvSpPr/>
            <p:nvPr/>
          </p:nvSpPr>
          <p:spPr>
            <a:xfrm>
              <a:off x="792967" y="638429"/>
              <a:ext cx="42600" cy="65100"/>
            </a:xfrm>
            <a:prstGeom prst="rect">
              <a:avLst/>
            </a:prstGeom>
            <a:solidFill>
              <a:srgbClr val="6C7E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1" name="Google Shape;2341;p67"/>
            <p:cNvSpPr/>
            <p:nvPr/>
          </p:nvSpPr>
          <p:spPr>
            <a:xfrm>
              <a:off x="730243" y="635553"/>
              <a:ext cx="66000" cy="70200"/>
            </a:xfrm>
            <a:prstGeom prst="rect">
              <a:avLst/>
            </a:prstGeom>
            <a:solidFill>
              <a:srgbClr val="EFD67E"/>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2" name="Google Shape;2342;p67"/>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3" name="Google Shape;2343;p67"/>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4" name="Google Shape;2344;p67"/>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5" name="Google Shape;2345;p67"/>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6" name="Google Shape;2346;p67"/>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7" name="Google Shape;2347;p67"/>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8" name="Google Shape;2348;p67"/>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49" name="Google Shape;2349;p67"/>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0" name="Google Shape;2350;p67"/>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1" name="Google Shape;2351;p67"/>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2" name="Google Shape;2352;p67"/>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3" name="Google Shape;2353;p67"/>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4" name="Google Shape;2354;p67"/>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5" name="Google Shape;2355;p67"/>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6" name="Google Shape;2356;p67"/>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7" name="Google Shape;2357;p67"/>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8" name="Google Shape;2358;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59" name="Google Shape;2359;p67"/>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0" name="Google Shape;2360;p67"/>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1" name="Google Shape;2361;p67"/>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2" name="Google Shape;2362;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3" name="Google Shape;2363;p67"/>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4" name="Google Shape;2364;p67"/>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5" name="Google Shape;2365;p67"/>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6" name="Google Shape;2366;p67"/>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7" name="Google Shape;2367;p67"/>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8" name="Google Shape;2368;p67"/>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69" name="Google Shape;2369;p67"/>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0" name="Google Shape;2370;p67"/>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1" name="Google Shape;2371;p67"/>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2" name="Google Shape;2372;p67"/>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3" name="Google Shape;2373;p67"/>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4" name="Google Shape;2374;p67"/>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5" name="Google Shape;2375;p67"/>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6" name="Google Shape;2376;p67"/>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7" name="Google Shape;2377;p67"/>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8" name="Google Shape;2378;p67"/>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79" name="Google Shape;2379;p67"/>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0" name="Google Shape;2380;p67"/>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81" name="Google Shape;2381;p67"/>
          <p:cNvGrpSpPr/>
          <p:nvPr/>
        </p:nvGrpSpPr>
        <p:grpSpPr>
          <a:xfrm flipH="1">
            <a:off x="4682289" y="3596501"/>
            <a:ext cx="519216" cy="1050541"/>
            <a:chOff x="3564075" y="2091586"/>
            <a:chExt cx="329966" cy="667521"/>
          </a:xfrm>
        </p:grpSpPr>
        <p:sp>
          <p:nvSpPr>
            <p:cNvPr id="2382" name="Google Shape;2382;p67"/>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383" name="Google Shape;2383;p67"/>
            <p:cNvGrpSpPr/>
            <p:nvPr/>
          </p:nvGrpSpPr>
          <p:grpSpPr>
            <a:xfrm>
              <a:off x="3577470" y="2091586"/>
              <a:ext cx="203196" cy="352319"/>
              <a:chOff x="3976450" y="5044825"/>
              <a:chExt cx="107625" cy="186600"/>
            </a:xfrm>
          </p:grpSpPr>
          <p:sp>
            <p:nvSpPr>
              <p:cNvPr id="2384" name="Google Shape;2384;p67"/>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5" name="Google Shape;2385;p67"/>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6" name="Google Shape;2386;p67"/>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87" name="Google Shape;2387;p67"/>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88" name="Google Shape;2388;p67"/>
            <p:cNvGrpSpPr/>
            <p:nvPr/>
          </p:nvGrpSpPr>
          <p:grpSpPr>
            <a:xfrm>
              <a:off x="3690750" y="2391589"/>
              <a:ext cx="203290" cy="367519"/>
              <a:chOff x="4036450" y="5279050"/>
              <a:chExt cx="107675" cy="194650"/>
            </a:xfrm>
          </p:grpSpPr>
          <p:sp>
            <p:nvSpPr>
              <p:cNvPr id="2389" name="Google Shape;2389;p67"/>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0" name="Google Shape;2390;p67"/>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1" name="Google Shape;2391;p67"/>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2" name="Google Shape;2392;p67"/>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393" name="Google Shape;2393;p67"/>
          <p:cNvGrpSpPr/>
          <p:nvPr/>
        </p:nvGrpSpPr>
        <p:grpSpPr>
          <a:xfrm>
            <a:off x="8692358" y="1367961"/>
            <a:ext cx="598007" cy="188155"/>
            <a:chOff x="4458420" y="5169625"/>
            <a:chExt cx="178850" cy="56275"/>
          </a:xfrm>
        </p:grpSpPr>
        <p:sp>
          <p:nvSpPr>
            <p:cNvPr id="2394" name="Google Shape;2394;p67"/>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5" name="Google Shape;2395;p67"/>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6" name="Google Shape;2396;p67"/>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397" name="Google Shape;2397;p67"/>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398" name="Google Shape;2398;p67"/>
          <p:cNvGrpSpPr/>
          <p:nvPr/>
        </p:nvGrpSpPr>
        <p:grpSpPr>
          <a:xfrm>
            <a:off x="6727004" y="1222347"/>
            <a:ext cx="958133" cy="874465"/>
            <a:chOff x="5976993" y="238644"/>
            <a:chExt cx="671226" cy="612558"/>
          </a:xfrm>
        </p:grpSpPr>
        <p:grpSp>
          <p:nvGrpSpPr>
            <p:cNvPr id="2399" name="Google Shape;2399;p67"/>
            <p:cNvGrpSpPr/>
            <p:nvPr/>
          </p:nvGrpSpPr>
          <p:grpSpPr>
            <a:xfrm>
              <a:off x="6207869" y="264821"/>
              <a:ext cx="255900" cy="309550"/>
              <a:chOff x="4721075" y="260350"/>
              <a:chExt cx="255900" cy="309550"/>
            </a:xfrm>
          </p:grpSpPr>
          <p:sp>
            <p:nvSpPr>
              <p:cNvPr id="2400" name="Google Shape;2400;p67"/>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1" name="Google Shape;2401;p67"/>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2" name="Google Shape;2402;p67"/>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3" name="Google Shape;2403;p67"/>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04" name="Google Shape;2404;p67"/>
            <p:cNvGrpSpPr/>
            <p:nvPr/>
          </p:nvGrpSpPr>
          <p:grpSpPr>
            <a:xfrm>
              <a:off x="6014775" y="319425"/>
              <a:ext cx="267975" cy="297900"/>
              <a:chOff x="4428250" y="314750"/>
              <a:chExt cx="267975" cy="297900"/>
            </a:xfrm>
          </p:grpSpPr>
          <p:sp>
            <p:nvSpPr>
              <p:cNvPr id="2405" name="Google Shape;2405;p67"/>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6" name="Google Shape;2406;p67"/>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07" name="Google Shape;2407;p67"/>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08" name="Google Shape;2408;p67"/>
            <p:cNvGrpSpPr/>
            <p:nvPr/>
          </p:nvGrpSpPr>
          <p:grpSpPr>
            <a:xfrm>
              <a:off x="6384394" y="238644"/>
              <a:ext cx="263825" cy="384100"/>
              <a:chOff x="4897600" y="530925"/>
              <a:chExt cx="263825" cy="384100"/>
            </a:xfrm>
          </p:grpSpPr>
          <p:sp>
            <p:nvSpPr>
              <p:cNvPr id="2409" name="Google Shape;2409;p67"/>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10" name="Google Shape;2410;p67"/>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11" name="Google Shape;2411;p67"/>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12" name="Google Shape;2412;p67"/>
            <p:cNvGrpSpPr/>
            <p:nvPr/>
          </p:nvGrpSpPr>
          <p:grpSpPr>
            <a:xfrm>
              <a:off x="5976993" y="471107"/>
              <a:ext cx="222175" cy="258225"/>
              <a:chOff x="4390750" y="609200"/>
              <a:chExt cx="222175" cy="258225"/>
            </a:xfrm>
          </p:grpSpPr>
          <p:sp>
            <p:nvSpPr>
              <p:cNvPr id="2413" name="Google Shape;2413;p67"/>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14" name="Google Shape;2414;p67"/>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15" name="Google Shape;2415;p67"/>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16" name="Google Shape;2416;p67"/>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17" name="Google Shape;2417;p67"/>
            <p:cNvGrpSpPr/>
            <p:nvPr/>
          </p:nvGrpSpPr>
          <p:grpSpPr>
            <a:xfrm>
              <a:off x="6012699" y="624883"/>
              <a:ext cx="258950" cy="209025"/>
              <a:chOff x="4427350" y="850800"/>
              <a:chExt cx="258950" cy="209025"/>
            </a:xfrm>
          </p:grpSpPr>
          <p:sp>
            <p:nvSpPr>
              <p:cNvPr id="2418" name="Google Shape;2418;p67"/>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19" name="Google Shape;2419;p67"/>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20" name="Google Shape;2420;p67"/>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21" name="Google Shape;2421;p67"/>
            <p:cNvGrpSpPr/>
            <p:nvPr/>
          </p:nvGrpSpPr>
          <p:grpSpPr>
            <a:xfrm>
              <a:off x="6192527" y="709277"/>
              <a:ext cx="269050" cy="141925"/>
              <a:chOff x="4703050" y="934300"/>
              <a:chExt cx="269050" cy="141925"/>
            </a:xfrm>
          </p:grpSpPr>
          <p:sp>
            <p:nvSpPr>
              <p:cNvPr id="2422" name="Google Shape;2422;p67"/>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23" name="Google Shape;2423;p67"/>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424" name="Google Shape;2424;p67"/>
          <p:cNvGrpSpPr/>
          <p:nvPr/>
        </p:nvGrpSpPr>
        <p:grpSpPr>
          <a:xfrm rot="5400000">
            <a:off x="9873329" y="952395"/>
            <a:ext cx="110458" cy="654051"/>
            <a:chOff x="4427900" y="1369375"/>
            <a:chExt cx="77375" cy="458200"/>
          </a:xfrm>
        </p:grpSpPr>
        <p:grpSp>
          <p:nvGrpSpPr>
            <p:cNvPr id="2425" name="Google Shape;2425;p67"/>
            <p:cNvGrpSpPr/>
            <p:nvPr/>
          </p:nvGrpSpPr>
          <p:grpSpPr>
            <a:xfrm>
              <a:off x="4427900" y="1369375"/>
              <a:ext cx="36800" cy="458200"/>
              <a:chOff x="4427900" y="1369375"/>
              <a:chExt cx="36800" cy="458200"/>
            </a:xfrm>
          </p:grpSpPr>
          <p:sp>
            <p:nvSpPr>
              <p:cNvPr id="2426" name="Google Shape;2426;p67"/>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27" name="Google Shape;2427;p67"/>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28" name="Google Shape;2428;p67"/>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29" name="Google Shape;2429;p67"/>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0" name="Google Shape;2430;p67"/>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1" name="Google Shape;2431;p67"/>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2" name="Google Shape;2432;p67"/>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3" name="Google Shape;2433;p67"/>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4" name="Google Shape;2434;p67"/>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5" name="Google Shape;2435;p67"/>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6" name="Google Shape;2436;p67"/>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7" name="Google Shape;2437;p67"/>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8" name="Google Shape;2438;p67"/>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39" name="Google Shape;2439;p67"/>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0" name="Google Shape;2440;p67"/>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1" name="Google Shape;2441;p67"/>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2" name="Google Shape;2442;p67"/>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3" name="Google Shape;2443;p67"/>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4" name="Google Shape;2444;p67"/>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5" name="Google Shape;2445;p67"/>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6" name="Google Shape;2446;p67"/>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7" name="Google Shape;2447;p67"/>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8" name="Google Shape;2448;p67"/>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49" name="Google Shape;2449;p67"/>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0" name="Google Shape;2450;p67"/>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1" name="Google Shape;2451;p67"/>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2" name="Google Shape;2452;p67"/>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3" name="Google Shape;2453;p67"/>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4" name="Google Shape;2454;p67"/>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5" name="Google Shape;2455;p67"/>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6" name="Google Shape;2456;p67"/>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7" name="Google Shape;2457;p67"/>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58" name="Google Shape;2458;p67"/>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59" name="Google Shape;2459;p67"/>
            <p:cNvGrpSpPr/>
            <p:nvPr/>
          </p:nvGrpSpPr>
          <p:grpSpPr>
            <a:xfrm>
              <a:off x="4488850" y="1372625"/>
              <a:ext cx="16425" cy="169875"/>
              <a:chOff x="4488850" y="1372625"/>
              <a:chExt cx="16425" cy="169875"/>
            </a:xfrm>
          </p:grpSpPr>
          <p:sp>
            <p:nvSpPr>
              <p:cNvPr id="2460" name="Google Shape;2460;p67"/>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1" name="Google Shape;2461;p67"/>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2" name="Google Shape;2462;p67"/>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3" name="Google Shape;2463;p67"/>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4" name="Google Shape;2464;p67"/>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5" name="Google Shape;2465;p67"/>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6" name="Google Shape;2466;p67"/>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467" name="Google Shape;2467;p67"/>
          <p:cNvGrpSpPr/>
          <p:nvPr/>
        </p:nvGrpSpPr>
        <p:grpSpPr>
          <a:xfrm>
            <a:off x="5755312" y="1774170"/>
            <a:ext cx="363996" cy="276876"/>
            <a:chOff x="5023100" y="253750"/>
            <a:chExt cx="255000" cy="193950"/>
          </a:xfrm>
        </p:grpSpPr>
        <p:sp>
          <p:nvSpPr>
            <p:cNvPr id="2468" name="Google Shape;2468;p67"/>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69" name="Google Shape;2469;p67"/>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0" name="Google Shape;2470;p67"/>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1" name="Google Shape;2471;p67"/>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2" name="Google Shape;2472;p67"/>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3" name="Google Shape;2473;p67"/>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74" name="Google Shape;2474;p67"/>
          <p:cNvGrpSpPr/>
          <p:nvPr/>
        </p:nvGrpSpPr>
        <p:grpSpPr>
          <a:xfrm>
            <a:off x="5689732" y="1301412"/>
            <a:ext cx="207228" cy="307890"/>
            <a:chOff x="3431675" y="243350"/>
            <a:chExt cx="145175" cy="215675"/>
          </a:xfrm>
        </p:grpSpPr>
        <p:sp>
          <p:nvSpPr>
            <p:cNvPr id="2475" name="Google Shape;2475;p67"/>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6" name="Google Shape;2476;p67"/>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7" name="Google Shape;2477;p67"/>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78" name="Google Shape;2478;p67"/>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79" name="Google Shape;2479;p67"/>
          <p:cNvGrpSpPr/>
          <p:nvPr/>
        </p:nvGrpSpPr>
        <p:grpSpPr>
          <a:xfrm>
            <a:off x="6330874" y="1319684"/>
            <a:ext cx="254583" cy="279303"/>
            <a:chOff x="3782200" y="256150"/>
            <a:chExt cx="178350" cy="195650"/>
          </a:xfrm>
        </p:grpSpPr>
        <p:sp>
          <p:nvSpPr>
            <p:cNvPr id="2480" name="Google Shape;2480;p67"/>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1" name="Google Shape;2481;p67"/>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2" name="Google Shape;2482;p67"/>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83" name="Google Shape;2483;p67"/>
          <p:cNvGrpSpPr/>
          <p:nvPr/>
        </p:nvGrpSpPr>
        <p:grpSpPr>
          <a:xfrm>
            <a:off x="7559342" y="1835114"/>
            <a:ext cx="242486" cy="261672"/>
            <a:chOff x="3189900" y="762150"/>
            <a:chExt cx="169875" cy="183300"/>
          </a:xfrm>
        </p:grpSpPr>
        <p:grpSp>
          <p:nvGrpSpPr>
            <p:cNvPr id="2484" name="Google Shape;2484;p67"/>
            <p:cNvGrpSpPr/>
            <p:nvPr/>
          </p:nvGrpSpPr>
          <p:grpSpPr>
            <a:xfrm>
              <a:off x="3192775" y="894450"/>
              <a:ext cx="164100" cy="51000"/>
              <a:chOff x="3192775" y="894450"/>
              <a:chExt cx="164100" cy="51000"/>
            </a:xfrm>
          </p:grpSpPr>
          <p:sp>
            <p:nvSpPr>
              <p:cNvPr id="2485" name="Google Shape;2485;p67"/>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6" name="Google Shape;2486;p67"/>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87" name="Google Shape;2487;p67"/>
            <p:cNvGrpSpPr/>
            <p:nvPr/>
          </p:nvGrpSpPr>
          <p:grpSpPr>
            <a:xfrm>
              <a:off x="3192775" y="862421"/>
              <a:ext cx="164100" cy="34915"/>
              <a:chOff x="3192775" y="867225"/>
              <a:chExt cx="164100" cy="25450"/>
            </a:xfrm>
          </p:grpSpPr>
          <p:sp>
            <p:nvSpPr>
              <p:cNvPr id="2488" name="Google Shape;2488;p67"/>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89" name="Google Shape;2489;p67"/>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90" name="Google Shape;2490;p67"/>
            <p:cNvGrpSpPr/>
            <p:nvPr/>
          </p:nvGrpSpPr>
          <p:grpSpPr>
            <a:xfrm>
              <a:off x="3189900" y="762150"/>
              <a:ext cx="169875" cy="102375"/>
              <a:chOff x="3189900" y="762150"/>
              <a:chExt cx="169875" cy="102375"/>
            </a:xfrm>
          </p:grpSpPr>
          <p:sp>
            <p:nvSpPr>
              <p:cNvPr id="2491" name="Google Shape;2491;p67"/>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2" name="Google Shape;2492;p67"/>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3" name="Google Shape;2493;p67"/>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494" name="Google Shape;2494;p67"/>
          <p:cNvGrpSpPr/>
          <p:nvPr/>
        </p:nvGrpSpPr>
        <p:grpSpPr>
          <a:xfrm>
            <a:off x="5309375" y="1800834"/>
            <a:ext cx="255939" cy="219311"/>
            <a:chOff x="2862744" y="750125"/>
            <a:chExt cx="179300" cy="153627"/>
          </a:xfrm>
        </p:grpSpPr>
        <p:grpSp>
          <p:nvGrpSpPr>
            <p:cNvPr id="2495" name="Google Shape;2495;p67"/>
            <p:cNvGrpSpPr/>
            <p:nvPr/>
          </p:nvGrpSpPr>
          <p:grpSpPr>
            <a:xfrm>
              <a:off x="2934544" y="750125"/>
              <a:ext cx="107500" cy="112300"/>
              <a:chOff x="2934750" y="687150"/>
              <a:chExt cx="107500" cy="112300"/>
            </a:xfrm>
          </p:grpSpPr>
          <p:sp>
            <p:nvSpPr>
              <p:cNvPr id="2496" name="Google Shape;2496;p67"/>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7" name="Google Shape;2497;p67"/>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498" name="Google Shape;2498;p67"/>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499" name="Google Shape;2499;p67"/>
            <p:cNvGrpSpPr/>
            <p:nvPr/>
          </p:nvGrpSpPr>
          <p:grpSpPr>
            <a:xfrm>
              <a:off x="2896875" y="767675"/>
              <a:ext cx="114700" cy="116325"/>
              <a:chOff x="2896875" y="767675"/>
              <a:chExt cx="114700" cy="116325"/>
            </a:xfrm>
          </p:grpSpPr>
          <p:sp>
            <p:nvSpPr>
              <p:cNvPr id="2500" name="Google Shape;2500;p67"/>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1" name="Google Shape;2501;p67"/>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2" name="Google Shape;2502;p67"/>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503" name="Google Shape;2503;p67"/>
            <p:cNvGrpSpPr/>
            <p:nvPr/>
          </p:nvGrpSpPr>
          <p:grpSpPr>
            <a:xfrm>
              <a:off x="2862744" y="789602"/>
              <a:ext cx="110750" cy="114150"/>
              <a:chOff x="2862975" y="845225"/>
              <a:chExt cx="110750" cy="114150"/>
            </a:xfrm>
          </p:grpSpPr>
          <p:sp>
            <p:nvSpPr>
              <p:cNvPr id="2504" name="Google Shape;2504;p67"/>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5" name="Google Shape;2505;p67"/>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506" name="Google Shape;2506;p67"/>
          <p:cNvGrpSpPr/>
          <p:nvPr/>
        </p:nvGrpSpPr>
        <p:grpSpPr>
          <a:xfrm>
            <a:off x="4446597" y="1354892"/>
            <a:ext cx="771241" cy="713406"/>
            <a:chOff x="2431875" y="700600"/>
            <a:chExt cx="264700" cy="244850"/>
          </a:xfrm>
        </p:grpSpPr>
        <p:sp>
          <p:nvSpPr>
            <p:cNvPr id="2507" name="Google Shape;2507;p67"/>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8" name="Google Shape;2508;p67"/>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09" name="Google Shape;2509;p67"/>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0" name="Google Shape;2510;p67"/>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1" name="Google Shape;2511;p67"/>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2" name="Google Shape;2512;p67"/>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3" name="Google Shape;2513;p67"/>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4" name="Google Shape;2514;p67"/>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5" name="Google Shape;2515;p67"/>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6" name="Google Shape;2516;p67"/>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7" name="Google Shape;2517;p67"/>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8" name="Google Shape;2518;p67"/>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19" name="Google Shape;2519;p67"/>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520" name="Google Shape;2520;p67"/>
          <p:cNvGrpSpPr/>
          <p:nvPr/>
        </p:nvGrpSpPr>
        <p:grpSpPr>
          <a:xfrm>
            <a:off x="5300625" y="1319684"/>
            <a:ext cx="273439" cy="335429"/>
            <a:chOff x="4722841" y="238125"/>
            <a:chExt cx="191559" cy="234966"/>
          </a:xfrm>
        </p:grpSpPr>
        <p:grpSp>
          <p:nvGrpSpPr>
            <p:cNvPr id="2521" name="Google Shape;2521;p67"/>
            <p:cNvGrpSpPr/>
            <p:nvPr/>
          </p:nvGrpSpPr>
          <p:grpSpPr>
            <a:xfrm>
              <a:off x="4818100" y="238125"/>
              <a:ext cx="96300" cy="179775"/>
              <a:chOff x="2798800" y="238125"/>
              <a:chExt cx="96300" cy="179775"/>
            </a:xfrm>
          </p:grpSpPr>
          <p:sp>
            <p:nvSpPr>
              <p:cNvPr id="2522" name="Google Shape;2522;p67"/>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3" name="Google Shape;2523;p67"/>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4" name="Google Shape;2524;p67"/>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525" name="Google Shape;2525;p67"/>
            <p:cNvGrpSpPr/>
            <p:nvPr/>
          </p:nvGrpSpPr>
          <p:grpSpPr>
            <a:xfrm>
              <a:off x="4769812" y="311347"/>
              <a:ext cx="96300" cy="134375"/>
              <a:chOff x="2698550" y="350800"/>
              <a:chExt cx="96300" cy="134375"/>
            </a:xfrm>
          </p:grpSpPr>
          <p:sp>
            <p:nvSpPr>
              <p:cNvPr id="2526" name="Google Shape;2526;p67"/>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7" name="Google Shape;2527;p67"/>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28" name="Google Shape;2528;p67"/>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529" name="Google Shape;2529;p67"/>
            <p:cNvGrpSpPr/>
            <p:nvPr/>
          </p:nvGrpSpPr>
          <p:grpSpPr>
            <a:xfrm>
              <a:off x="4722841" y="379141"/>
              <a:ext cx="96125" cy="93950"/>
              <a:chOff x="2615975" y="444575"/>
              <a:chExt cx="96125" cy="93950"/>
            </a:xfrm>
          </p:grpSpPr>
          <p:sp>
            <p:nvSpPr>
              <p:cNvPr id="2530" name="Google Shape;2530;p67"/>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1" name="Google Shape;2531;p67"/>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2" name="Google Shape;2532;p67"/>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533" name="Google Shape;2533;p67"/>
          <p:cNvGrpSpPr/>
          <p:nvPr/>
        </p:nvGrpSpPr>
        <p:grpSpPr>
          <a:xfrm>
            <a:off x="6267942" y="1717801"/>
            <a:ext cx="380447" cy="353251"/>
            <a:chOff x="3506875" y="724175"/>
            <a:chExt cx="266525" cy="247450"/>
          </a:xfrm>
        </p:grpSpPr>
        <p:sp>
          <p:nvSpPr>
            <p:cNvPr id="2534" name="Google Shape;2534;p67"/>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5" name="Google Shape;2535;p67"/>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6" name="Google Shape;2536;p67"/>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7" name="Google Shape;2537;p67"/>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8" name="Google Shape;2538;p67"/>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39" name="Google Shape;2539;p67"/>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0" name="Google Shape;2540;p67"/>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1" name="Google Shape;2541;p67"/>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2" name="Google Shape;2542;p67"/>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3" name="Google Shape;2543;p67"/>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4" name="Google Shape;2544;p67"/>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545" name="Google Shape;2545;p67"/>
          <p:cNvGrpSpPr/>
          <p:nvPr/>
        </p:nvGrpSpPr>
        <p:grpSpPr>
          <a:xfrm>
            <a:off x="6012631" y="1314938"/>
            <a:ext cx="215722" cy="317275"/>
            <a:chOff x="3608400" y="252825"/>
            <a:chExt cx="151125" cy="222250"/>
          </a:xfrm>
        </p:grpSpPr>
        <p:sp>
          <p:nvSpPr>
            <p:cNvPr id="2546" name="Google Shape;2546;p67"/>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47" name="Google Shape;2547;p67"/>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548" name="Google Shape;2548;p67"/>
          <p:cNvGrpSpPr/>
          <p:nvPr/>
        </p:nvGrpSpPr>
        <p:grpSpPr>
          <a:xfrm>
            <a:off x="4706724" y="5216004"/>
            <a:ext cx="416944" cy="285846"/>
            <a:chOff x="1267553" y="2204175"/>
            <a:chExt cx="492740" cy="337759"/>
          </a:xfrm>
        </p:grpSpPr>
        <p:sp>
          <p:nvSpPr>
            <p:cNvPr id="2549" name="Google Shape;2549;p67"/>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0" name="Google Shape;2550;p67"/>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1" name="Google Shape;2551;p67"/>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2" name="Google Shape;2552;p67"/>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3" name="Google Shape;2553;p67"/>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4" name="Google Shape;2554;p67"/>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5" name="Google Shape;2555;p67"/>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6" name="Google Shape;2556;p67"/>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7" name="Google Shape;2557;p67"/>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8" name="Google Shape;2558;p67"/>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59" name="Google Shape;2559;p67"/>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0" name="Google Shape;2560;p67"/>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1" name="Google Shape;2561;p67"/>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2" name="Google Shape;2562;p67"/>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3" name="Google Shape;2563;p67"/>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4" name="Google Shape;2564;p67"/>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5" name="Google Shape;2565;p67"/>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6" name="Google Shape;2566;p67"/>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7" name="Google Shape;2567;p67"/>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8" name="Google Shape;2568;p67"/>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69" name="Google Shape;2569;p67"/>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0" name="Google Shape;2570;p67"/>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1" name="Google Shape;2571;p67"/>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2" name="Google Shape;2572;p67"/>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3" name="Google Shape;2573;p67"/>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4" name="Google Shape;2574;p67"/>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5" name="Google Shape;2575;p67"/>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6" name="Google Shape;2576;p67"/>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7" name="Google Shape;2577;p67"/>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8" name="Google Shape;2578;p67"/>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79" name="Google Shape;2579;p67"/>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0" name="Google Shape;2580;p67"/>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1" name="Google Shape;2581;p67"/>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2" name="Google Shape;2582;p67"/>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3" name="Google Shape;2583;p67"/>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4" name="Google Shape;2584;p67"/>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5" name="Google Shape;2585;p67"/>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586" name="Google Shape;2586;p67"/>
          <p:cNvGrpSpPr/>
          <p:nvPr/>
        </p:nvGrpSpPr>
        <p:grpSpPr>
          <a:xfrm>
            <a:off x="4723099" y="4778050"/>
            <a:ext cx="384211" cy="267066"/>
            <a:chOff x="1916639" y="2215270"/>
            <a:chExt cx="454057" cy="315569"/>
          </a:xfrm>
        </p:grpSpPr>
        <p:sp>
          <p:nvSpPr>
            <p:cNvPr id="2587" name="Google Shape;2587;p67"/>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8" name="Google Shape;2588;p67"/>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89" name="Google Shape;2589;p67"/>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0" name="Google Shape;2590;p67"/>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1" name="Google Shape;2591;p67"/>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2" name="Google Shape;2592;p67"/>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3" name="Google Shape;2593;p67"/>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4" name="Google Shape;2594;p67"/>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5" name="Google Shape;2595;p67"/>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6" name="Google Shape;2596;p67"/>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7" name="Google Shape;2597;p67"/>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8" name="Google Shape;2598;p67"/>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599" name="Google Shape;2599;p67"/>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0" name="Google Shape;2600;p67"/>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1" name="Google Shape;2601;p67"/>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02" name="Google Shape;2602;p67"/>
          <p:cNvGrpSpPr/>
          <p:nvPr/>
        </p:nvGrpSpPr>
        <p:grpSpPr>
          <a:xfrm>
            <a:off x="7822318" y="1214898"/>
            <a:ext cx="647475" cy="545474"/>
            <a:chOff x="2577764" y="2194918"/>
            <a:chExt cx="422855" cy="356269"/>
          </a:xfrm>
        </p:grpSpPr>
        <p:grpSp>
          <p:nvGrpSpPr>
            <p:cNvPr id="2603" name="Google Shape;2603;p67"/>
            <p:cNvGrpSpPr/>
            <p:nvPr/>
          </p:nvGrpSpPr>
          <p:grpSpPr>
            <a:xfrm>
              <a:off x="2577764" y="2355085"/>
              <a:ext cx="422855" cy="196102"/>
              <a:chOff x="1957711" y="1893712"/>
              <a:chExt cx="429818" cy="199311"/>
            </a:xfrm>
          </p:grpSpPr>
          <p:sp>
            <p:nvSpPr>
              <p:cNvPr id="2604" name="Google Shape;2604;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5" name="Google Shape;2605;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06" name="Google Shape;2606;p67"/>
            <p:cNvGrpSpPr/>
            <p:nvPr/>
          </p:nvGrpSpPr>
          <p:grpSpPr>
            <a:xfrm>
              <a:off x="2577764" y="2301696"/>
              <a:ext cx="422855" cy="196102"/>
              <a:chOff x="1957711" y="1893712"/>
              <a:chExt cx="429818" cy="199311"/>
            </a:xfrm>
          </p:grpSpPr>
          <p:sp>
            <p:nvSpPr>
              <p:cNvPr id="2607" name="Google Shape;2607;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08" name="Google Shape;2608;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09" name="Google Shape;2609;p67"/>
            <p:cNvGrpSpPr/>
            <p:nvPr/>
          </p:nvGrpSpPr>
          <p:grpSpPr>
            <a:xfrm>
              <a:off x="2577764" y="2248307"/>
              <a:ext cx="422855" cy="196102"/>
              <a:chOff x="1957711" y="1893712"/>
              <a:chExt cx="429818" cy="199311"/>
            </a:xfrm>
          </p:grpSpPr>
          <p:sp>
            <p:nvSpPr>
              <p:cNvPr id="2610" name="Google Shape;2610;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1" name="Google Shape;2611;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12" name="Google Shape;2612;p67"/>
            <p:cNvGrpSpPr/>
            <p:nvPr/>
          </p:nvGrpSpPr>
          <p:grpSpPr>
            <a:xfrm>
              <a:off x="2577764" y="2194918"/>
              <a:ext cx="422855" cy="196102"/>
              <a:chOff x="1957711" y="1893712"/>
              <a:chExt cx="429818" cy="199311"/>
            </a:xfrm>
          </p:grpSpPr>
          <p:sp>
            <p:nvSpPr>
              <p:cNvPr id="2613" name="Google Shape;2613;p67"/>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4" name="Google Shape;2614;p67"/>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615" name="Google Shape;2615;p67"/>
          <p:cNvGrpSpPr/>
          <p:nvPr/>
        </p:nvGrpSpPr>
        <p:grpSpPr>
          <a:xfrm>
            <a:off x="7898327" y="1609669"/>
            <a:ext cx="734729" cy="450128"/>
            <a:chOff x="1293855" y="3668534"/>
            <a:chExt cx="896137" cy="548930"/>
          </a:xfrm>
        </p:grpSpPr>
        <p:grpSp>
          <p:nvGrpSpPr>
            <p:cNvPr id="2616" name="Google Shape;2616;p67"/>
            <p:cNvGrpSpPr/>
            <p:nvPr/>
          </p:nvGrpSpPr>
          <p:grpSpPr>
            <a:xfrm>
              <a:off x="2109599" y="3668534"/>
              <a:ext cx="80392" cy="527901"/>
              <a:chOff x="2109599" y="3668534"/>
              <a:chExt cx="80392" cy="527901"/>
            </a:xfrm>
          </p:grpSpPr>
          <p:sp>
            <p:nvSpPr>
              <p:cNvPr id="2617" name="Google Shape;2617;p67"/>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8" name="Google Shape;2618;p67"/>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19" name="Google Shape;2619;p67"/>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20" name="Google Shape;2620;p67"/>
            <p:cNvGrpSpPr/>
            <p:nvPr/>
          </p:nvGrpSpPr>
          <p:grpSpPr>
            <a:xfrm>
              <a:off x="2019021" y="3719234"/>
              <a:ext cx="80180" cy="479631"/>
              <a:chOff x="2019021" y="3719234"/>
              <a:chExt cx="80180" cy="479631"/>
            </a:xfrm>
          </p:grpSpPr>
          <p:sp>
            <p:nvSpPr>
              <p:cNvPr id="2621" name="Google Shape;2621;p67"/>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2" name="Google Shape;2622;p67"/>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3" name="Google Shape;2623;p67"/>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24" name="Google Shape;2624;p67"/>
            <p:cNvGrpSpPr/>
            <p:nvPr/>
          </p:nvGrpSpPr>
          <p:grpSpPr>
            <a:xfrm>
              <a:off x="1928250" y="3769723"/>
              <a:ext cx="80392" cy="431573"/>
              <a:chOff x="1928250" y="3769723"/>
              <a:chExt cx="80392" cy="431573"/>
            </a:xfrm>
          </p:grpSpPr>
          <p:sp>
            <p:nvSpPr>
              <p:cNvPr id="2625" name="Google Shape;2625;p67"/>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6" name="Google Shape;2626;p67"/>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27" name="Google Shape;2627;p67"/>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28" name="Google Shape;2628;p67"/>
            <p:cNvGrpSpPr/>
            <p:nvPr/>
          </p:nvGrpSpPr>
          <p:grpSpPr>
            <a:xfrm>
              <a:off x="1837672" y="3820443"/>
              <a:ext cx="80411" cy="383072"/>
              <a:chOff x="1837672" y="3820443"/>
              <a:chExt cx="80411" cy="383072"/>
            </a:xfrm>
          </p:grpSpPr>
          <p:sp>
            <p:nvSpPr>
              <p:cNvPr id="2629" name="Google Shape;2629;p67"/>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0" name="Google Shape;2630;p67"/>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1" name="Google Shape;2631;p67"/>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32" name="Google Shape;2632;p67"/>
            <p:cNvGrpSpPr/>
            <p:nvPr/>
          </p:nvGrpSpPr>
          <p:grpSpPr>
            <a:xfrm>
              <a:off x="1747113" y="3870912"/>
              <a:ext cx="80411" cy="335034"/>
              <a:chOff x="1747113" y="3870912"/>
              <a:chExt cx="80411" cy="335034"/>
            </a:xfrm>
          </p:grpSpPr>
          <p:sp>
            <p:nvSpPr>
              <p:cNvPr id="2633" name="Google Shape;2633;p67"/>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4" name="Google Shape;2634;p67"/>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5" name="Google Shape;2635;p67"/>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36" name="Google Shape;2636;p67"/>
            <p:cNvGrpSpPr/>
            <p:nvPr/>
          </p:nvGrpSpPr>
          <p:grpSpPr>
            <a:xfrm>
              <a:off x="1656341" y="3921632"/>
              <a:ext cx="80392" cy="286532"/>
              <a:chOff x="1656341" y="3921632"/>
              <a:chExt cx="80392" cy="286532"/>
            </a:xfrm>
          </p:grpSpPr>
          <p:sp>
            <p:nvSpPr>
              <p:cNvPr id="2637" name="Google Shape;2637;p67"/>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8" name="Google Shape;2638;p67"/>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39" name="Google Shape;2639;p67"/>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40" name="Google Shape;2640;p67"/>
            <p:cNvGrpSpPr/>
            <p:nvPr/>
          </p:nvGrpSpPr>
          <p:grpSpPr>
            <a:xfrm>
              <a:off x="1565763" y="3972101"/>
              <a:ext cx="80411" cy="238494"/>
              <a:chOff x="1565763" y="3972101"/>
              <a:chExt cx="80411" cy="238494"/>
            </a:xfrm>
          </p:grpSpPr>
          <p:sp>
            <p:nvSpPr>
              <p:cNvPr id="2641" name="Google Shape;2641;p67"/>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2" name="Google Shape;2642;p67"/>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3" name="Google Shape;2643;p67"/>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44" name="Google Shape;2644;p67"/>
            <p:cNvGrpSpPr/>
            <p:nvPr/>
          </p:nvGrpSpPr>
          <p:grpSpPr>
            <a:xfrm>
              <a:off x="1475204" y="4022821"/>
              <a:ext cx="80392" cy="189993"/>
              <a:chOff x="1475204" y="4022821"/>
              <a:chExt cx="80392" cy="189993"/>
            </a:xfrm>
          </p:grpSpPr>
          <p:sp>
            <p:nvSpPr>
              <p:cNvPr id="2645" name="Google Shape;2645;p67"/>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6" name="Google Shape;2646;p67"/>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47" name="Google Shape;2647;p67"/>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48" name="Google Shape;2648;p67"/>
            <p:cNvGrpSpPr/>
            <p:nvPr/>
          </p:nvGrpSpPr>
          <p:grpSpPr>
            <a:xfrm>
              <a:off x="1384645" y="4073310"/>
              <a:ext cx="80180" cy="141935"/>
              <a:chOff x="1384645" y="4073310"/>
              <a:chExt cx="80180" cy="141935"/>
            </a:xfrm>
          </p:grpSpPr>
          <p:sp>
            <p:nvSpPr>
              <p:cNvPr id="2649" name="Google Shape;2649;p67"/>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0" name="Google Shape;2650;p67"/>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1" name="Google Shape;2651;p67"/>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52" name="Google Shape;2652;p67"/>
            <p:cNvGrpSpPr/>
            <p:nvPr/>
          </p:nvGrpSpPr>
          <p:grpSpPr>
            <a:xfrm>
              <a:off x="1293855" y="4123779"/>
              <a:ext cx="80411" cy="93684"/>
              <a:chOff x="1293855" y="4123779"/>
              <a:chExt cx="80411" cy="93684"/>
            </a:xfrm>
          </p:grpSpPr>
          <p:sp>
            <p:nvSpPr>
              <p:cNvPr id="2653" name="Google Shape;2653;p67"/>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4" name="Google Shape;2654;p67"/>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5" name="Google Shape;2655;p67"/>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2656" name="Google Shape;2656;p67"/>
          <p:cNvGrpSpPr/>
          <p:nvPr/>
        </p:nvGrpSpPr>
        <p:grpSpPr>
          <a:xfrm>
            <a:off x="8728516" y="1653253"/>
            <a:ext cx="728196" cy="406544"/>
            <a:chOff x="2306421" y="3721685"/>
            <a:chExt cx="888169" cy="495779"/>
          </a:xfrm>
        </p:grpSpPr>
        <p:grpSp>
          <p:nvGrpSpPr>
            <p:cNvPr id="2657" name="Google Shape;2657;p67"/>
            <p:cNvGrpSpPr/>
            <p:nvPr/>
          </p:nvGrpSpPr>
          <p:grpSpPr>
            <a:xfrm>
              <a:off x="3123054" y="3721685"/>
              <a:ext cx="71537" cy="495779"/>
              <a:chOff x="3123054" y="3721685"/>
              <a:chExt cx="71537" cy="495779"/>
            </a:xfrm>
          </p:grpSpPr>
          <p:sp>
            <p:nvSpPr>
              <p:cNvPr id="2658" name="Google Shape;2658;p67"/>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59" name="Google Shape;2659;p67"/>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60" name="Google Shape;2660;p67"/>
            <p:cNvGrpSpPr/>
            <p:nvPr/>
          </p:nvGrpSpPr>
          <p:grpSpPr>
            <a:xfrm>
              <a:off x="3032475" y="3769067"/>
              <a:ext cx="71324" cy="448396"/>
              <a:chOff x="3032475" y="3769067"/>
              <a:chExt cx="71324" cy="448396"/>
            </a:xfrm>
          </p:grpSpPr>
          <p:sp>
            <p:nvSpPr>
              <p:cNvPr id="2661" name="Google Shape;2661;p67"/>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2" name="Google Shape;2662;p67"/>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63" name="Google Shape;2663;p67"/>
            <p:cNvGrpSpPr/>
            <p:nvPr/>
          </p:nvGrpSpPr>
          <p:grpSpPr>
            <a:xfrm>
              <a:off x="2941704" y="3816218"/>
              <a:ext cx="71305" cy="401245"/>
              <a:chOff x="2941704" y="3816218"/>
              <a:chExt cx="71305" cy="401245"/>
            </a:xfrm>
          </p:grpSpPr>
          <p:sp>
            <p:nvSpPr>
              <p:cNvPr id="2664" name="Google Shape;2664;p67"/>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5" name="Google Shape;2665;p67"/>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66" name="Google Shape;2666;p67"/>
            <p:cNvGrpSpPr/>
            <p:nvPr/>
          </p:nvGrpSpPr>
          <p:grpSpPr>
            <a:xfrm>
              <a:off x="2850914" y="3863600"/>
              <a:ext cx="71324" cy="353863"/>
              <a:chOff x="2850914" y="3863600"/>
              <a:chExt cx="71324" cy="353863"/>
            </a:xfrm>
          </p:grpSpPr>
          <p:sp>
            <p:nvSpPr>
              <p:cNvPr id="2667" name="Google Shape;2667;p67"/>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68" name="Google Shape;2668;p67"/>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69" name="Google Shape;2669;p67"/>
            <p:cNvGrpSpPr/>
            <p:nvPr/>
          </p:nvGrpSpPr>
          <p:grpSpPr>
            <a:xfrm>
              <a:off x="2760123" y="3910770"/>
              <a:ext cx="71537" cy="306693"/>
              <a:chOff x="2760123" y="3910770"/>
              <a:chExt cx="71537" cy="306693"/>
            </a:xfrm>
          </p:grpSpPr>
          <p:sp>
            <p:nvSpPr>
              <p:cNvPr id="2670" name="Google Shape;2670;p67"/>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1" name="Google Shape;2671;p67"/>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72" name="Google Shape;2672;p67"/>
            <p:cNvGrpSpPr/>
            <p:nvPr/>
          </p:nvGrpSpPr>
          <p:grpSpPr>
            <a:xfrm>
              <a:off x="2669352" y="3958153"/>
              <a:ext cx="71537" cy="259310"/>
              <a:chOff x="2669352" y="3958153"/>
              <a:chExt cx="71537" cy="259310"/>
            </a:xfrm>
          </p:grpSpPr>
          <p:sp>
            <p:nvSpPr>
              <p:cNvPr id="2673" name="Google Shape;2673;p67"/>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4" name="Google Shape;2674;p67"/>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75" name="Google Shape;2675;p67"/>
            <p:cNvGrpSpPr/>
            <p:nvPr/>
          </p:nvGrpSpPr>
          <p:grpSpPr>
            <a:xfrm>
              <a:off x="2578561" y="4005323"/>
              <a:ext cx="71537" cy="212140"/>
              <a:chOff x="2578561" y="4005323"/>
              <a:chExt cx="71537" cy="212140"/>
            </a:xfrm>
          </p:grpSpPr>
          <p:sp>
            <p:nvSpPr>
              <p:cNvPr id="2676" name="Google Shape;2676;p67"/>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77" name="Google Shape;2677;p67"/>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78" name="Google Shape;2678;p67"/>
            <p:cNvGrpSpPr/>
            <p:nvPr/>
          </p:nvGrpSpPr>
          <p:grpSpPr>
            <a:xfrm>
              <a:off x="2488002" y="4052705"/>
              <a:ext cx="71305" cy="164758"/>
              <a:chOff x="2488002" y="4052705"/>
              <a:chExt cx="71305" cy="164758"/>
            </a:xfrm>
          </p:grpSpPr>
          <p:sp>
            <p:nvSpPr>
              <p:cNvPr id="2679" name="Google Shape;2679;p67"/>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0" name="Google Shape;2680;p67"/>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81" name="Google Shape;2681;p67"/>
            <p:cNvGrpSpPr/>
            <p:nvPr/>
          </p:nvGrpSpPr>
          <p:grpSpPr>
            <a:xfrm>
              <a:off x="2397212" y="4100088"/>
              <a:ext cx="71537" cy="117376"/>
              <a:chOff x="2397212" y="4100088"/>
              <a:chExt cx="71537" cy="117376"/>
            </a:xfrm>
          </p:grpSpPr>
          <p:sp>
            <p:nvSpPr>
              <p:cNvPr id="2682" name="Google Shape;2682;p67"/>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3" name="Google Shape;2683;p67"/>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2684" name="Google Shape;2684;p67"/>
            <p:cNvGrpSpPr/>
            <p:nvPr/>
          </p:nvGrpSpPr>
          <p:grpSpPr>
            <a:xfrm>
              <a:off x="2306421" y="4147258"/>
              <a:ext cx="71537" cy="70205"/>
              <a:chOff x="2306421" y="4147258"/>
              <a:chExt cx="71537" cy="70205"/>
            </a:xfrm>
          </p:grpSpPr>
          <p:sp>
            <p:nvSpPr>
              <p:cNvPr id="2685" name="Google Shape;2685;p67"/>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6" name="Google Shape;2686;p67"/>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sp>
        <p:nvSpPr>
          <p:cNvPr id="2687" name="Google Shape;2687;p67"/>
          <p:cNvSpPr/>
          <p:nvPr/>
        </p:nvSpPr>
        <p:spPr>
          <a:xfrm>
            <a:off x="9552787" y="1771099"/>
            <a:ext cx="26544" cy="20234"/>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8" name="Google Shape;2688;p67"/>
          <p:cNvSpPr/>
          <p:nvPr/>
        </p:nvSpPr>
        <p:spPr>
          <a:xfrm>
            <a:off x="9579318" y="1749387"/>
            <a:ext cx="64156" cy="41943"/>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89" name="Google Shape;2689;p67"/>
          <p:cNvSpPr/>
          <p:nvPr/>
        </p:nvSpPr>
        <p:spPr>
          <a:xfrm>
            <a:off x="9552788" y="1720090"/>
            <a:ext cx="113923" cy="66441"/>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0" name="Google Shape;2690;p67"/>
          <p:cNvSpPr/>
          <p:nvPr/>
        </p:nvSpPr>
        <p:spPr>
          <a:xfrm>
            <a:off x="9643468" y="1749387"/>
            <a:ext cx="23264" cy="17200"/>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1" name="Google Shape;2691;p67"/>
          <p:cNvSpPr/>
          <p:nvPr/>
        </p:nvSpPr>
        <p:spPr>
          <a:xfrm>
            <a:off x="9601295" y="1721587"/>
            <a:ext cx="16685" cy="13674"/>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2" name="Google Shape;2692;p67"/>
          <p:cNvSpPr/>
          <p:nvPr/>
        </p:nvSpPr>
        <p:spPr>
          <a:xfrm>
            <a:off x="9671760" y="1539466"/>
            <a:ext cx="97012" cy="179602"/>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3" name="Google Shape;2693;p67"/>
          <p:cNvSpPr/>
          <p:nvPr/>
        </p:nvSpPr>
        <p:spPr>
          <a:xfrm>
            <a:off x="9671760" y="1514699"/>
            <a:ext cx="97012" cy="49529"/>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4" name="Google Shape;2694;p67"/>
          <p:cNvSpPr/>
          <p:nvPr/>
        </p:nvSpPr>
        <p:spPr>
          <a:xfrm>
            <a:off x="9668233" y="1838817"/>
            <a:ext cx="26789" cy="20480"/>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5" name="Google Shape;2695;p67"/>
          <p:cNvSpPr/>
          <p:nvPr/>
        </p:nvSpPr>
        <p:spPr>
          <a:xfrm>
            <a:off x="9695009" y="1817331"/>
            <a:ext cx="64156" cy="41964"/>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6" name="Google Shape;2696;p67"/>
          <p:cNvSpPr/>
          <p:nvPr/>
        </p:nvSpPr>
        <p:spPr>
          <a:xfrm>
            <a:off x="9668234" y="1788034"/>
            <a:ext cx="114168" cy="66462"/>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7" name="Google Shape;2697;p67"/>
          <p:cNvSpPr/>
          <p:nvPr/>
        </p:nvSpPr>
        <p:spPr>
          <a:xfrm>
            <a:off x="9759159" y="1817331"/>
            <a:ext cx="23264" cy="17200"/>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8" name="Google Shape;2698;p67"/>
          <p:cNvSpPr/>
          <p:nvPr/>
        </p:nvSpPr>
        <p:spPr>
          <a:xfrm>
            <a:off x="9716740" y="1789551"/>
            <a:ext cx="16931" cy="13654"/>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699" name="Google Shape;2699;p67"/>
          <p:cNvSpPr/>
          <p:nvPr/>
        </p:nvSpPr>
        <p:spPr>
          <a:xfrm>
            <a:off x="9787451" y="1607164"/>
            <a:ext cx="96767" cy="179869"/>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0" name="Google Shape;2700;p67"/>
          <p:cNvSpPr/>
          <p:nvPr/>
        </p:nvSpPr>
        <p:spPr>
          <a:xfrm>
            <a:off x="9787451" y="1582663"/>
            <a:ext cx="96767" cy="49529"/>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1" name="Google Shape;2701;p67"/>
          <p:cNvSpPr/>
          <p:nvPr/>
        </p:nvSpPr>
        <p:spPr>
          <a:xfrm>
            <a:off x="9784929" y="1905491"/>
            <a:ext cx="26789" cy="20234"/>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2" name="Google Shape;2702;p67"/>
          <p:cNvSpPr/>
          <p:nvPr/>
        </p:nvSpPr>
        <p:spPr>
          <a:xfrm>
            <a:off x="9811706" y="1883779"/>
            <a:ext cx="64176" cy="41943"/>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3" name="Google Shape;2703;p67"/>
          <p:cNvSpPr/>
          <p:nvPr/>
        </p:nvSpPr>
        <p:spPr>
          <a:xfrm>
            <a:off x="9784929" y="1854727"/>
            <a:ext cx="114190" cy="66195"/>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4" name="Google Shape;2704;p67"/>
          <p:cNvSpPr/>
          <p:nvPr/>
        </p:nvSpPr>
        <p:spPr>
          <a:xfrm>
            <a:off x="9875876" y="1883779"/>
            <a:ext cx="23264" cy="17200"/>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5" name="Google Shape;2705;p67"/>
          <p:cNvSpPr/>
          <p:nvPr/>
        </p:nvSpPr>
        <p:spPr>
          <a:xfrm>
            <a:off x="9833683" y="1855979"/>
            <a:ext cx="16685" cy="13674"/>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6" name="Google Shape;2706;p67"/>
          <p:cNvSpPr/>
          <p:nvPr/>
        </p:nvSpPr>
        <p:spPr>
          <a:xfrm>
            <a:off x="9904168" y="1673857"/>
            <a:ext cx="96992" cy="179602"/>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7" name="Google Shape;2707;p67"/>
          <p:cNvSpPr/>
          <p:nvPr/>
        </p:nvSpPr>
        <p:spPr>
          <a:xfrm>
            <a:off x="9904168" y="1649091"/>
            <a:ext cx="96747" cy="49529"/>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8" name="Google Shape;2708;p67"/>
          <p:cNvSpPr/>
          <p:nvPr/>
        </p:nvSpPr>
        <p:spPr>
          <a:xfrm>
            <a:off x="9901133" y="1972697"/>
            <a:ext cx="26789" cy="20234"/>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09" name="Google Shape;2709;p67"/>
          <p:cNvSpPr/>
          <p:nvPr/>
        </p:nvSpPr>
        <p:spPr>
          <a:xfrm>
            <a:off x="9927908" y="1950964"/>
            <a:ext cx="63910" cy="41964"/>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0" name="Google Shape;2710;p67"/>
          <p:cNvSpPr/>
          <p:nvPr/>
        </p:nvSpPr>
        <p:spPr>
          <a:xfrm>
            <a:off x="9901133" y="1921913"/>
            <a:ext cx="113923" cy="66216"/>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1" name="Google Shape;2711;p67"/>
          <p:cNvSpPr/>
          <p:nvPr/>
        </p:nvSpPr>
        <p:spPr>
          <a:xfrm>
            <a:off x="9991812" y="1950965"/>
            <a:ext cx="23264" cy="17200"/>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2" name="Google Shape;2712;p67"/>
          <p:cNvSpPr/>
          <p:nvPr/>
        </p:nvSpPr>
        <p:spPr>
          <a:xfrm>
            <a:off x="9949640" y="1923184"/>
            <a:ext cx="16931" cy="13654"/>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3" name="Google Shape;2713;p67"/>
          <p:cNvSpPr/>
          <p:nvPr/>
        </p:nvSpPr>
        <p:spPr>
          <a:xfrm>
            <a:off x="10020106" y="1741042"/>
            <a:ext cx="97012" cy="179624"/>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4" name="Google Shape;2714;p67"/>
          <p:cNvSpPr/>
          <p:nvPr/>
        </p:nvSpPr>
        <p:spPr>
          <a:xfrm>
            <a:off x="10020106" y="1716297"/>
            <a:ext cx="97012" cy="49529"/>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5" name="Google Shape;2715;p67"/>
          <p:cNvSpPr/>
          <p:nvPr/>
        </p:nvSpPr>
        <p:spPr>
          <a:xfrm>
            <a:off x="10017849" y="2039883"/>
            <a:ext cx="26789" cy="20234"/>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6" name="Google Shape;2716;p67"/>
          <p:cNvSpPr/>
          <p:nvPr/>
        </p:nvSpPr>
        <p:spPr>
          <a:xfrm>
            <a:off x="10044624" y="2018170"/>
            <a:ext cx="63910" cy="41943"/>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7" name="Google Shape;2717;p67"/>
          <p:cNvSpPr/>
          <p:nvPr/>
        </p:nvSpPr>
        <p:spPr>
          <a:xfrm>
            <a:off x="10017849" y="1989118"/>
            <a:ext cx="113923" cy="66195"/>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8" name="Google Shape;2718;p67"/>
          <p:cNvSpPr/>
          <p:nvPr/>
        </p:nvSpPr>
        <p:spPr>
          <a:xfrm>
            <a:off x="10108530" y="2018171"/>
            <a:ext cx="23264" cy="17200"/>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19" name="Google Shape;2719;p67"/>
          <p:cNvSpPr/>
          <p:nvPr/>
        </p:nvSpPr>
        <p:spPr>
          <a:xfrm>
            <a:off x="10066335" y="1990370"/>
            <a:ext cx="16951" cy="13919"/>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0" name="Google Shape;2720;p67"/>
          <p:cNvSpPr/>
          <p:nvPr/>
        </p:nvSpPr>
        <p:spPr>
          <a:xfrm>
            <a:off x="10137067" y="1808249"/>
            <a:ext cx="96747" cy="179602"/>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1" name="Google Shape;2721;p67"/>
          <p:cNvSpPr/>
          <p:nvPr/>
        </p:nvSpPr>
        <p:spPr>
          <a:xfrm>
            <a:off x="10137067" y="1783483"/>
            <a:ext cx="96747" cy="49529"/>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2722" name="Google Shape;2722;p67"/>
          <p:cNvGrpSpPr/>
          <p:nvPr/>
        </p:nvGrpSpPr>
        <p:grpSpPr>
          <a:xfrm>
            <a:off x="7871359" y="2400124"/>
            <a:ext cx="2379192" cy="1445338"/>
            <a:chOff x="2529950" y="4155175"/>
            <a:chExt cx="1137425" cy="690975"/>
          </a:xfrm>
        </p:grpSpPr>
        <p:sp>
          <p:nvSpPr>
            <p:cNvPr id="2723" name="Google Shape;2723;p67"/>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4" name="Google Shape;2724;p67"/>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5" name="Google Shape;2725;p67"/>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6" name="Google Shape;2726;p67"/>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7" name="Google Shape;2727;p67"/>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8" name="Google Shape;2728;p67"/>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29" name="Google Shape;2729;p67"/>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0" name="Google Shape;2730;p67"/>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1" name="Google Shape;2731;p67"/>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2" name="Google Shape;2732;p67"/>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3" name="Google Shape;2733;p67"/>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4" name="Google Shape;2734;p67"/>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5" name="Google Shape;2735;p67"/>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6" name="Google Shape;2736;p67"/>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7" name="Google Shape;2737;p67"/>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8" name="Google Shape;2738;p67"/>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39" name="Google Shape;2739;p67"/>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0" name="Google Shape;2740;p67"/>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1" name="Google Shape;2741;p67"/>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2" name="Google Shape;2742;p67"/>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3" name="Google Shape;2743;p67"/>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4" name="Google Shape;2744;p67"/>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5" name="Google Shape;2745;p67"/>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6" name="Google Shape;2746;p67"/>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7" name="Google Shape;2747;p67"/>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8" name="Google Shape;2748;p67"/>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49" name="Google Shape;2749;p67"/>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0" name="Google Shape;2750;p67"/>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1" name="Google Shape;2751;p67"/>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2" name="Google Shape;2752;p67"/>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3" name="Google Shape;2753;p67"/>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4" name="Google Shape;2754;p67"/>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5" name="Google Shape;2755;p67"/>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6" name="Google Shape;2756;p67"/>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7" name="Google Shape;2757;p67"/>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8" name="Google Shape;2758;p67"/>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59" name="Google Shape;2759;p67"/>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0" name="Google Shape;2760;p67"/>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1" name="Google Shape;2761;p67"/>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2" name="Google Shape;2762;p67"/>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3" name="Google Shape;2763;p67"/>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4" name="Google Shape;2764;p67"/>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5" name="Google Shape;2765;p67"/>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6" name="Google Shape;2766;p67"/>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7" name="Google Shape;2767;p67"/>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8" name="Google Shape;2768;p67"/>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69" name="Google Shape;2769;p67"/>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0" name="Google Shape;2770;p67"/>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1" name="Google Shape;2771;p67"/>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2" name="Google Shape;2772;p67"/>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3" name="Google Shape;2773;p67"/>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4" name="Google Shape;2774;p67"/>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5" name="Google Shape;2775;p67"/>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6" name="Google Shape;2776;p67"/>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7" name="Google Shape;2777;p67"/>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8" name="Google Shape;2778;p67"/>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79" name="Google Shape;2779;p67"/>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0" name="Google Shape;2780;p67"/>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1" name="Google Shape;2781;p67"/>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2" name="Google Shape;2782;p67"/>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3" name="Google Shape;2783;p67"/>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4" name="Google Shape;2784;p67"/>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5" name="Google Shape;2785;p67"/>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6" name="Google Shape;2786;p67"/>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7" name="Google Shape;2787;p67"/>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8" name="Google Shape;2788;p67"/>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89" name="Google Shape;2789;p67"/>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0" name="Google Shape;2790;p67"/>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1" name="Google Shape;2791;p67"/>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2" name="Google Shape;2792;p67"/>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3" name="Google Shape;2793;p67"/>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4" name="Google Shape;2794;p67"/>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5" name="Google Shape;2795;p67"/>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6" name="Google Shape;2796;p67"/>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7" name="Google Shape;2797;p67"/>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8" name="Google Shape;2798;p67"/>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799" name="Google Shape;2799;p67"/>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0" name="Google Shape;2800;p67"/>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1" name="Google Shape;2801;p67"/>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2" name="Google Shape;2802;p67"/>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3" name="Google Shape;2803;p67"/>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4" name="Google Shape;2804;p67"/>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5" name="Google Shape;2805;p67"/>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6" name="Google Shape;2806;p67"/>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7" name="Google Shape;2807;p67"/>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8" name="Google Shape;2808;p67"/>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09" name="Google Shape;2809;p67"/>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0" name="Google Shape;2810;p67"/>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1" name="Google Shape;2811;p67"/>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2" name="Google Shape;2812;p67"/>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3" name="Google Shape;2813;p67"/>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4" name="Google Shape;2814;p67"/>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5" name="Google Shape;2815;p67"/>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6" name="Google Shape;2816;p67"/>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7" name="Google Shape;2817;p67"/>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8" name="Google Shape;2818;p67"/>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19" name="Google Shape;2819;p67"/>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0" name="Google Shape;2820;p67"/>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1" name="Google Shape;2821;p67"/>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2" name="Google Shape;2822;p67"/>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3" name="Google Shape;2823;p67"/>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4" name="Google Shape;2824;p67"/>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5" name="Google Shape;2825;p67"/>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6" name="Google Shape;2826;p67"/>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7" name="Google Shape;2827;p67"/>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8" name="Google Shape;2828;p67"/>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29" name="Google Shape;2829;p67"/>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0" name="Google Shape;2830;p67"/>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1" name="Google Shape;2831;p67"/>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2" name="Google Shape;2832;p67"/>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3" name="Google Shape;2833;p67"/>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4" name="Google Shape;2834;p67"/>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5" name="Google Shape;2835;p67"/>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6" name="Google Shape;2836;p67"/>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7" name="Google Shape;2837;p67"/>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8" name="Google Shape;2838;p67"/>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39" name="Google Shape;2839;p67"/>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0" name="Google Shape;2840;p67"/>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1" name="Google Shape;2841;p67"/>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2" name="Google Shape;2842;p67"/>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3" name="Google Shape;2843;p67"/>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4" name="Google Shape;2844;p67"/>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5" name="Google Shape;2845;p67"/>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6" name="Google Shape;2846;p67"/>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7" name="Google Shape;2847;p67"/>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8" name="Google Shape;2848;p67"/>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49" name="Google Shape;2849;p67"/>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0" name="Google Shape;2850;p67"/>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1" name="Google Shape;2851;p67"/>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2" name="Google Shape;2852;p67"/>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3" name="Google Shape;2853;p67"/>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4" name="Google Shape;2854;p67"/>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5" name="Google Shape;2855;p67"/>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6" name="Google Shape;2856;p67"/>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7" name="Google Shape;2857;p67"/>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8" name="Google Shape;2858;p67"/>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59" name="Google Shape;2859;p67"/>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0" name="Google Shape;2860;p67"/>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1" name="Google Shape;2861;p67"/>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2" name="Google Shape;2862;p67"/>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3" name="Google Shape;2863;p67"/>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4" name="Google Shape;2864;p67"/>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5" name="Google Shape;2865;p67"/>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6" name="Google Shape;2866;p67"/>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7" name="Google Shape;2867;p67"/>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8" name="Google Shape;2868;p67"/>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69" name="Google Shape;2869;p67"/>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0" name="Google Shape;2870;p67"/>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1" name="Google Shape;2871;p67"/>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2" name="Google Shape;2872;p67"/>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3" name="Google Shape;2873;p67"/>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4" name="Google Shape;2874;p67"/>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5" name="Google Shape;2875;p67"/>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6" name="Google Shape;2876;p67"/>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7" name="Google Shape;2877;p67"/>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8" name="Google Shape;2878;p67"/>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79" name="Google Shape;2879;p67"/>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0" name="Google Shape;2880;p67"/>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1" name="Google Shape;2881;p67"/>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2" name="Google Shape;2882;p67"/>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3" name="Google Shape;2883;p67"/>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4" name="Google Shape;2884;p67"/>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5" name="Google Shape;2885;p67"/>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6" name="Google Shape;2886;p67"/>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7" name="Google Shape;2887;p67"/>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8" name="Google Shape;2888;p67"/>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89" name="Google Shape;2889;p67"/>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0" name="Google Shape;2890;p67"/>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1" name="Google Shape;2891;p67"/>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2" name="Google Shape;2892;p67"/>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3" name="Google Shape;2893;p67"/>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4" name="Google Shape;2894;p67"/>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5" name="Google Shape;2895;p67"/>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6" name="Google Shape;2896;p67"/>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7" name="Google Shape;2897;p67"/>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8" name="Google Shape;2898;p67"/>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899" name="Google Shape;2899;p67"/>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0" name="Google Shape;2900;p67"/>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1" name="Google Shape;2901;p67"/>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2" name="Google Shape;2902;p67"/>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3" name="Google Shape;2903;p67"/>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4" name="Google Shape;2904;p67"/>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5" name="Google Shape;2905;p67"/>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6" name="Google Shape;2906;p67"/>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7" name="Google Shape;2907;p67"/>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8" name="Google Shape;2908;p67"/>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09" name="Google Shape;2909;p67"/>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0" name="Google Shape;2910;p67"/>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1" name="Google Shape;2911;p67"/>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2" name="Google Shape;2912;p67"/>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3" name="Google Shape;2913;p67"/>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4" name="Google Shape;2914;p67"/>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5" name="Google Shape;2915;p67"/>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6" name="Google Shape;2916;p67"/>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7" name="Google Shape;2917;p67"/>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8" name="Google Shape;2918;p67"/>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19" name="Google Shape;2919;p67"/>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0" name="Google Shape;2920;p67"/>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1" name="Google Shape;2921;p67"/>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2" name="Google Shape;2922;p67"/>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3" name="Google Shape;2923;p67"/>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4" name="Google Shape;2924;p67"/>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5" name="Google Shape;2925;p67"/>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6" name="Google Shape;2926;p67"/>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7" name="Google Shape;2927;p67"/>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8" name="Google Shape;2928;p67"/>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29" name="Google Shape;2929;p67"/>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0" name="Google Shape;2930;p67"/>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1" name="Google Shape;2931;p67"/>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2" name="Google Shape;2932;p67"/>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3" name="Google Shape;2933;p67"/>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4" name="Google Shape;2934;p67"/>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5" name="Google Shape;2935;p67"/>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6" name="Google Shape;2936;p67"/>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7" name="Google Shape;2937;p67"/>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8" name="Google Shape;2938;p67"/>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39" name="Google Shape;2939;p67"/>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0" name="Google Shape;2940;p67"/>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1" name="Google Shape;2941;p67"/>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2" name="Google Shape;2942;p67"/>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3" name="Google Shape;2943;p67"/>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4" name="Google Shape;2944;p67"/>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5" name="Google Shape;2945;p67"/>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6" name="Google Shape;2946;p67"/>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7" name="Google Shape;2947;p67"/>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8" name="Google Shape;2948;p67"/>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49" name="Google Shape;2949;p67"/>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0" name="Google Shape;2950;p67"/>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1" name="Google Shape;2951;p67"/>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2" name="Google Shape;2952;p67"/>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3" name="Google Shape;2953;p67"/>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4" name="Google Shape;2954;p67"/>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5" name="Google Shape;2955;p67"/>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6" name="Google Shape;2956;p67"/>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7" name="Google Shape;2957;p67"/>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8" name="Google Shape;2958;p67"/>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59" name="Google Shape;2959;p67"/>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0" name="Google Shape;2960;p67"/>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1" name="Google Shape;2961;p67"/>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2" name="Google Shape;2962;p67"/>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3" name="Google Shape;2963;p67"/>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4" name="Google Shape;2964;p67"/>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5" name="Google Shape;2965;p67"/>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6" name="Google Shape;2966;p67"/>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7" name="Google Shape;2967;p67"/>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8" name="Google Shape;2968;p67"/>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69" name="Google Shape;2969;p67"/>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0" name="Google Shape;2970;p67"/>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1" name="Google Shape;2971;p67"/>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2" name="Google Shape;2972;p67"/>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3" name="Google Shape;2973;p67"/>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4" name="Google Shape;2974;p67"/>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5" name="Google Shape;2975;p67"/>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6" name="Google Shape;2976;p67"/>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7" name="Google Shape;2977;p67"/>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8" name="Google Shape;2978;p67"/>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79" name="Google Shape;2979;p67"/>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0" name="Google Shape;2980;p67"/>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1" name="Google Shape;2981;p67"/>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2" name="Google Shape;2982;p67"/>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3" name="Google Shape;2983;p67"/>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4" name="Google Shape;2984;p67"/>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5" name="Google Shape;2985;p67"/>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6" name="Google Shape;2986;p67"/>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7" name="Google Shape;2987;p67"/>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8" name="Google Shape;2988;p67"/>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89" name="Google Shape;2989;p67"/>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0" name="Google Shape;2990;p67"/>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1" name="Google Shape;2991;p67"/>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2" name="Google Shape;2992;p67"/>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3" name="Google Shape;2993;p67"/>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4" name="Google Shape;2994;p67"/>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5" name="Google Shape;2995;p67"/>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6" name="Google Shape;2996;p67"/>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7" name="Google Shape;2997;p67"/>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8" name="Google Shape;2998;p67"/>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2999" name="Google Shape;2999;p67"/>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0" name="Google Shape;3000;p67"/>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1" name="Google Shape;3001;p67"/>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2" name="Google Shape;3002;p67"/>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3" name="Google Shape;3003;p67"/>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4" name="Google Shape;3004;p67"/>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5" name="Google Shape;3005;p67"/>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6" name="Google Shape;3006;p67"/>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7" name="Google Shape;3007;p67"/>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8" name="Google Shape;3008;p67"/>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09" name="Google Shape;3009;p67"/>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0" name="Google Shape;3010;p67"/>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1" name="Google Shape;3011;p67"/>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2" name="Google Shape;3012;p67"/>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3" name="Google Shape;3013;p67"/>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4" name="Google Shape;3014;p67"/>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5" name="Google Shape;3015;p67"/>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6" name="Google Shape;3016;p67"/>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7" name="Google Shape;3017;p67"/>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8" name="Google Shape;3018;p67"/>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19" name="Google Shape;3019;p67"/>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0" name="Google Shape;3020;p67"/>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1" name="Google Shape;3021;p67"/>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2" name="Google Shape;3022;p67"/>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3" name="Google Shape;3023;p67"/>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4" name="Google Shape;3024;p67"/>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5" name="Google Shape;3025;p67"/>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6" name="Google Shape;3026;p67"/>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7" name="Google Shape;3027;p67"/>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8" name="Google Shape;3028;p67"/>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29" name="Google Shape;3029;p67"/>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0" name="Google Shape;3030;p67"/>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1" name="Google Shape;3031;p67"/>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2" name="Google Shape;3032;p67"/>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3" name="Google Shape;3033;p67"/>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4" name="Google Shape;3034;p67"/>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5" name="Google Shape;3035;p67"/>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6" name="Google Shape;3036;p67"/>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7" name="Google Shape;3037;p67"/>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8" name="Google Shape;3038;p67"/>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39" name="Google Shape;3039;p67"/>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0" name="Google Shape;3040;p67"/>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1" name="Google Shape;3041;p67"/>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2" name="Google Shape;3042;p67"/>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3" name="Google Shape;3043;p67"/>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4" name="Google Shape;3044;p67"/>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5" name="Google Shape;3045;p67"/>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6" name="Google Shape;3046;p67"/>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7" name="Google Shape;3047;p67"/>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8" name="Google Shape;3048;p67"/>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49" name="Google Shape;3049;p67"/>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0" name="Google Shape;3050;p67"/>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1" name="Google Shape;3051;p67"/>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2" name="Google Shape;3052;p67"/>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3" name="Google Shape;3053;p67"/>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4" name="Google Shape;3054;p67"/>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5" name="Google Shape;3055;p67"/>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6" name="Google Shape;3056;p67"/>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7" name="Google Shape;3057;p67"/>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8" name="Google Shape;3058;p67"/>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59" name="Google Shape;3059;p67"/>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0" name="Google Shape;3060;p67"/>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1" name="Google Shape;3061;p67"/>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2" name="Google Shape;3062;p67"/>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3" name="Google Shape;3063;p67"/>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4" name="Google Shape;3064;p67"/>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5" name="Google Shape;3065;p67"/>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6" name="Google Shape;3066;p67"/>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7" name="Google Shape;3067;p67"/>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8" name="Google Shape;3068;p67"/>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69" name="Google Shape;3069;p67"/>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0" name="Google Shape;3070;p67"/>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1" name="Google Shape;3071;p67"/>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2" name="Google Shape;3072;p67"/>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3" name="Google Shape;3073;p67"/>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4" name="Google Shape;3074;p67"/>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5" name="Google Shape;3075;p67"/>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6" name="Google Shape;3076;p67"/>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7" name="Google Shape;3077;p67"/>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8" name="Google Shape;3078;p67"/>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79" name="Google Shape;3079;p67"/>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0" name="Google Shape;3080;p67"/>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1" name="Google Shape;3081;p67"/>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2" name="Google Shape;3082;p67"/>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3" name="Google Shape;3083;p67"/>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4" name="Google Shape;3084;p67"/>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5" name="Google Shape;3085;p67"/>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6" name="Google Shape;3086;p67"/>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7" name="Google Shape;3087;p67"/>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8" name="Google Shape;3088;p67"/>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89" name="Google Shape;3089;p67"/>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0" name="Google Shape;3090;p67"/>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1" name="Google Shape;3091;p67"/>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2" name="Google Shape;3092;p67"/>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3" name="Google Shape;3093;p67"/>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4" name="Google Shape;3094;p67"/>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5" name="Google Shape;3095;p67"/>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6" name="Google Shape;3096;p67"/>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7" name="Google Shape;3097;p67"/>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8" name="Google Shape;3098;p67"/>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099" name="Google Shape;3099;p67"/>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0" name="Google Shape;3100;p67"/>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1" name="Google Shape;3101;p67"/>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2" name="Google Shape;3102;p67"/>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3" name="Google Shape;3103;p67"/>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4" name="Google Shape;3104;p67"/>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5" name="Google Shape;3105;p67"/>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6" name="Google Shape;3106;p67"/>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7" name="Google Shape;3107;p67"/>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8" name="Google Shape;3108;p67"/>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09" name="Google Shape;3109;p67"/>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0" name="Google Shape;3110;p67"/>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1" name="Google Shape;3111;p67"/>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2" name="Google Shape;3112;p67"/>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3" name="Google Shape;3113;p67"/>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4" name="Google Shape;3114;p67"/>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5" name="Google Shape;3115;p67"/>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6" name="Google Shape;3116;p67"/>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7" name="Google Shape;3117;p67"/>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8" name="Google Shape;3118;p67"/>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19" name="Google Shape;3119;p67"/>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0" name="Google Shape;3120;p67"/>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1" name="Google Shape;3121;p67"/>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2" name="Google Shape;3122;p67"/>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3" name="Google Shape;3123;p67"/>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4" name="Google Shape;3124;p67"/>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5" name="Google Shape;3125;p67"/>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6" name="Google Shape;3126;p67"/>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7" name="Google Shape;3127;p67"/>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8" name="Google Shape;3128;p67"/>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29" name="Google Shape;3129;p67"/>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0" name="Google Shape;3130;p67"/>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1" name="Google Shape;3131;p67"/>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2" name="Google Shape;3132;p67"/>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3" name="Google Shape;3133;p67"/>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4" name="Google Shape;3134;p67"/>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5" name="Google Shape;3135;p67"/>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6" name="Google Shape;3136;p67"/>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7" name="Google Shape;3137;p67"/>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8" name="Google Shape;3138;p67"/>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39" name="Google Shape;3139;p67"/>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0" name="Google Shape;3140;p67"/>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1" name="Google Shape;3141;p67"/>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2" name="Google Shape;3142;p67"/>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3" name="Google Shape;3143;p67"/>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4" name="Google Shape;3144;p67"/>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5" name="Google Shape;3145;p67"/>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6" name="Google Shape;3146;p67"/>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7" name="Google Shape;3147;p67"/>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8" name="Google Shape;3148;p67"/>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49" name="Google Shape;3149;p67"/>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0" name="Google Shape;3150;p67"/>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1" name="Google Shape;3151;p67"/>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2" name="Google Shape;3152;p67"/>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3" name="Google Shape;3153;p67"/>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4" name="Google Shape;3154;p67"/>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5" name="Google Shape;3155;p67"/>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6" name="Google Shape;3156;p67"/>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7" name="Google Shape;3157;p67"/>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8" name="Google Shape;3158;p67"/>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59" name="Google Shape;3159;p67"/>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0" name="Google Shape;3160;p67"/>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1" name="Google Shape;3161;p67"/>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2" name="Google Shape;3162;p67"/>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3" name="Google Shape;3163;p67"/>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4" name="Google Shape;3164;p67"/>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5" name="Google Shape;3165;p67"/>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6" name="Google Shape;3166;p67"/>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7" name="Google Shape;3167;p67"/>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8" name="Google Shape;3168;p67"/>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69" name="Google Shape;3169;p67"/>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0" name="Google Shape;3170;p67"/>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1" name="Google Shape;3171;p67"/>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2" name="Google Shape;3172;p67"/>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3" name="Google Shape;3173;p67"/>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4" name="Google Shape;3174;p67"/>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5" name="Google Shape;3175;p67"/>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6" name="Google Shape;3176;p67"/>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7" name="Google Shape;3177;p67"/>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8" name="Google Shape;3178;p67"/>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79" name="Google Shape;3179;p67"/>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0" name="Google Shape;3180;p67"/>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1" name="Google Shape;3181;p67"/>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2" name="Google Shape;3182;p67"/>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3" name="Google Shape;3183;p67"/>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4" name="Google Shape;3184;p67"/>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5" name="Google Shape;3185;p67"/>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6" name="Google Shape;3186;p67"/>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7" name="Google Shape;3187;p67"/>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8" name="Google Shape;3188;p67"/>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89" name="Google Shape;3189;p67"/>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0" name="Google Shape;3190;p67"/>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1" name="Google Shape;3191;p67"/>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2" name="Google Shape;3192;p67"/>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3" name="Google Shape;3193;p67"/>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4" name="Google Shape;3194;p67"/>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5" name="Google Shape;3195;p67"/>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6" name="Google Shape;3196;p67"/>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7" name="Google Shape;3197;p67"/>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8" name="Google Shape;3198;p67"/>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199" name="Google Shape;3199;p67"/>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0" name="Google Shape;3200;p67"/>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1" name="Google Shape;3201;p67"/>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2" name="Google Shape;3202;p67"/>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3" name="Google Shape;3203;p67"/>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4" name="Google Shape;3204;p67"/>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5" name="Google Shape;3205;p67"/>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6" name="Google Shape;3206;p67"/>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7" name="Google Shape;3207;p67"/>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8" name="Google Shape;3208;p67"/>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09" name="Google Shape;3209;p67"/>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0" name="Google Shape;3210;p67"/>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1" name="Google Shape;3211;p67"/>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2" name="Google Shape;3212;p67"/>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3" name="Google Shape;3213;p67"/>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4" name="Google Shape;3214;p67"/>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5" name="Google Shape;3215;p67"/>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6" name="Google Shape;3216;p67"/>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7" name="Google Shape;3217;p67"/>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8" name="Google Shape;3218;p67"/>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19" name="Google Shape;3219;p67"/>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0" name="Google Shape;3220;p67"/>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1" name="Google Shape;3221;p67"/>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2" name="Google Shape;3222;p67"/>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3" name="Google Shape;3223;p67"/>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4" name="Google Shape;3224;p67"/>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5" name="Google Shape;3225;p67"/>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6" name="Google Shape;3226;p67"/>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7" name="Google Shape;3227;p67"/>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8" name="Google Shape;3228;p67"/>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29" name="Google Shape;3229;p67"/>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0" name="Google Shape;3230;p67"/>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1" name="Google Shape;3231;p67"/>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2" name="Google Shape;3232;p67"/>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3" name="Google Shape;3233;p67"/>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4" name="Google Shape;3234;p67"/>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5" name="Google Shape;3235;p67"/>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6" name="Google Shape;3236;p67"/>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7" name="Google Shape;3237;p67"/>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8" name="Google Shape;3238;p67"/>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39" name="Google Shape;3239;p67"/>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0" name="Google Shape;3240;p67"/>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1" name="Google Shape;3241;p67"/>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2" name="Google Shape;3242;p67"/>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3" name="Google Shape;3243;p67"/>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4" name="Google Shape;3244;p67"/>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5" name="Google Shape;3245;p67"/>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6" name="Google Shape;3246;p67"/>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7" name="Google Shape;3247;p67"/>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8" name="Google Shape;3248;p67"/>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49" name="Google Shape;3249;p67"/>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0" name="Google Shape;3250;p67"/>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1" name="Google Shape;3251;p67"/>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2" name="Google Shape;3252;p67"/>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3" name="Google Shape;3253;p67"/>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4" name="Google Shape;3254;p67"/>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5" name="Google Shape;3255;p67"/>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6" name="Google Shape;3256;p67"/>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7" name="Google Shape;3257;p67"/>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8" name="Google Shape;3258;p67"/>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59" name="Google Shape;3259;p67"/>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0" name="Google Shape;3260;p67"/>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1" name="Google Shape;3261;p67"/>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2" name="Google Shape;3262;p67"/>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3" name="Google Shape;3263;p67"/>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4" name="Google Shape;3264;p67"/>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5" name="Google Shape;3265;p67"/>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6" name="Google Shape;3266;p67"/>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7" name="Google Shape;3267;p67"/>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8" name="Google Shape;3268;p67"/>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69" name="Google Shape;3269;p67"/>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0" name="Google Shape;3270;p67"/>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1" name="Google Shape;3271;p67"/>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2" name="Google Shape;3272;p67"/>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3" name="Google Shape;3273;p67"/>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4" name="Google Shape;3274;p67"/>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5" name="Google Shape;3275;p67"/>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6" name="Google Shape;3276;p67"/>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7" name="Google Shape;3277;p67"/>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8" name="Google Shape;3278;p67"/>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79" name="Google Shape;3279;p67"/>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0" name="Google Shape;3280;p67"/>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1" name="Google Shape;3281;p67"/>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2" name="Google Shape;3282;p67"/>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3" name="Google Shape;3283;p67"/>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4" name="Google Shape;3284;p67"/>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5" name="Google Shape;3285;p67"/>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6" name="Google Shape;3286;p67"/>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7" name="Google Shape;3287;p67"/>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8" name="Google Shape;3288;p67"/>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89" name="Google Shape;3289;p67"/>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0" name="Google Shape;3290;p67"/>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1" name="Google Shape;3291;p67"/>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2" name="Google Shape;3292;p67"/>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3" name="Google Shape;3293;p67"/>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4" name="Google Shape;3294;p67"/>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5" name="Google Shape;3295;p67"/>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6" name="Google Shape;3296;p67"/>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7" name="Google Shape;3297;p67"/>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8" name="Google Shape;3298;p67"/>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299" name="Google Shape;3299;p67"/>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0" name="Google Shape;3300;p67"/>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1" name="Google Shape;3301;p67"/>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2" name="Google Shape;3302;p67"/>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3" name="Google Shape;3303;p67"/>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4" name="Google Shape;3304;p67"/>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5" name="Google Shape;3305;p67"/>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6" name="Google Shape;3306;p67"/>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7" name="Google Shape;3307;p67"/>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8" name="Google Shape;3308;p67"/>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09" name="Google Shape;3309;p67"/>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0" name="Google Shape;3310;p67"/>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1" name="Google Shape;3311;p67"/>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2" name="Google Shape;3312;p67"/>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3" name="Google Shape;3313;p67"/>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4" name="Google Shape;3314;p67"/>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5" name="Google Shape;3315;p67"/>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6" name="Google Shape;3316;p67"/>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7" name="Google Shape;3317;p67"/>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8" name="Google Shape;3318;p67"/>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19" name="Google Shape;3319;p67"/>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0" name="Google Shape;3320;p67"/>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1" name="Google Shape;3321;p67"/>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2" name="Google Shape;3322;p67"/>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3" name="Google Shape;3323;p67"/>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4" name="Google Shape;3324;p67"/>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5" name="Google Shape;3325;p67"/>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6" name="Google Shape;3326;p67"/>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7" name="Google Shape;3327;p67"/>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8" name="Google Shape;3328;p67"/>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29" name="Google Shape;3329;p67"/>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0" name="Google Shape;3330;p67"/>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1" name="Google Shape;3331;p67"/>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2" name="Google Shape;3332;p67"/>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3" name="Google Shape;3333;p67"/>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4" name="Google Shape;3334;p67"/>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5" name="Google Shape;3335;p67"/>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6" name="Google Shape;3336;p67"/>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7" name="Google Shape;3337;p67"/>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8" name="Google Shape;3338;p67"/>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39" name="Google Shape;3339;p67"/>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0" name="Google Shape;3340;p67"/>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1" name="Google Shape;3341;p67"/>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2" name="Google Shape;3342;p67"/>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3" name="Google Shape;3343;p67"/>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4" name="Google Shape;3344;p67"/>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5" name="Google Shape;3345;p67"/>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6" name="Google Shape;3346;p67"/>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7" name="Google Shape;3347;p67"/>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8" name="Google Shape;3348;p67"/>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49" name="Google Shape;3349;p67"/>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0" name="Google Shape;3350;p67"/>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1" name="Google Shape;3351;p67"/>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2" name="Google Shape;3352;p67"/>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3" name="Google Shape;3353;p67"/>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4" name="Google Shape;3354;p67"/>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5" name="Google Shape;3355;p67"/>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6" name="Google Shape;3356;p67"/>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7" name="Google Shape;3357;p67"/>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8" name="Google Shape;3358;p67"/>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59" name="Google Shape;3359;p67"/>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0" name="Google Shape;3360;p67"/>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1" name="Google Shape;3361;p67"/>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2" name="Google Shape;3362;p67"/>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3" name="Google Shape;3363;p67"/>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4" name="Google Shape;3364;p67"/>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5" name="Google Shape;3365;p67"/>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6" name="Google Shape;3366;p67"/>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7" name="Google Shape;3367;p67"/>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8" name="Google Shape;3368;p67"/>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69" name="Google Shape;3369;p67"/>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0" name="Google Shape;3370;p67"/>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1" name="Google Shape;3371;p67"/>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2" name="Google Shape;3372;p67"/>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3" name="Google Shape;3373;p67"/>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4" name="Google Shape;3374;p67"/>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5" name="Google Shape;3375;p67"/>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6" name="Google Shape;3376;p67"/>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7" name="Google Shape;3377;p67"/>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8" name="Google Shape;3378;p67"/>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79" name="Google Shape;3379;p67"/>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0" name="Google Shape;3380;p67"/>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1" name="Google Shape;3381;p67"/>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2" name="Google Shape;3382;p67"/>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3" name="Google Shape;3383;p67"/>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4" name="Google Shape;3384;p67"/>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5" name="Google Shape;3385;p67"/>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6" name="Google Shape;3386;p67"/>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7" name="Google Shape;3387;p67"/>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8" name="Google Shape;3388;p67"/>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89" name="Google Shape;3389;p67"/>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0" name="Google Shape;3390;p67"/>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1" name="Google Shape;3391;p67"/>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2" name="Google Shape;3392;p67"/>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3" name="Google Shape;3393;p67"/>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4" name="Google Shape;3394;p67"/>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5" name="Google Shape;3395;p67"/>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6" name="Google Shape;3396;p67"/>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7" name="Google Shape;3397;p67"/>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8" name="Google Shape;3398;p67"/>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399" name="Google Shape;3399;p67"/>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0" name="Google Shape;3400;p67"/>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1" name="Google Shape;3401;p67"/>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2" name="Google Shape;3402;p67"/>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3" name="Google Shape;3403;p67"/>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4" name="Google Shape;3404;p67"/>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5" name="Google Shape;3405;p67"/>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6" name="Google Shape;3406;p67"/>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7" name="Google Shape;3407;p67"/>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8" name="Google Shape;3408;p67"/>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09" name="Google Shape;3409;p67"/>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0" name="Google Shape;3410;p67"/>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1" name="Google Shape;3411;p67"/>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2" name="Google Shape;3412;p67"/>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3" name="Google Shape;3413;p67"/>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4" name="Google Shape;3414;p67"/>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5" name="Google Shape;3415;p67"/>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6" name="Google Shape;3416;p67"/>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7" name="Google Shape;3417;p67"/>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8" name="Google Shape;3418;p67"/>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19" name="Google Shape;3419;p67"/>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0" name="Google Shape;3420;p67"/>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1" name="Google Shape;3421;p67"/>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2" name="Google Shape;3422;p67"/>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3" name="Google Shape;3423;p67"/>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4" name="Google Shape;3424;p67"/>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5" name="Google Shape;3425;p67"/>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6" name="Google Shape;3426;p67"/>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7" name="Google Shape;3427;p67"/>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8" name="Google Shape;3428;p67"/>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29" name="Google Shape;3429;p67"/>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0" name="Google Shape;3430;p67"/>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1" name="Google Shape;3431;p67"/>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2" name="Google Shape;3432;p67"/>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3" name="Google Shape;3433;p67"/>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4" name="Google Shape;3434;p67"/>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5" name="Google Shape;3435;p67"/>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6" name="Google Shape;3436;p67"/>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7" name="Google Shape;3437;p67"/>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8" name="Google Shape;3438;p67"/>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39" name="Google Shape;3439;p67"/>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0" name="Google Shape;3440;p67"/>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1" name="Google Shape;3441;p67"/>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2" name="Google Shape;3442;p67"/>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3" name="Google Shape;3443;p67"/>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4" name="Google Shape;3444;p67"/>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5" name="Google Shape;3445;p67"/>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6" name="Google Shape;3446;p67"/>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7" name="Google Shape;3447;p67"/>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8" name="Google Shape;3448;p67"/>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49" name="Google Shape;3449;p67"/>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0" name="Google Shape;3450;p67"/>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1" name="Google Shape;3451;p67"/>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2" name="Google Shape;3452;p67"/>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3" name="Google Shape;3453;p67"/>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4" name="Google Shape;3454;p67"/>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5" name="Google Shape;3455;p67"/>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6" name="Google Shape;3456;p67"/>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7" name="Google Shape;3457;p67"/>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8" name="Google Shape;3458;p67"/>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59" name="Google Shape;3459;p67"/>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0" name="Google Shape;3460;p67"/>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1" name="Google Shape;3461;p67"/>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2" name="Google Shape;3462;p67"/>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3" name="Google Shape;3463;p67"/>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4" name="Google Shape;3464;p67"/>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5" name="Google Shape;3465;p67"/>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6" name="Google Shape;3466;p67"/>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7" name="Google Shape;3467;p67"/>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8" name="Google Shape;3468;p67"/>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69" name="Google Shape;3469;p67"/>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0" name="Google Shape;3470;p67"/>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1" name="Google Shape;3471;p67"/>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2" name="Google Shape;3472;p67"/>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3" name="Google Shape;3473;p67"/>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4" name="Google Shape;3474;p67"/>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5" name="Google Shape;3475;p67"/>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6" name="Google Shape;3476;p67"/>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7" name="Google Shape;3477;p67"/>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8" name="Google Shape;3478;p67"/>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79" name="Google Shape;3479;p67"/>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0" name="Google Shape;3480;p67"/>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1" name="Google Shape;3481;p67"/>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2" name="Google Shape;3482;p67"/>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3" name="Google Shape;3483;p67"/>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4" name="Google Shape;3484;p67"/>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5" name="Google Shape;3485;p67"/>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6" name="Google Shape;3486;p67"/>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7" name="Google Shape;3487;p67"/>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8" name="Google Shape;3488;p67"/>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89" name="Google Shape;3489;p67"/>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0" name="Google Shape;3490;p67"/>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1" name="Google Shape;3491;p67"/>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2" name="Google Shape;3492;p67"/>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3" name="Google Shape;3493;p67"/>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4" name="Google Shape;3494;p67"/>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5" name="Google Shape;3495;p67"/>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6" name="Google Shape;3496;p67"/>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7" name="Google Shape;3497;p67"/>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8" name="Google Shape;3498;p67"/>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499" name="Google Shape;3499;p67"/>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0" name="Google Shape;3500;p67"/>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1" name="Google Shape;3501;p67"/>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2" name="Google Shape;3502;p67"/>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3" name="Google Shape;3503;p67"/>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4" name="Google Shape;3504;p67"/>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5" name="Google Shape;3505;p67"/>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6" name="Google Shape;3506;p67"/>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7" name="Google Shape;3507;p67"/>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8" name="Google Shape;3508;p67"/>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09" name="Google Shape;3509;p67"/>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0" name="Google Shape;3510;p67"/>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1" name="Google Shape;3511;p67"/>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2" name="Google Shape;3512;p67"/>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3" name="Google Shape;3513;p67"/>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4" name="Google Shape;3514;p67"/>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5" name="Google Shape;3515;p67"/>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6" name="Google Shape;3516;p67"/>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7" name="Google Shape;3517;p67"/>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8" name="Google Shape;3518;p67"/>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19" name="Google Shape;3519;p67"/>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0" name="Google Shape;3520;p67"/>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1" name="Google Shape;3521;p67"/>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2" name="Google Shape;3522;p67"/>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3" name="Google Shape;3523;p67"/>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4" name="Google Shape;3524;p67"/>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5" name="Google Shape;3525;p67"/>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6" name="Google Shape;3526;p67"/>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7" name="Google Shape;3527;p67"/>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8" name="Google Shape;3528;p67"/>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29" name="Google Shape;3529;p67"/>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0" name="Google Shape;3530;p67"/>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1" name="Google Shape;3531;p67"/>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2" name="Google Shape;3532;p67"/>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3" name="Google Shape;3533;p67"/>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4" name="Google Shape;3534;p67"/>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5" name="Google Shape;3535;p67"/>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6" name="Google Shape;3536;p67"/>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7" name="Google Shape;3537;p67"/>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8" name="Google Shape;3538;p67"/>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39" name="Google Shape;3539;p67"/>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0" name="Google Shape;3540;p67"/>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1" name="Google Shape;3541;p67"/>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2" name="Google Shape;3542;p67"/>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3" name="Google Shape;3543;p67"/>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4" name="Google Shape;3544;p67"/>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5" name="Google Shape;3545;p67"/>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6" name="Google Shape;3546;p67"/>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7" name="Google Shape;3547;p67"/>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8" name="Google Shape;3548;p67"/>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49" name="Google Shape;3549;p67"/>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0" name="Google Shape;3550;p67"/>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1" name="Google Shape;3551;p67"/>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2" name="Google Shape;3552;p67"/>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3" name="Google Shape;3553;p67"/>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4" name="Google Shape;3554;p67"/>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5" name="Google Shape;3555;p67"/>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6" name="Google Shape;3556;p67"/>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7" name="Google Shape;3557;p67"/>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8" name="Google Shape;3558;p67"/>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59" name="Google Shape;3559;p67"/>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0" name="Google Shape;3560;p67"/>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1" name="Google Shape;3561;p67"/>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2" name="Google Shape;3562;p67"/>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3" name="Google Shape;3563;p67"/>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4" name="Google Shape;3564;p67"/>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5" name="Google Shape;3565;p67"/>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6" name="Google Shape;3566;p67"/>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7" name="Google Shape;3567;p67"/>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8" name="Google Shape;3568;p67"/>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69" name="Google Shape;3569;p67"/>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0" name="Google Shape;3570;p67"/>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1" name="Google Shape;3571;p67"/>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2" name="Google Shape;3572;p67"/>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3" name="Google Shape;3573;p67"/>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4" name="Google Shape;3574;p67"/>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5" name="Google Shape;3575;p67"/>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6" name="Google Shape;3576;p67"/>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7" name="Google Shape;3577;p67"/>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8" name="Google Shape;3578;p67"/>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79" name="Google Shape;3579;p67"/>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0" name="Google Shape;3580;p67"/>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1" name="Google Shape;3581;p67"/>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2" name="Google Shape;3582;p67"/>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3" name="Google Shape;3583;p67"/>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4" name="Google Shape;3584;p67"/>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5" name="Google Shape;3585;p67"/>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6" name="Google Shape;3586;p67"/>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7" name="Google Shape;3587;p67"/>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8" name="Google Shape;3588;p67"/>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89" name="Google Shape;3589;p67"/>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0" name="Google Shape;3590;p67"/>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1" name="Google Shape;3591;p67"/>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2" name="Google Shape;3592;p67"/>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3" name="Google Shape;3593;p67"/>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4" name="Google Shape;3594;p67"/>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5" name="Google Shape;3595;p67"/>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6" name="Google Shape;3596;p67"/>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7" name="Google Shape;3597;p67"/>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8" name="Google Shape;3598;p67"/>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599" name="Google Shape;3599;p67"/>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0" name="Google Shape;3600;p67"/>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1" name="Google Shape;3601;p67"/>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2" name="Google Shape;3602;p67"/>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3" name="Google Shape;3603;p67"/>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4" name="Google Shape;3604;p67"/>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5" name="Google Shape;3605;p67"/>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6" name="Google Shape;3606;p67"/>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7" name="Google Shape;3607;p67"/>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8" name="Google Shape;3608;p67"/>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09" name="Google Shape;3609;p67"/>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0" name="Google Shape;3610;p67"/>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1" name="Google Shape;3611;p67"/>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2" name="Google Shape;3612;p67"/>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3" name="Google Shape;3613;p67"/>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4" name="Google Shape;3614;p67"/>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5" name="Google Shape;3615;p67"/>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6" name="Google Shape;3616;p67"/>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7" name="Google Shape;3617;p67"/>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8" name="Google Shape;3618;p67"/>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19" name="Google Shape;3619;p67"/>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0" name="Google Shape;3620;p67"/>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1" name="Google Shape;3621;p67"/>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2" name="Google Shape;3622;p67"/>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3" name="Google Shape;3623;p67"/>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4" name="Google Shape;3624;p67"/>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5" name="Google Shape;3625;p67"/>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6" name="Google Shape;3626;p67"/>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7" name="Google Shape;3627;p67"/>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8" name="Google Shape;3628;p67"/>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29" name="Google Shape;3629;p67"/>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0" name="Google Shape;3630;p67"/>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1" name="Google Shape;3631;p67"/>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2" name="Google Shape;3632;p67"/>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3" name="Google Shape;3633;p67"/>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4" name="Google Shape;3634;p67"/>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5" name="Google Shape;3635;p67"/>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6" name="Google Shape;3636;p67"/>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7" name="Google Shape;3637;p67"/>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8" name="Google Shape;3638;p67"/>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39" name="Google Shape;3639;p67"/>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0" name="Google Shape;3640;p67"/>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1" name="Google Shape;3641;p67"/>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2" name="Google Shape;3642;p67"/>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3" name="Google Shape;3643;p67"/>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4" name="Google Shape;3644;p67"/>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5" name="Google Shape;3645;p67"/>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6" name="Google Shape;3646;p67"/>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7" name="Google Shape;3647;p67"/>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8" name="Google Shape;3648;p67"/>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49" name="Google Shape;3649;p67"/>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0" name="Google Shape;3650;p67"/>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1" name="Google Shape;3651;p67"/>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2" name="Google Shape;3652;p67"/>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3" name="Google Shape;3653;p67"/>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4" name="Google Shape;3654;p67"/>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5" name="Google Shape;3655;p67"/>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6" name="Google Shape;3656;p67"/>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7" name="Google Shape;3657;p67"/>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8" name="Google Shape;3658;p67"/>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59" name="Google Shape;3659;p67"/>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0" name="Google Shape;3660;p67"/>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1" name="Google Shape;3661;p67"/>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2" name="Google Shape;3662;p67"/>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3" name="Google Shape;3663;p67"/>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4" name="Google Shape;3664;p67"/>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5" name="Google Shape;3665;p67"/>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6" name="Google Shape;3666;p67"/>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7" name="Google Shape;3667;p67"/>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8" name="Google Shape;3668;p67"/>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69" name="Google Shape;3669;p67"/>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0" name="Google Shape;3670;p67"/>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1" name="Google Shape;3671;p67"/>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2" name="Google Shape;3672;p67"/>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3" name="Google Shape;3673;p67"/>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4" name="Google Shape;3674;p67"/>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5" name="Google Shape;3675;p67"/>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676" name="Google Shape;3676;p67"/>
          <p:cNvGrpSpPr/>
          <p:nvPr/>
        </p:nvGrpSpPr>
        <p:grpSpPr>
          <a:xfrm>
            <a:off x="4726212" y="2940329"/>
            <a:ext cx="377970" cy="364910"/>
            <a:chOff x="2127141" y="3043500"/>
            <a:chExt cx="422629" cy="408027"/>
          </a:xfrm>
        </p:grpSpPr>
        <p:grpSp>
          <p:nvGrpSpPr>
            <p:cNvPr id="3677" name="Google Shape;3677;p67"/>
            <p:cNvGrpSpPr/>
            <p:nvPr/>
          </p:nvGrpSpPr>
          <p:grpSpPr>
            <a:xfrm>
              <a:off x="2127141" y="3048223"/>
              <a:ext cx="418743" cy="403304"/>
              <a:chOff x="2101363" y="3048223"/>
              <a:chExt cx="418743" cy="403304"/>
            </a:xfrm>
          </p:grpSpPr>
          <p:sp>
            <p:nvSpPr>
              <p:cNvPr id="3678" name="Google Shape;3678;p67"/>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79" name="Google Shape;3679;p67"/>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680" name="Google Shape;3680;p67"/>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81" name="Google Shape;3681;p67"/>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682" name="Google Shape;3682;p67"/>
          <p:cNvGrpSpPr/>
          <p:nvPr/>
        </p:nvGrpSpPr>
        <p:grpSpPr>
          <a:xfrm>
            <a:off x="7842061" y="4048117"/>
            <a:ext cx="2437889" cy="1413185"/>
            <a:chOff x="1397225" y="1410350"/>
            <a:chExt cx="4786300" cy="2774500"/>
          </a:xfrm>
        </p:grpSpPr>
        <p:grpSp>
          <p:nvGrpSpPr>
            <p:cNvPr id="3683" name="Google Shape;3683;p67"/>
            <p:cNvGrpSpPr/>
            <p:nvPr/>
          </p:nvGrpSpPr>
          <p:grpSpPr>
            <a:xfrm>
              <a:off x="4293400" y="2574725"/>
              <a:ext cx="84425" cy="80100"/>
              <a:chOff x="4293400" y="2574725"/>
              <a:chExt cx="84425" cy="80100"/>
            </a:xfrm>
          </p:grpSpPr>
          <p:sp>
            <p:nvSpPr>
              <p:cNvPr id="3684" name="Google Shape;3684;p6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685" name="Google Shape;3685;p6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686" name="Google Shape;3686;p67"/>
            <p:cNvGrpSpPr/>
            <p:nvPr/>
          </p:nvGrpSpPr>
          <p:grpSpPr>
            <a:xfrm>
              <a:off x="4000175" y="1462675"/>
              <a:ext cx="1917275" cy="1140875"/>
              <a:chOff x="4000175" y="1462675"/>
              <a:chExt cx="1917275" cy="1140875"/>
            </a:xfrm>
          </p:grpSpPr>
          <p:sp>
            <p:nvSpPr>
              <p:cNvPr id="3687" name="Google Shape;3687;p6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688" name="Google Shape;3688;p67"/>
              <p:cNvGrpSpPr/>
              <p:nvPr/>
            </p:nvGrpSpPr>
            <p:grpSpPr>
              <a:xfrm>
                <a:off x="4000175" y="1462675"/>
                <a:ext cx="1917275" cy="1140875"/>
                <a:chOff x="4000175" y="1462675"/>
                <a:chExt cx="1917275" cy="1140875"/>
              </a:xfrm>
            </p:grpSpPr>
            <p:sp>
              <p:nvSpPr>
                <p:cNvPr id="3689" name="Google Shape;3689;p6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690" name="Google Shape;3690;p6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1" name="Google Shape;3691;p6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2" name="Google Shape;3692;p6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3" name="Google Shape;3693;p6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694" name="Google Shape;3694;p6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3695" name="Google Shape;3695;p67"/>
            <p:cNvGrpSpPr/>
            <p:nvPr/>
          </p:nvGrpSpPr>
          <p:grpSpPr>
            <a:xfrm>
              <a:off x="3960625" y="2587825"/>
              <a:ext cx="94050" cy="104125"/>
              <a:chOff x="3960625" y="2587825"/>
              <a:chExt cx="94050" cy="104125"/>
            </a:xfrm>
          </p:grpSpPr>
          <p:sp>
            <p:nvSpPr>
              <p:cNvPr id="3696" name="Google Shape;3696;p6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697" name="Google Shape;3697;p6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698" name="Google Shape;3698;p67"/>
            <p:cNvGrpSpPr/>
            <p:nvPr/>
          </p:nvGrpSpPr>
          <p:grpSpPr>
            <a:xfrm>
              <a:off x="3765350" y="2500900"/>
              <a:ext cx="173600" cy="187925"/>
              <a:chOff x="3765350" y="2500900"/>
              <a:chExt cx="173600" cy="187925"/>
            </a:xfrm>
          </p:grpSpPr>
          <p:sp>
            <p:nvSpPr>
              <p:cNvPr id="3699" name="Google Shape;3699;p6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700" name="Google Shape;3700;p6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1" name="Google Shape;3701;p6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2" name="Google Shape;3702;p6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3" name="Google Shape;3703;p6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4" name="Google Shape;3704;p6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705" name="Google Shape;3705;p67"/>
            <p:cNvGrpSpPr/>
            <p:nvPr/>
          </p:nvGrpSpPr>
          <p:grpSpPr>
            <a:xfrm>
              <a:off x="3750475" y="2481850"/>
              <a:ext cx="85125" cy="51800"/>
              <a:chOff x="3750475" y="2481850"/>
              <a:chExt cx="85125" cy="51800"/>
            </a:xfrm>
          </p:grpSpPr>
          <p:sp>
            <p:nvSpPr>
              <p:cNvPr id="3706" name="Google Shape;3706;p6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07" name="Google Shape;3707;p6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708" name="Google Shape;3708;p67"/>
            <p:cNvGrpSpPr/>
            <p:nvPr/>
          </p:nvGrpSpPr>
          <p:grpSpPr>
            <a:xfrm>
              <a:off x="3627175" y="2432450"/>
              <a:ext cx="172100" cy="169075"/>
              <a:chOff x="3627175" y="2432450"/>
              <a:chExt cx="172100" cy="169075"/>
            </a:xfrm>
          </p:grpSpPr>
          <p:sp>
            <p:nvSpPr>
              <p:cNvPr id="3709" name="Google Shape;3709;p6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0" name="Google Shape;3710;p6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711" name="Google Shape;3711;p6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712" name="Google Shape;3712;p67"/>
            <p:cNvGrpSpPr/>
            <p:nvPr/>
          </p:nvGrpSpPr>
          <p:grpSpPr>
            <a:xfrm>
              <a:off x="3561536" y="2585450"/>
              <a:ext cx="61539" cy="99045"/>
              <a:chOff x="3561536" y="2585450"/>
              <a:chExt cx="61539" cy="99045"/>
            </a:xfrm>
          </p:grpSpPr>
          <p:sp>
            <p:nvSpPr>
              <p:cNvPr id="3713" name="Google Shape;3713;p6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14" name="Google Shape;3714;p6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715" name="Google Shape;3715;p67"/>
            <p:cNvGrpSpPr/>
            <p:nvPr/>
          </p:nvGrpSpPr>
          <p:grpSpPr>
            <a:xfrm>
              <a:off x="3906325" y="1984500"/>
              <a:ext cx="156075" cy="262825"/>
              <a:chOff x="3906325" y="1984500"/>
              <a:chExt cx="156075" cy="262825"/>
            </a:xfrm>
          </p:grpSpPr>
          <p:sp>
            <p:nvSpPr>
              <p:cNvPr id="3716" name="Google Shape;3716;p6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717" name="Google Shape;3717;p6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718" name="Google Shape;3718;p67"/>
            <p:cNvGrpSpPr/>
            <p:nvPr/>
          </p:nvGrpSpPr>
          <p:grpSpPr>
            <a:xfrm>
              <a:off x="1397225" y="1637375"/>
              <a:ext cx="1401575" cy="1228250"/>
              <a:chOff x="1397225" y="1637375"/>
              <a:chExt cx="1401575" cy="1228250"/>
            </a:xfrm>
          </p:grpSpPr>
          <p:sp>
            <p:nvSpPr>
              <p:cNvPr id="3719" name="Google Shape;3719;p6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720" name="Google Shape;3720;p67"/>
              <p:cNvGrpSpPr/>
              <p:nvPr/>
            </p:nvGrpSpPr>
            <p:grpSpPr>
              <a:xfrm>
                <a:off x="1397225" y="1637375"/>
                <a:ext cx="1398775" cy="1228250"/>
                <a:chOff x="1397225" y="1637375"/>
                <a:chExt cx="1398775" cy="1228250"/>
              </a:xfrm>
            </p:grpSpPr>
            <p:sp>
              <p:nvSpPr>
                <p:cNvPr id="3721" name="Google Shape;3721;p6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22" name="Google Shape;3722;p6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3723" name="Google Shape;3723;p67"/>
            <p:cNvGrpSpPr/>
            <p:nvPr/>
          </p:nvGrpSpPr>
          <p:grpSpPr>
            <a:xfrm>
              <a:off x="2605700" y="3152850"/>
              <a:ext cx="594125" cy="616250"/>
              <a:chOff x="2605700" y="3152850"/>
              <a:chExt cx="594125" cy="616250"/>
            </a:xfrm>
          </p:grpSpPr>
          <p:sp>
            <p:nvSpPr>
              <p:cNvPr id="3724" name="Google Shape;3724;p6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725" name="Google Shape;3725;p6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726" name="Google Shape;3726;p67"/>
            <p:cNvGrpSpPr/>
            <p:nvPr/>
          </p:nvGrpSpPr>
          <p:grpSpPr>
            <a:xfrm>
              <a:off x="2680375" y="3423800"/>
              <a:ext cx="182975" cy="761050"/>
              <a:chOff x="2680375" y="3423800"/>
              <a:chExt cx="182975" cy="761050"/>
            </a:xfrm>
          </p:grpSpPr>
          <p:sp>
            <p:nvSpPr>
              <p:cNvPr id="3727" name="Google Shape;3727;p6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728" name="Google Shape;3728;p6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729" name="Google Shape;3729;p67"/>
            <p:cNvGrpSpPr/>
            <p:nvPr/>
          </p:nvGrpSpPr>
          <p:grpSpPr>
            <a:xfrm>
              <a:off x="3918000" y="3561900"/>
              <a:ext cx="236225" cy="207100"/>
              <a:chOff x="3918000" y="3561900"/>
              <a:chExt cx="236225" cy="207100"/>
            </a:xfrm>
          </p:grpSpPr>
          <p:sp>
            <p:nvSpPr>
              <p:cNvPr id="3730" name="Google Shape;3730;p6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731" name="Google Shape;3731;p6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732" name="Google Shape;3732;p67"/>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3" name="Google Shape;3733;p67"/>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4" name="Google Shape;3734;p67"/>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3735" name="Google Shape;3735;p67"/>
            <p:cNvGrpSpPr/>
            <p:nvPr/>
          </p:nvGrpSpPr>
          <p:grpSpPr>
            <a:xfrm>
              <a:off x="1922950" y="1410350"/>
              <a:ext cx="1252825" cy="1162875"/>
              <a:chOff x="1922950" y="1410350"/>
              <a:chExt cx="1252825" cy="1162875"/>
            </a:xfrm>
          </p:grpSpPr>
          <p:sp>
            <p:nvSpPr>
              <p:cNvPr id="3736" name="Google Shape;3736;p6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7" name="Google Shape;3737;p6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8" name="Google Shape;3738;p6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39" name="Google Shape;3739;p6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0" name="Google Shape;3740;p6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1" name="Google Shape;3741;p6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2" name="Google Shape;3742;p6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3" name="Google Shape;3743;p6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4" name="Google Shape;3744;p6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5" name="Google Shape;3745;p6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6" name="Google Shape;3746;p6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7" name="Google Shape;3747;p6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8" name="Google Shape;3748;p6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49" name="Google Shape;3749;p6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0" name="Google Shape;3750;p6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1" name="Google Shape;3751;p6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752" name="Google Shape;3752;p67"/>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3" name="Google Shape;3753;p67"/>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4" name="Google Shape;3754;p67"/>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5" name="Google Shape;3755;p67"/>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6" name="Google Shape;3756;p67"/>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7" name="Google Shape;3757;p67"/>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8" name="Google Shape;3758;p67"/>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59" name="Google Shape;3759;p67"/>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0" name="Google Shape;3760;p67"/>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1" name="Google Shape;3761;p67"/>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2" name="Google Shape;3762;p67"/>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3" name="Google Shape;3763;p67"/>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4" name="Google Shape;3764;p67"/>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5" name="Google Shape;3765;p67"/>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6" name="Google Shape;3766;p67"/>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7" name="Google Shape;3767;p67"/>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8" name="Google Shape;3768;p67"/>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69" name="Google Shape;3769;p67"/>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0" name="Google Shape;3770;p67"/>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1" name="Google Shape;3771;p67"/>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2" name="Google Shape;3772;p67"/>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3" name="Google Shape;3773;p67"/>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3774" name="Google Shape;3774;p67"/>
            <p:cNvGrpSpPr/>
            <p:nvPr/>
          </p:nvGrpSpPr>
          <p:grpSpPr>
            <a:xfrm>
              <a:off x="2711750" y="3572300"/>
              <a:ext cx="230725" cy="598425"/>
              <a:chOff x="2711750" y="3572300"/>
              <a:chExt cx="230725" cy="598425"/>
            </a:xfrm>
          </p:grpSpPr>
          <p:sp>
            <p:nvSpPr>
              <p:cNvPr id="3775" name="Google Shape;3775;p6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76" name="Google Shape;3776;p6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777" name="Google Shape;3777;p67"/>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3778" name="Google Shape;3778;p67"/>
            <p:cNvGrpSpPr/>
            <p:nvPr/>
          </p:nvGrpSpPr>
          <p:grpSpPr>
            <a:xfrm>
              <a:off x="3781475" y="1624825"/>
              <a:ext cx="153300" cy="166375"/>
              <a:chOff x="3781475" y="1624825"/>
              <a:chExt cx="153300" cy="166375"/>
            </a:xfrm>
          </p:grpSpPr>
          <p:sp>
            <p:nvSpPr>
              <p:cNvPr id="3779" name="Google Shape;3779;p6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0" name="Google Shape;3780;p6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1" name="Google Shape;3781;p6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2" name="Google Shape;3782;p6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783" name="Google Shape;3783;p67"/>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4" name="Google Shape;3784;p67"/>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5" name="Google Shape;3785;p67"/>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6" name="Google Shape;3786;p67"/>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7" name="Google Shape;3787;p67"/>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8" name="Google Shape;3788;p67"/>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89" name="Google Shape;3789;p67"/>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3790" name="Google Shape;3790;p67"/>
            <p:cNvGrpSpPr/>
            <p:nvPr/>
          </p:nvGrpSpPr>
          <p:grpSpPr>
            <a:xfrm>
              <a:off x="5068275" y="3161675"/>
              <a:ext cx="664875" cy="222850"/>
              <a:chOff x="5068275" y="3161675"/>
              <a:chExt cx="664875" cy="222850"/>
            </a:xfrm>
          </p:grpSpPr>
          <p:sp>
            <p:nvSpPr>
              <p:cNvPr id="3791" name="Google Shape;3791;p6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2" name="Google Shape;3792;p6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3" name="Google Shape;3793;p6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4" name="Google Shape;3794;p6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795" name="Google Shape;3795;p67"/>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6" name="Google Shape;3796;p67"/>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7" name="Google Shape;3797;p67"/>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8" name="Google Shape;3798;p67"/>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799" name="Google Shape;3799;p67"/>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0" name="Google Shape;3800;p67"/>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1" name="Google Shape;3801;p67"/>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2" name="Google Shape;3802;p67"/>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3" name="Google Shape;3803;p67"/>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4" name="Google Shape;3804;p67"/>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5" name="Google Shape;3805;p67"/>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6" name="Google Shape;3806;p67"/>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7" name="Google Shape;3807;p67"/>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8" name="Google Shape;3808;p67"/>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09" name="Google Shape;3809;p67"/>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0" name="Google Shape;3810;p67"/>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1" name="Google Shape;3811;p67"/>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2" name="Google Shape;3812;p67"/>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3" name="Google Shape;3813;p67"/>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4" name="Google Shape;3814;p67"/>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5" name="Google Shape;3815;p67"/>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6" name="Google Shape;3816;p67"/>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7" name="Google Shape;3817;p67"/>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8" name="Google Shape;3818;p67"/>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19" name="Google Shape;3819;p67"/>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0" name="Google Shape;3820;p67"/>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1" name="Google Shape;3821;p67"/>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2" name="Google Shape;3822;p67"/>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3" name="Google Shape;3823;p67"/>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3824" name="Google Shape;3824;p67"/>
            <p:cNvGrpSpPr/>
            <p:nvPr/>
          </p:nvGrpSpPr>
          <p:grpSpPr>
            <a:xfrm>
              <a:off x="3586375" y="2281300"/>
              <a:ext cx="125025" cy="175275"/>
              <a:chOff x="3586375" y="2281300"/>
              <a:chExt cx="125025" cy="175275"/>
            </a:xfrm>
          </p:grpSpPr>
          <p:sp>
            <p:nvSpPr>
              <p:cNvPr id="3825" name="Google Shape;3825;p6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26" name="Google Shape;3826;p6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827" name="Google Shape;3827;p67"/>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3828" name="Google Shape;3828;p67"/>
            <p:cNvGrpSpPr/>
            <p:nvPr/>
          </p:nvGrpSpPr>
          <p:grpSpPr>
            <a:xfrm>
              <a:off x="5298975" y="3412225"/>
              <a:ext cx="576450" cy="616225"/>
              <a:chOff x="5298975" y="3412225"/>
              <a:chExt cx="576450" cy="616225"/>
            </a:xfrm>
          </p:grpSpPr>
          <p:sp>
            <p:nvSpPr>
              <p:cNvPr id="3829" name="Google Shape;3829;p6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0" name="Google Shape;3830;p6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831" name="Google Shape;3831;p67"/>
            <p:cNvGrpSpPr/>
            <p:nvPr/>
          </p:nvGrpSpPr>
          <p:grpSpPr>
            <a:xfrm>
              <a:off x="5952300" y="3852150"/>
              <a:ext cx="231225" cy="287200"/>
              <a:chOff x="5952300" y="3852150"/>
              <a:chExt cx="231225" cy="287200"/>
            </a:xfrm>
          </p:grpSpPr>
          <p:sp>
            <p:nvSpPr>
              <p:cNvPr id="3832" name="Google Shape;3832;p6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3" name="Google Shape;3833;p6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834" name="Google Shape;3834;p67"/>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5" name="Google Shape;3835;p67"/>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6" name="Google Shape;3836;p67"/>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7" name="Google Shape;3837;p67"/>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8" name="Google Shape;3838;p67"/>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39" name="Google Shape;3839;p67"/>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0" name="Google Shape;3840;p67"/>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1" name="Google Shape;3841;p67"/>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3842" name="Google Shape;3842;p67"/>
            <p:cNvGrpSpPr/>
            <p:nvPr/>
          </p:nvGrpSpPr>
          <p:grpSpPr>
            <a:xfrm>
              <a:off x="4842300" y="3099950"/>
              <a:ext cx="31425" cy="59650"/>
              <a:chOff x="4842300" y="3099950"/>
              <a:chExt cx="31425" cy="59650"/>
            </a:xfrm>
          </p:grpSpPr>
          <p:sp>
            <p:nvSpPr>
              <p:cNvPr id="3843" name="Google Shape;3843;p6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4" name="Google Shape;3844;p6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5" name="Google Shape;3845;p6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6" name="Google Shape;3846;p6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847" name="Google Shape;3847;p67"/>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8" name="Google Shape;3848;p67"/>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49" name="Google Shape;3849;p67"/>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0" name="Google Shape;3850;p67"/>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1" name="Google Shape;3851;p67"/>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2" name="Google Shape;3852;p67"/>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3" name="Google Shape;3853;p67"/>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4" name="Google Shape;3854;p67"/>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3855" name="Google Shape;3855;p67"/>
            <p:cNvGrpSpPr/>
            <p:nvPr/>
          </p:nvGrpSpPr>
          <p:grpSpPr>
            <a:xfrm>
              <a:off x="3866750" y="2520350"/>
              <a:ext cx="78475" cy="60700"/>
              <a:chOff x="3866750" y="2520350"/>
              <a:chExt cx="78475" cy="60700"/>
            </a:xfrm>
          </p:grpSpPr>
          <p:sp>
            <p:nvSpPr>
              <p:cNvPr id="3856" name="Google Shape;3856;p6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7" name="Google Shape;3857;p6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8" name="Google Shape;3858;p6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59" name="Google Shape;3859;p6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860" name="Google Shape;3860;p67"/>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1" name="Google Shape;3861;p67"/>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2" name="Google Shape;3862;p67"/>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3" name="Google Shape;3863;p67"/>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4" name="Google Shape;3864;p67"/>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5" name="Google Shape;3865;p67"/>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6" name="Google Shape;3866;p67"/>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7" name="Google Shape;3867;p67"/>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8" name="Google Shape;3868;p67"/>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69" name="Google Shape;3869;p67"/>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0" name="Google Shape;3870;p67"/>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1" name="Google Shape;3871;p67"/>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2" name="Google Shape;3872;p67"/>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3" name="Google Shape;3873;p67"/>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4" name="Google Shape;3874;p67"/>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5" name="Google Shape;3875;p67"/>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6" name="Google Shape;3876;p67"/>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7" name="Google Shape;3877;p67"/>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8" name="Google Shape;3878;p67"/>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79" name="Google Shape;3879;p67"/>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0" name="Google Shape;3880;p67"/>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1" name="Google Shape;3881;p67"/>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2" name="Google Shape;3882;p67"/>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3" name="Google Shape;3883;p67"/>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4" name="Google Shape;3884;p67"/>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5" name="Google Shape;3885;p67"/>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6" name="Google Shape;3886;p67"/>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7" name="Google Shape;3887;p67"/>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8" name="Google Shape;3888;p67"/>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89" name="Google Shape;3889;p67"/>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0" name="Google Shape;3890;p67"/>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1" name="Google Shape;3891;p67"/>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2" name="Google Shape;3892;p67"/>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3" name="Google Shape;3893;p67"/>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4" name="Google Shape;3894;p67"/>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5" name="Google Shape;3895;p67"/>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6" name="Google Shape;3896;p67"/>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7" name="Google Shape;3897;p67"/>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8" name="Google Shape;3898;p67"/>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899" name="Google Shape;3899;p67"/>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0" name="Google Shape;3900;p67"/>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1" name="Google Shape;3901;p67"/>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3902" name="Google Shape;3902;p67"/>
            <p:cNvGrpSpPr/>
            <p:nvPr/>
          </p:nvGrpSpPr>
          <p:grpSpPr>
            <a:xfrm>
              <a:off x="3450375" y="3038225"/>
              <a:ext cx="132875" cy="99400"/>
              <a:chOff x="3450375" y="3038225"/>
              <a:chExt cx="132875" cy="99400"/>
            </a:xfrm>
          </p:grpSpPr>
          <p:sp>
            <p:nvSpPr>
              <p:cNvPr id="3903" name="Google Shape;3903;p6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4" name="Google Shape;3904;p6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3905" name="Google Shape;3905;p67"/>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6" name="Google Shape;3906;p67"/>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7" name="Google Shape;3907;p67"/>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8" name="Google Shape;3908;p67"/>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09" name="Google Shape;3909;p67"/>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0" name="Google Shape;3910;p67"/>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1" name="Google Shape;3911;p67"/>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2" name="Google Shape;3912;p67"/>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3" name="Google Shape;3913;p67"/>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4" name="Google Shape;3914;p67"/>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5" name="Google Shape;3915;p67"/>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6" name="Google Shape;3916;p67"/>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7" name="Google Shape;3917;p67"/>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8" name="Google Shape;3918;p67"/>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19" name="Google Shape;3919;p67"/>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0" name="Google Shape;3920;p67"/>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1" name="Google Shape;3921;p67"/>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2" name="Google Shape;3922;p67"/>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3" name="Google Shape;3923;p67"/>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4" name="Google Shape;3924;p67"/>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5" name="Google Shape;3925;p67"/>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6" name="Google Shape;3926;p67"/>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7" name="Google Shape;3927;p67"/>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8" name="Google Shape;3928;p67"/>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29" name="Google Shape;3929;p67"/>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0" name="Google Shape;3930;p67"/>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1" name="Google Shape;3931;p67"/>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2" name="Google Shape;3932;p67"/>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3" name="Google Shape;3933;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4" name="Google Shape;3934;p67"/>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5" name="Google Shape;3935;p67"/>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6" name="Google Shape;3936;p67"/>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7" name="Google Shape;3937;p67"/>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8" name="Google Shape;3938;p67"/>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39" name="Google Shape;3939;p67"/>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3940" name="Google Shape;3940;p67"/>
          <p:cNvGrpSpPr/>
          <p:nvPr/>
        </p:nvGrpSpPr>
        <p:grpSpPr>
          <a:xfrm>
            <a:off x="5148607" y="4040036"/>
            <a:ext cx="2515775" cy="1483545"/>
            <a:chOff x="4714886" y="3271938"/>
            <a:chExt cx="1202721" cy="709241"/>
          </a:xfrm>
        </p:grpSpPr>
        <p:grpSp>
          <p:nvGrpSpPr>
            <p:cNvPr id="3941" name="Google Shape;3941;p67"/>
            <p:cNvGrpSpPr/>
            <p:nvPr/>
          </p:nvGrpSpPr>
          <p:grpSpPr>
            <a:xfrm>
              <a:off x="4714886" y="3271938"/>
              <a:ext cx="1202721" cy="709241"/>
              <a:chOff x="2514225" y="4239175"/>
              <a:chExt cx="2084800" cy="1229400"/>
            </a:xfrm>
          </p:grpSpPr>
          <p:sp>
            <p:nvSpPr>
              <p:cNvPr id="3942" name="Google Shape;3942;p67"/>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3" name="Google Shape;3943;p67"/>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4" name="Google Shape;3944;p67"/>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5" name="Google Shape;3945;p67"/>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6" name="Google Shape;3946;p67"/>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7" name="Google Shape;3947;p67"/>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8" name="Google Shape;3948;p67"/>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49" name="Google Shape;3949;p67"/>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0" name="Google Shape;3950;p67"/>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1" name="Google Shape;3951;p67"/>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2" name="Google Shape;3952;p67"/>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3" name="Google Shape;3953;p67"/>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4" name="Google Shape;3954;p67"/>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5" name="Google Shape;3955;p67"/>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6" name="Google Shape;3956;p67"/>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7" name="Google Shape;3957;p67"/>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8" name="Google Shape;3958;p67"/>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59" name="Google Shape;3959;p67"/>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0" name="Google Shape;3960;p67"/>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1" name="Google Shape;3961;p67"/>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2" name="Google Shape;3962;p67"/>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3" name="Google Shape;3963;p67"/>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4" name="Google Shape;3964;p67"/>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5" name="Google Shape;3965;p67"/>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6" name="Google Shape;3966;p67"/>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7" name="Google Shape;3967;p67"/>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8" name="Google Shape;3968;p67"/>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69" name="Google Shape;3969;p67"/>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0" name="Google Shape;3970;p67"/>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1" name="Google Shape;3971;p67"/>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2" name="Google Shape;3972;p67"/>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3" name="Google Shape;3973;p67"/>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4" name="Google Shape;3974;p67"/>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5" name="Google Shape;3975;p67"/>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6" name="Google Shape;3976;p67"/>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7" name="Google Shape;3977;p67"/>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8" name="Google Shape;3978;p67"/>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79" name="Google Shape;3979;p67"/>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0" name="Google Shape;3980;p67"/>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1" name="Google Shape;3981;p67"/>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2" name="Google Shape;3982;p67"/>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3" name="Google Shape;3983;p67"/>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4" name="Google Shape;3984;p67"/>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5" name="Google Shape;3985;p67"/>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6" name="Google Shape;3986;p67"/>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7" name="Google Shape;3987;p67"/>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8" name="Google Shape;3988;p67"/>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89" name="Google Shape;3989;p67"/>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0" name="Google Shape;3990;p67"/>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1" name="Google Shape;3991;p67"/>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2" name="Google Shape;3992;p67"/>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3" name="Google Shape;3993;p67"/>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4" name="Google Shape;3994;p67"/>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5" name="Google Shape;3995;p67"/>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6" name="Google Shape;3996;p67"/>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7" name="Google Shape;3997;p67"/>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8" name="Google Shape;3998;p67"/>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3999" name="Google Shape;3999;p67"/>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0" name="Google Shape;4000;p67"/>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1" name="Google Shape;4001;p67"/>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2" name="Google Shape;4002;p67"/>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3" name="Google Shape;4003;p67"/>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4" name="Google Shape;4004;p67"/>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5" name="Google Shape;4005;p67"/>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6" name="Google Shape;4006;p67"/>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7" name="Google Shape;4007;p67"/>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8" name="Google Shape;4008;p67"/>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09" name="Google Shape;4009;p67"/>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0" name="Google Shape;4010;p67"/>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1" name="Google Shape;4011;p67"/>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2" name="Google Shape;4012;p67"/>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3" name="Google Shape;4013;p67"/>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4" name="Google Shape;4014;p67"/>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5" name="Google Shape;4015;p67"/>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6" name="Google Shape;4016;p67"/>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7" name="Google Shape;4017;p67"/>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8" name="Google Shape;4018;p67"/>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19" name="Google Shape;4019;p67"/>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0" name="Google Shape;4020;p67"/>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1" name="Google Shape;4021;p67"/>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2" name="Google Shape;4022;p67"/>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3" name="Google Shape;4023;p67"/>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4" name="Google Shape;4024;p67"/>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5" name="Google Shape;4025;p67"/>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6" name="Google Shape;4026;p67"/>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7" name="Google Shape;4027;p67"/>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8" name="Google Shape;4028;p67"/>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29" name="Google Shape;4029;p67"/>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0" name="Google Shape;4030;p67"/>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1" name="Google Shape;4031;p67"/>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2" name="Google Shape;4032;p67"/>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3" name="Google Shape;4033;p67"/>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4" name="Google Shape;4034;p67"/>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5" name="Google Shape;4035;p67"/>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6" name="Google Shape;4036;p67"/>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7" name="Google Shape;4037;p67"/>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8" name="Google Shape;4038;p67"/>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39" name="Google Shape;4039;p67"/>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0" name="Google Shape;4040;p67"/>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1" name="Google Shape;4041;p67"/>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2" name="Google Shape;4042;p67"/>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3" name="Google Shape;4043;p67"/>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4" name="Google Shape;4044;p67"/>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5" name="Google Shape;4045;p67"/>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6" name="Google Shape;4046;p67"/>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7" name="Google Shape;4047;p67"/>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8" name="Google Shape;4048;p67"/>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49" name="Google Shape;4049;p67"/>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0" name="Google Shape;4050;p67"/>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1" name="Google Shape;4051;p67"/>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2" name="Google Shape;4052;p67"/>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3" name="Google Shape;4053;p67"/>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4" name="Google Shape;4054;p67"/>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5" name="Google Shape;4055;p67"/>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6" name="Google Shape;4056;p67"/>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7" name="Google Shape;4057;p67"/>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8" name="Google Shape;4058;p67"/>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59" name="Google Shape;4059;p67"/>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0" name="Google Shape;4060;p67"/>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1" name="Google Shape;4061;p67"/>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2" name="Google Shape;4062;p67"/>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3" name="Google Shape;4063;p67"/>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4" name="Google Shape;4064;p67"/>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5" name="Google Shape;4065;p67"/>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6" name="Google Shape;4066;p67"/>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7" name="Google Shape;4067;p67"/>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8" name="Google Shape;4068;p67"/>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69" name="Google Shape;4069;p67"/>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0" name="Google Shape;4070;p67"/>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1" name="Google Shape;4071;p67"/>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2" name="Google Shape;4072;p67"/>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3" name="Google Shape;4073;p67"/>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4" name="Google Shape;4074;p67"/>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5" name="Google Shape;4075;p67"/>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6" name="Google Shape;4076;p67"/>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7" name="Google Shape;4077;p67"/>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8" name="Google Shape;4078;p67"/>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79" name="Google Shape;4079;p67"/>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0" name="Google Shape;4080;p67"/>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1" name="Google Shape;4081;p67"/>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2" name="Google Shape;4082;p67"/>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3" name="Google Shape;4083;p67"/>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4" name="Google Shape;4084;p67"/>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5" name="Google Shape;4085;p67"/>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6" name="Google Shape;4086;p67"/>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7" name="Google Shape;4087;p67"/>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8" name="Google Shape;4088;p67"/>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89" name="Google Shape;4089;p67"/>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0" name="Google Shape;4090;p67"/>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1" name="Google Shape;4091;p67"/>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2" name="Google Shape;4092;p67"/>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3" name="Google Shape;4093;p67"/>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4" name="Google Shape;4094;p67"/>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5" name="Google Shape;4095;p67"/>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6" name="Google Shape;4096;p67"/>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7" name="Google Shape;4097;p67"/>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8" name="Google Shape;4098;p67"/>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099" name="Google Shape;4099;p67"/>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0" name="Google Shape;4100;p67"/>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1" name="Google Shape;4101;p67"/>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2" name="Google Shape;4102;p67"/>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3" name="Google Shape;4103;p67"/>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4" name="Google Shape;4104;p67"/>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5" name="Google Shape;4105;p67"/>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6" name="Google Shape;4106;p67"/>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7" name="Google Shape;4107;p67"/>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8" name="Google Shape;4108;p67"/>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09" name="Google Shape;4109;p67"/>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0" name="Google Shape;4110;p67"/>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1" name="Google Shape;4111;p67"/>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2" name="Google Shape;4112;p67"/>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3" name="Google Shape;4113;p67"/>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4" name="Google Shape;4114;p67"/>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5" name="Google Shape;4115;p67"/>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6" name="Google Shape;4116;p67"/>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7" name="Google Shape;4117;p67"/>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8" name="Google Shape;4118;p67"/>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19" name="Google Shape;4119;p67"/>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0" name="Google Shape;4120;p67"/>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1" name="Google Shape;4121;p67"/>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2" name="Google Shape;4122;p67"/>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3" name="Google Shape;4123;p67"/>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4" name="Google Shape;4124;p67"/>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5" name="Google Shape;4125;p67"/>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6" name="Google Shape;4126;p67"/>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7" name="Google Shape;4127;p67"/>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8" name="Google Shape;4128;p67"/>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29" name="Google Shape;4129;p67"/>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0" name="Google Shape;4130;p67"/>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1" name="Google Shape;4131;p67"/>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2" name="Google Shape;4132;p67"/>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3" name="Google Shape;4133;p67"/>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4" name="Google Shape;4134;p67"/>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5" name="Google Shape;4135;p67"/>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6" name="Google Shape;4136;p67"/>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7" name="Google Shape;4137;p67"/>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8" name="Google Shape;4138;p67"/>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39" name="Google Shape;4139;p67"/>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0" name="Google Shape;4140;p67"/>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1" name="Google Shape;4141;p67"/>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2" name="Google Shape;4142;p67"/>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3" name="Google Shape;4143;p67"/>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4" name="Google Shape;4144;p67"/>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5" name="Google Shape;4145;p67"/>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6" name="Google Shape;4146;p67"/>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7" name="Google Shape;4147;p67"/>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8" name="Google Shape;4148;p67"/>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49" name="Google Shape;4149;p67"/>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0" name="Google Shape;4150;p67"/>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1" name="Google Shape;4151;p67"/>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2" name="Google Shape;4152;p67"/>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3" name="Google Shape;4153;p67"/>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4" name="Google Shape;4154;p67"/>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5" name="Google Shape;4155;p67"/>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6" name="Google Shape;4156;p67"/>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7" name="Google Shape;4157;p67"/>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8" name="Google Shape;4158;p67"/>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59" name="Google Shape;4159;p67"/>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0" name="Google Shape;4160;p67"/>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1" name="Google Shape;4161;p67"/>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2" name="Google Shape;4162;p67"/>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3" name="Google Shape;4163;p67"/>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4" name="Google Shape;4164;p67"/>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5" name="Google Shape;4165;p67"/>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6" name="Google Shape;4166;p67"/>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7" name="Google Shape;4167;p67"/>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8" name="Google Shape;4168;p67"/>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69" name="Google Shape;4169;p67"/>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0" name="Google Shape;4170;p67"/>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1" name="Google Shape;4171;p67"/>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2" name="Google Shape;4172;p67"/>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3" name="Google Shape;4173;p67"/>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4" name="Google Shape;4174;p67"/>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5" name="Google Shape;4175;p67"/>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6" name="Google Shape;4176;p67"/>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7" name="Google Shape;4177;p67"/>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8" name="Google Shape;4178;p67"/>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79" name="Google Shape;4179;p67"/>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0" name="Google Shape;4180;p67"/>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1" name="Google Shape;4181;p67"/>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2" name="Google Shape;4182;p67"/>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3" name="Google Shape;4183;p67"/>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4" name="Google Shape;4184;p67"/>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5" name="Google Shape;4185;p67"/>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6" name="Google Shape;4186;p67"/>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7" name="Google Shape;4187;p67"/>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8" name="Google Shape;4188;p67"/>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89" name="Google Shape;4189;p67"/>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0" name="Google Shape;4190;p67"/>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1" name="Google Shape;4191;p67"/>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2" name="Google Shape;4192;p67"/>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3" name="Google Shape;4193;p67"/>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4" name="Google Shape;4194;p67"/>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5" name="Google Shape;4195;p67"/>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6" name="Google Shape;4196;p67"/>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7" name="Google Shape;4197;p67"/>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8" name="Google Shape;4198;p67"/>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199" name="Google Shape;4199;p67"/>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0" name="Google Shape;4200;p67"/>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1" name="Google Shape;4201;p67"/>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2" name="Google Shape;4202;p67"/>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3" name="Google Shape;4203;p67"/>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4" name="Google Shape;4204;p67"/>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5" name="Google Shape;4205;p67"/>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6" name="Google Shape;4206;p67"/>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7" name="Google Shape;4207;p67"/>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8" name="Google Shape;4208;p67"/>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09" name="Google Shape;4209;p67"/>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0" name="Google Shape;4210;p67"/>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1" name="Google Shape;4211;p67"/>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2" name="Google Shape;4212;p67"/>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3" name="Google Shape;4213;p67"/>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4" name="Google Shape;4214;p67"/>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5" name="Google Shape;4215;p67"/>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216" name="Google Shape;4216;p67"/>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4217" name="Google Shape;4217;p67"/>
            <p:cNvGrpSpPr/>
            <p:nvPr/>
          </p:nvGrpSpPr>
          <p:grpSpPr>
            <a:xfrm>
              <a:off x="4851510" y="3282978"/>
              <a:ext cx="1028757" cy="669305"/>
              <a:chOff x="2732000" y="1526850"/>
              <a:chExt cx="1783250" cy="1160175"/>
            </a:xfrm>
          </p:grpSpPr>
          <p:sp>
            <p:nvSpPr>
              <p:cNvPr id="4218" name="Google Shape;4218;p67"/>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19" name="Google Shape;4219;p67"/>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0" name="Google Shape;4220;p67"/>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1" name="Google Shape;4221;p67"/>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2" name="Google Shape;4222;p67"/>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3" name="Google Shape;4223;p67"/>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4" name="Google Shape;4224;p67"/>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5" name="Google Shape;4225;p67"/>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6" name="Google Shape;4226;p67"/>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7" name="Google Shape;4227;p67"/>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8" name="Google Shape;4228;p67"/>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29" name="Google Shape;4229;p67"/>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0" name="Google Shape;4230;p67"/>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1" name="Google Shape;4231;p67"/>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2" name="Google Shape;4232;p67"/>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3" name="Google Shape;4233;p67"/>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4" name="Google Shape;4234;p67"/>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5" name="Google Shape;4235;p67"/>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6" name="Google Shape;4236;p67"/>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7" name="Google Shape;4237;p67"/>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8" name="Google Shape;4238;p67"/>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39" name="Google Shape;4239;p67"/>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0" name="Google Shape;4240;p67"/>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1" name="Google Shape;4241;p67"/>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2" name="Google Shape;4242;p67"/>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3" name="Google Shape;4243;p67"/>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4" name="Google Shape;4244;p67"/>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5" name="Google Shape;4245;p67"/>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6" name="Google Shape;4246;p67"/>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7" name="Google Shape;4247;p67"/>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8" name="Google Shape;4248;p67"/>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49" name="Google Shape;4249;p67"/>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0" name="Google Shape;4250;p67"/>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1" name="Google Shape;4251;p67"/>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2" name="Google Shape;4252;p67"/>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3" name="Google Shape;4253;p67"/>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4254" name="Google Shape;4254;p67"/>
          <p:cNvGrpSpPr/>
          <p:nvPr/>
        </p:nvGrpSpPr>
        <p:grpSpPr>
          <a:xfrm>
            <a:off x="5062002" y="2429100"/>
            <a:ext cx="2688809" cy="1387219"/>
            <a:chOff x="4758945" y="2591412"/>
            <a:chExt cx="1114585" cy="575011"/>
          </a:xfrm>
        </p:grpSpPr>
        <p:grpSp>
          <p:nvGrpSpPr>
            <p:cNvPr id="4255" name="Google Shape;4255;p67"/>
            <p:cNvGrpSpPr/>
            <p:nvPr/>
          </p:nvGrpSpPr>
          <p:grpSpPr>
            <a:xfrm>
              <a:off x="4758945" y="2591412"/>
              <a:ext cx="1114585" cy="575011"/>
              <a:chOff x="4758945" y="2591412"/>
              <a:chExt cx="1114585" cy="575011"/>
            </a:xfrm>
          </p:grpSpPr>
          <p:sp>
            <p:nvSpPr>
              <p:cNvPr id="4256" name="Google Shape;4256;p67"/>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7" name="Google Shape;4257;p67"/>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8" name="Google Shape;4258;p67"/>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59" name="Google Shape;4259;p67"/>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0" name="Google Shape;4260;p67"/>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1" name="Google Shape;4261;p67"/>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2" name="Google Shape;4262;p67"/>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3" name="Google Shape;4263;p67"/>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4" name="Google Shape;4264;p67"/>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5" name="Google Shape;4265;p67"/>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6" name="Google Shape;4266;p67"/>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7" name="Google Shape;4267;p67"/>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8" name="Google Shape;4268;p67"/>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69" name="Google Shape;4269;p67"/>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0" name="Google Shape;4270;p67"/>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1" name="Google Shape;4271;p67"/>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4272" name="Google Shape;4272;p67"/>
            <p:cNvGrpSpPr/>
            <p:nvPr/>
          </p:nvGrpSpPr>
          <p:grpSpPr>
            <a:xfrm>
              <a:off x="4760834" y="2594715"/>
              <a:ext cx="1108903" cy="517407"/>
              <a:chOff x="4760834" y="2594715"/>
              <a:chExt cx="1108903" cy="517407"/>
            </a:xfrm>
          </p:grpSpPr>
          <p:sp>
            <p:nvSpPr>
              <p:cNvPr id="4273" name="Google Shape;4273;p67"/>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4" name="Google Shape;4274;p67"/>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5" name="Google Shape;4275;p67"/>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6" name="Google Shape;4276;p67"/>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7" name="Google Shape;4277;p67"/>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8" name="Google Shape;4278;p67"/>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79" name="Google Shape;4279;p67"/>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0" name="Google Shape;4280;p67"/>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1" name="Google Shape;4281;p67"/>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2" name="Google Shape;4282;p67"/>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3" name="Google Shape;4283;p67"/>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4" name="Google Shape;4284;p67"/>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5" name="Google Shape;4285;p67"/>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6" name="Google Shape;4286;p67"/>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7" name="Google Shape;4287;p67"/>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8" name="Google Shape;4288;p67"/>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89" name="Google Shape;4289;p67"/>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0" name="Google Shape;4290;p67"/>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1" name="Google Shape;4291;p67"/>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2" name="Google Shape;4292;p67"/>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3" name="Google Shape;4293;p67"/>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4" name="Google Shape;4294;p67"/>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5" name="Google Shape;4295;p67"/>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6" name="Google Shape;4296;p67"/>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7" name="Google Shape;4297;p67"/>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8" name="Google Shape;4298;p67"/>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299" name="Google Shape;4299;p67"/>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0" name="Google Shape;4300;p67"/>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1" name="Google Shape;4301;p67"/>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2" name="Google Shape;4302;p67"/>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3" name="Google Shape;4303;p67"/>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4" name="Google Shape;4304;p67"/>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5" name="Google Shape;4305;p67"/>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6" name="Google Shape;4306;p67"/>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7" name="Google Shape;4307;p67"/>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8" name="Google Shape;4308;p67"/>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09" name="Google Shape;4309;p67"/>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0" name="Google Shape;4310;p67"/>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1" name="Google Shape;4311;p67"/>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2" name="Google Shape;4312;p67"/>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3" name="Google Shape;4313;p67"/>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4" name="Google Shape;4314;p67"/>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5" name="Google Shape;4315;p67"/>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6" name="Google Shape;4316;p67"/>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7" name="Google Shape;4317;p67"/>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8" name="Google Shape;4318;p67"/>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19" name="Google Shape;4319;p67"/>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0" name="Google Shape;4320;p67"/>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1" name="Google Shape;4321;p67"/>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2" name="Google Shape;4322;p67"/>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3" name="Google Shape;4323;p67"/>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4" name="Google Shape;4324;p67"/>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5" name="Google Shape;4325;p67"/>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6" name="Google Shape;4326;p67"/>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7" name="Google Shape;4327;p67"/>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8" name="Google Shape;4328;p67"/>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29" name="Google Shape;4329;p67"/>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0" name="Google Shape;4330;p67"/>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1" name="Google Shape;4331;p67"/>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2" name="Google Shape;4332;p67"/>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3" name="Google Shape;4333;p67"/>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4" name="Google Shape;4334;p67"/>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5" name="Google Shape;4335;p67"/>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6" name="Google Shape;4336;p67"/>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7" name="Google Shape;4337;p67"/>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8" name="Google Shape;4338;p67"/>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39" name="Google Shape;4339;p67"/>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0" name="Google Shape;4340;p67"/>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1" name="Google Shape;4341;p67"/>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2" name="Google Shape;4342;p67"/>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3" name="Google Shape;4343;p67"/>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4" name="Google Shape;4344;p67"/>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5" name="Google Shape;4345;p67"/>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6" name="Google Shape;4346;p67"/>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7" name="Google Shape;4347;p67"/>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8" name="Google Shape;4348;p67"/>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49" name="Google Shape;4349;p67"/>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0" name="Google Shape;4350;p67"/>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1" name="Google Shape;4351;p67"/>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2" name="Google Shape;4352;p67"/>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3" name="Google Shape;4353;p67"/>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4" name="Google Shape;4354;p67"/>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5" name="Google Shape;4355;p67"/>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6" name="Google Shape;4356;p67"/>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7" name="Google Shape;4357;p67"/>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8" name="Google Shape;4358;p67"/>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59" name="Google Shape;4359;p67"/>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0" name="Google Shape;4360;p67"/>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1" name="Google Shape;4361;p67"/>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2" name="Google Shape;4362;p67"/>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3" name="Google Shape;4363;p67"/>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4" name="Google Shape;4364;p67"/>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5" name="Google Shape;4365;p67"/>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6" name="Google Shape;4366;p67"/>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7" name="Google Shape;4367;p67"/>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8" name="Google Shape;4368;p67"/>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69" name="Google Shape;4369;p67"/>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0" name="Google Shape;4370;p67"/>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1" name="Google Shape;4371;p67"/>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2" name="Google Shape;4372;p67"/>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3" name="Google Shape;4373;p67"/>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4" name="Google Shape;4374;p67"/>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5" name="Google Shape;4375;p67"/>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6" name="Google Shape;4376;p67"/>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7" name="Google Shape;4377;p67"/>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8" name="Google Shape;4378;p67"/>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79" name="Google Shape;4379;p67"/>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0" name="Google Shape;4380;p67"/>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1" name="Google Shape;4381;p67"/>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2" name="Google Shape;4382;p67"/>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3" name="Google Shape;4383;p67"/>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4" name="Google Shape;4384;p67"/>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5" name="Google Shape;4385;p67"/>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6" name="Google Shape;4386;p67"/>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7" name="Google Shape;4387;p67"/>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8" name="Google Shape;4388;p67"/>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89" name="Google Shape;4389;p67"/>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0" name="Google Shape;4390;p67"/>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1" name="Google Shape;4391;p67"/>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2" name="Google Shape;4392;p67"/>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3" name="Google Shape;4393;p67"/>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4" name="Google Shape;4394;p67"/>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5" name="Google Shape;4395;p67"/>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6" name="Google Shape;4396;p67"/>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7" name="Google Shape;4397;p67"/>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8" name="Google Shape;4398;p67"/>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399" name="Google Shape;4399;p67"/>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0" name="Google Shape;4400;p67"/>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1" name="Google Shape;4401;p67"/>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2" name="Google Shape;4402;p67"/>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3" name="Google Shape;4403;p67"/>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4" name="Google Shape;4404;p67"/>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5" name="Google Shape;4405;p67"/>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6" name="Google Shape;4406;p67"/>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7" name="Google Shape;4407;p67"/>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8" name="Google Shape;4408;p67"/>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09" name="Google Shape;4409;p67"/>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0" name="Google Shape;4410;p67"/>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1" name="Google Shape;4411;p67"/>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2" name="Google Shape;4412;p67"/>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3" name="Google Shape;4413;p67"/>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4" name="Google Shape;4414;p67"/>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5" name="Google Shape;4415;p67"/>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6" name="Google Shape;4416;p67"/>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7" name="Google Shape;4417;p67"/>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8" name="Google Shape;4418;p67"/>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19" name="Google Shape;4419;p67"/>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0" name="Google Shape;4420;p67"/>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1" name="Google Shape;4421;p67"/>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2" name="Google Shape;4422;p67"/>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3" name="Google Shape;4423;p67"/>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4" name="Google Shape;4424;p67"/>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5" name="Google Shape;4425;p67"/>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6" name="Google Shape;4426;p67"/>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7" name="Google Shape;4427;p67"/>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8" name="Google Shape;4428;p67"/>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29" name="Google Shape;4429;p67"/>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0" name="Google Shape;4430;p67"/>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1" name="Google Shape;4431;p67"/>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2" name="Google Shape;4432;p67"/>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3" name="Google Shape;4433;p67"/>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4" name="Google Shape;4434;p67"/>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5" name="Google Shape;4435;p67"/>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6" name="Google Shape;4436;p67"/>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7" name="Google Shape;4437;p67"/>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8" name="Google Shape;4438;p67"/>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39" name="Google Shape;4439;p67"/>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0" name="Google Shape;4440;p67"/>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1" name="Google Shape;4441;p67"/>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2" name="Google Shape;4442;p67"/>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3" name="Google Shape;4443;p67"/>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4" name="Google Shape;4444;p67"/>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5" name="Google Shape;4445;p67"/>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6" name="Google Shape;4446;p67"/>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7" name="Google Shape;4447;p67"/>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8" name="Google Shape;4448;p67"/>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49" name="Google Shape;4449;p67"/>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0" name="Google Shape;4450;p67"/>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1" name="Google Shape;4451;p67"/>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2" name="Google Shape;4452;p67"/>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3" name="Google Shape;4453;p67"/>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4" name="Google Shape;4454;p67"/>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5" name="Google Shape;4455;p67"/>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6" name="Google Shape;4456;p67"/>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7" name="Google Shape;4457;p67"/>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8" name="Google Shape;4458;p67"/>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59" name="Google Shape;4459;p67"/>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0" name="Google Shape;4460;p67"/>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1" name="Google Shape;4461;p67"/>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2" name="Google Shape;4462;p67"/>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3" name="Google Shape;4463;p67"/>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4" name="Google Shape;4464;p67"/>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5" name="Google Shape;4465;p67"/>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6" name="Google Shape;4466;p67"/>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7" name="Google Shape;4467;p67"/>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8" name="Google Shape;4468;p67"/>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69" name="Google Shape;4469;p67"/>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0" name="Google Shape;4470;p67"/>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1" name="Google Shape;4471;p67"/>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2" name="Google Shape;4472;p67"/>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3" name="Google Shape;4473;p67"/>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4" name="Google Shape;4474;p67"/>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5" name="Google Shape;4475;p67"/>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6" name="Google Shape;4476;p67"/>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7" name="Google Shape;4477;p67"/>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8" name="Google Shape;4478;p67"/>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79" name="Google Shape;4479;p67"/>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0" name="Google Shape;4480;p67"/>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1" name="Google Shape;4481;p67"/>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2" name="Google Shape;4482;p67"/>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3" name="Google Shape;4483;p67"/>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4" name="Google Shape;4484;p67"/>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5" name="Google Shape;4485;p67"/>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6" name="Google Shape;4486;p67"/>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7" name="Google Shape;4487;p67"/>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8" name="Google Shape;4488;p67"/>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89" name="Google Shape;4489;p67"/>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0" name="Google Shape;4490;p67"/>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1" name="Google Shape;4491;p67"/>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2" name="Google Shape;4492;p67"/>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3" name="Google Shape;4493;p67"/>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4" name="Google Shape;4494;p67"/>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5" name="Google Shape;4495;p67"/>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6" name="Google Shape;4496;p67"/>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7" name="Google Shape;4497;p67"/>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8" name="Google Shape;4498;p67"/>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499" name="Google Shape;4499;p67"/>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0" name="Google Shape;4500;p67"/>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1" name="Google Shape;4501;p67"/>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2" name="Google Shape;4502;p67"/>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3" name="Google Shape;4503;p67"/>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4" name="Google Shape;4504;p67"/>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5" name="Google Shape;4505;p67"/>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6" name="Google Shape;4506;p67"/>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7" name="Google Shape;4507;p67"/>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8" name="Google Shape;4508;p67"/>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09" name="Google Shape;4509;p67"/>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0" name="Google Shape;4510;p67"/>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1" name="Google Shape;4511;p67"/>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2" name="Google Shape;4512;p67"/>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3" name="Google Shape;4513;p67"/>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4" name="Google Shape;4514;p67"/>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5" name="Google Shape;4515;p67"/>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6" name="Google Shape;4516;p67"/>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7" name="Google Shape;4517;p67"/>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8" name="Google Shape;4518;p67"/>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19" name="Google Shape;4519;p67"/>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0" name="Google Shape;4520;p67"/>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1" name="Google Shape;4521;p67"/>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2" name="Google Shape;4522;p67"/>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3" name="Google Shape;4523;p67"/>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4" name="Google Shape;4524;p67"/>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5" name="Google Shape;4525;p67"/>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6" name="Google Shape;4526;p67"/>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7" name="Google Shape;4527;p67"/>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8" name="Google Shape;4528;p67"/>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29" name="Google Shape;4529;p67"/>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0" name="Google Shape;4530;p67"/>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1" name="Google Shape;4531;p67"/>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2" name="Google Shape;4532;p67"/>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3" name="Google Shape;4533;p67"/>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4" name="Google Shape;4534;p67"/>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5" name="Google Shape;4535;p67"/>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6" name="Google Shape;4536;p67"/>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7" name="Google Shape;4537;p67"/>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8" name="Google Shape;4538;p67"/>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39" name="Google Shape;4539;p67"/>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0" name="Google Shape;4540;p67"/>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1" name="Google Shape;4541;p67"/>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2" name="Google Shape;4542;p67"/>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3" name="Google Shape;4543;p67"/>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4" name="Google Shape;4544;p67"/>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5" name="Google Shape;4545;p67"/>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6" name="Google Shape;4546;p67"/>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7" name="Google Shape;4547;p67"/>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8" name="Google Shape;4548;p67"/>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49" name="Google Shape;4549;p67"/>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0" name="Google Shape;4550;p67"/>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1" name="Google Shape;4551;p67"/>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2" name="Google Shape;4552;p67"/>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3" name="Google Shape;4553;p67"/>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4" name="Google Shape;4554;p67"/>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5" name="Google Shape;4555;p67"/>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6" name="Google Shape;4556;p67"/>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7" name="Google Shape;4557;p67"/>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8" name="Google Shape;4558;p67"/>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59" name="Google Shape;4559;p67"/>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0" name="Google Shape;4560;p67"/>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1" name="Google Shape;4561;p67"/>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2" name="Google Shape;4562;p67"/>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3" name="Google Shape;4563;p67"/>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4" name="Google Shape;4564;p67"/>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5" name="Google Shape;4565;p67"/>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6" name="Google Shape;4566;p67"/>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7" name="Google Shape;4567;p67"/>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8" name="Google Shape;4568;p67"/>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69" name="Google Shape;4569;p67"/>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0" name="Google Shape;4570;p67"/>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1" name="Google Shape;4571;p67"/>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2" name="Google Shape;4572;p67"/>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3" name="Google Shape;4573;p67"/>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4" name="Google Shape;4574;p67"/>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5" name="Google Shape;4575;p67"/>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6" name="Google Shape;4576;p67"/>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7" name="Google Shape;4577;p67"/>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8" name="Google Shape;4578;p67"/>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79" name="Google Shape;4579;p67"/>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0" name="Google Shape;4580;p67"/>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1" name="Google Shape;4581;p67"/>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2" name="Google Shape;4582;p67"/>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3" name="Google Shape;4583;p67"/>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4" name="Google Shape;4584;p67"/>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4585" name="Google Shape;4585;p67"/>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4586" name="Google Shape;4586;p67"/>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90"/>
        <p:cNvGrpSpPr/>
        <p:nvPr/>
      </p:nvGrpSpPr>
      <p:grpSpPr>
        <a:xfrm>
          <a:off x="0" y="0"/>
          <a:ext cx="0" cy="0"/>
          <a:chOff x="0" y="0"/>
          <a:chExt cx="0" cy="0"/>
        </a:xfrm>
      </p:grpSpPr>
      <p:sp>
        <p:nvSpPr>
          <p:cNvPr id="4591" name="Google Shape;4591;p68"/>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...and our </a:t>
            </a:r>
            <a:r>
              <a:rPr lang="es"/>
              <a:t>set of editable icons</a:t>
            </a:r>
            <a:endParaRPr>
              <a:solidFill>
                <a:srgbClr val="FFFFFF"/>
              </a:solidFill>
              <a:latin typeface="Proxima Nova Semibold"/>
              <a:ea typeface="Proxima Nova Semibold"/>
              <a:cs typeface="Proxima Nova Semibold"/>
              <a:sym typeface="Proxima Nova Semibold"/>
            </a:endParaRPr>
          </a:p>
        </p:txBody>
      </p:sp>
      <p:sp>
        <p:nvSpPr>
          <p:cNvPr id="4592" name="Google Shape;4592;p68"/>
          <p:cNvSpPr txBox="1">
            <a:spLocks noGrp="1"/>
          </p:cNvSpPr>
          <p:nvPr>
            <p:ph type="body" idx="4294967295"/>
          </p:nvPr>
        </p:nvSpPr>
        <p:spPr>
          <a:xfrm>
            <a:off x="1349960" y="1843387"/>
            <a:ext cx="8907004" cy="609700"/>
          </a:xfrm>
          <a:prstGeom prst="rect">
            <a:avLst/>
          </a:prstGeom>
        </p:spPr>
        <p:txBody>
          <a:bodyPr spcFirstLastPara="1" wrap="square" lIns="115551" tIns="115551" rIns="115551" bIns="115551" anchor="ctr" anchorCtr="0">
            <a:noAutofit/>
          </a:bodyPr>
          <a:lstStyle/>
          <a:p>
            <a:pPr marL="0" indent="0" algn="ctr">
              <a:buNone/>
            </a:pPr>
            <a:r>
              <a:rPr lang="es" sz="1517">
                <a:solidFill>
                  <a:srgbClr val="FFFFFF"/>
                </a:solidFill>
              </a:rPr>
              <a:t>You can resize these icons keeping the quality.</a:t>
            </a:r>
            <a:endParaRPr sz="1517">
              <a:solidFill>
                <a:srgbClr val="FFFFFF"/>
              </a:solidFill>
            </a:endParaRPr>
          </a:p>
          <a:p>
            <a:pPr marL="0" indent="0" algn="ctr">
              <a:buNone/>
            </a:pPr>
            <a:r>
              <a:rPr lang="es">
                <a:solidFill>
                  <a:srgbClr val="FFFFFF"/>
                </a:solidFill>
              </a:rPr>
              <a:t>You can change the stroke and fill color; just select the icon and click on the paint bucket/pen.</a:t>
            </a:r>
            <a:br>
              <a:rPr lang="es"/>
            </a:br>
            <a:endParaRPr/>
          </a:p>
        </p:txBody>
      </p:sp>
      <p:grpSp>
        <p:nvGrpSpPr>
          <p:cNvPr id="4593" name="Google Shape;4593;p68"/>
          <p:cNvGrpSpPr/>
          <p:nvPr/>
        </p:nvGrpSpPr>
        <p:grpSpPr>
          <a:xfrm>
            <a:off x="1851519" y="2450975"/>
            <a:ext cx="291561" cy="256281"/>
            <a:chOff x="898875" y="244725"/>
            <a:chExt cx="481800" cy="423500"/>
          </a:xfrm>
        </p:grpSpPr>
        <p:sp>
          <p:nvSpPr>
            <p:cNvPr id="4594" name="Google Shape;4594;p6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595" name="Google Shape;4595;p6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596" name="Google Shape;4596;p6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597" name="Google Shape;4597;p6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598" name="Google Shape;4598;p6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599" name="Google Shape;4599;p6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00" name="Google Shape;4600;p68"/>
          <p:cNvGrpSpPr/>
          <p:nvPr/>
        </p:nvGrpSpPr>
        <p:grpSpPr>
          <a:xfrm>
            <a:off x="2228293" y="2433328"/>
            <a:ext cx="256266" cy="291577"/>
            <a:chOff x="1529350" y="258825"/>
            <a:chExt cx="423475" cy="481825"/>
          </a:xfrm>
        </p:grpSpPr>
        <p:sp>
          <p:nvSpPr>
            <p:cNvPr id="4601" name="Google Shape;4601;p6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02" name="Google Shape;4602;p6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03" name="Google Shape;4603;p68"/>
          <p:cNvGrpSpPr/>
          <p:nvPr/>
        </p:nvGrpSpPr>
        <p:grpSpPr>
          <a:xfrm>
            <a:off x="2566043" y="2502232"/>
            <a:ext cx="292983" cy="153769"/>
            <a:chOff x="2084325" y="363300"/>
            <a:chExt cx="484150" cy="254100"/>
          </a:xfrm>
        </p:grpSpPr>
        <p:sp>
          <p:nvSpPr>
            <p:cNvPr id="4604" name="Google Shape;4604;p6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05" name="Google Shape;4605;p6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06" name="Google Shape;4606;p68"/>
          <p:cNvGrpSpPr/>
          <p:nvPr/>
        </p:nvGrpSpPr>
        <p:grpSpPr>
          <a:xfrm>
            <a:off x="2952196" y="2433328"/>
            <a:ext cx="256266" cy="291577"/>
            <a:chOff x="2707500" y="249400"/>
            <a:chExt cx="423475" cy="481825"/>
          </a:xfrm>
        </p:grpSpPr>
        <p:sp>
          <p:nvSpPr>
            <p:cNvPr id="4607" name="Google Shape;4607;p6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08" name="Google Shape;4608;p6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09" name="Google Shape;4609;p68"/>
          <p:cNvGrpSpPr/>
          <p:nvPr/>
        </p:nvGrpSpPr>
        <p:grpSpPr>
          <a:xfrm>
            <a:off x="3307683" y="2433610"/>
            <a:ext cx="262469" cy="291017"/>
            <a:chOff x="3300325" y="249875"/>
            <a:chExt cx="433725" cy="480900"/>
          </a:xfrm>
        </p:grpSpPr>
        <p:sp>
          <p:nvSpPr>
            <p:cNvPr id="4610" name="Google Shape;4610;p6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11" name="Google Shape;4611;p6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12" name="Google Shape;4612;p6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13" name="Google Shape;4613;p6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14" name="Google Shape;4614;p6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15" name="Google Shape;4615;p6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16" name="Google Shape;4616;p68"/>
          <p:cNvGrpSpPr/>
          <p:nvPr/>
        </p:nvGrpSpPr>
        <p:grpSpPr>
          <a:xfrm>
            <a:off x="3642090" y="2433542"/>
            <a:ext cx="302832" cy="291153"/>
            <a:chOff x="3854700" y="249750"/>
            <a:chExt cx="500425" cy="481125"/>
          </a:xfrm>
        </p:grpSpPr>
        <p:sp>
          <p:nvSpPr>
            <p:cNvPr id="4617" name="Google Shape;4617;p6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18" name="Google Shape;4618;p6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19" name="Google Shape;4619;p6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20" name="Google Shape;4620;p6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21" name="Google Shape;4621;p6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22" name="Google Shape;4622;p6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23" name="Google Shape;4623;p6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24" name="Google Shape;4624;p6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25" name="Google Shape;4625;p68"/>
          <p:cNvGrpSpPr/>
          <p:nvPr/>
        </p:nvGrpSpPr>
        <p:grpSpPr>
          <a:xfrm>
            <a:off x="4001336" y="2433542"/>
            <a:ext cx="302832" cy="291153"/>
            <a:chOff x="4447550" y="249750"/>
            <a:chExt cx="500425" cy="481125"/>
          </a:xfrm>
        </p:grpSpPr>
        <p:sp>
          <p:nvSpPr>
            <p:cNvPr id="4626" name="Google Shape;4626;p6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27" name="Google Shape;4627;p6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28" name="Google Shape;4628;p68"/>
          <p:cNvGrpSpPr/>
          <p:nvPr/>
        </p:nvGrpSpPr>
        <p:grpSpPr>
          <a:xfrm>
            <a:off x="4370220" y="2433328"/>
            <a:ext cx="291577" cy="291577"/>
            <a:chOff x="5049725" y="249400"/>
            <a:chExt cx="481825" cy="481825"/>
          </a:xfrm>
        </p:grpSpPr>
        <p:sp>
          <p:nvSpPr>
            <p:cNvPr id="4629" name="Google Shape;4629;p6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30" name="Google Shape;4630;p6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31" name="Google Shape;4631;p68"/>
          <p:cNvGrpSpPr/>
          <p:nvPr/>
        </p:nvGrpSpPr>
        <p:grpSpPr>
          <a:xfrm>
            <a:off x="4725989" y="2433328"/>
            <a:ext cx="291577" cy="291577"/>
            <a:chOff x="5660400" y="238125"/>
            <a:chExt cx="481825" cy="481825"/>
          </a:xfrm>
        </p:grpSpPr>
        <p:sp>
          <p:nvSpPr>
            <p:cNvPr id="4632" name="Google Shape;4632;p6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33" name="Google Shape;4633;p6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34" name="Google Shape;4634;p68"/>
          <p:cNvGrpSpPr/>
          <p:nvPr/>
        </p:nvGrpSpPr>
        <p:grpSpPr>
          <a:xfrm>
            <a:off x="5084115" y="2433328"/>
            <a:ext cx="291577" cy="291577"/>
            <a:chOff x="6235400" y="249400"/>
            <a:chExt cx="481825" cy="481825"/>
          </a:xfrm>
        </p:grpSpPr>
        <p:sp>
          <p:nvSpPr>
            <p:cNvPr id="4635" name="Google Shape;4635;p6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36" name="Google Shape;4636;p6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37" name="Google Shape;4637;p6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38" name="Google Shape;4638;p6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39" name="Google Shape;4639;p6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40" name="Google Shape;4640;p68"/>
          <p:cNvGrpSpPr/>
          <p:nvPr/>
        </p:nvGrpSpPr>
        <p:grpSpPr>
          <a:xfrm>
            <a:off x="1851102" y="2815540"/>
            <a:ext cx="292393" cy="256221"/>
            <a:chOff x="899850" y="871450"/>
            <a:chExt cx="483175" cy="423400"/>
          </a:xfrm>
        </p:grpSpPr>
        <p:sp>
          <p:nvSpPr>
            <p:cNvPr id="4641" name="Google Shape;4641;p6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42" name="Google Shape;4642;p6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43" name="Google Shape;4643;p6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44" name="Google Shape;4644;p6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4645" name="Google Shape;4645;p68"/>
          <p:cNvSpPr/>
          <p:nvPr/>
        </p:nvSpPr>
        <p:spPr>
          <a:xfrm>
            <a:off x="2226523" y="2797835"/>
            <a:ext cx="259730" cy="291577"/>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4646" name="Google Shape;4646;p68"/>
          <p:cNvGrpSpPr/>
          <p:nvPr/>
        </p:nvGrpSpPr>
        <p:grpSpPr>
          <a:xfrm>
            <a:off x="2566178" y="2797854"/>
            <a:ext cx="292712" cy="291592"/>
            <a:chOff x="2085450" y="842250"/>
            <a:chExt cx="483700" cy="481850"/>
          </a:xfrm>
        </p:grpSpPr>
        <p:sp>
          <p:nvSpPr>
            <p:cNvPr id="4647" name="Google Shape;4647;p6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48" name="Google Shape;4648;p6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49" name="Google Shape;4649;p6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50" name="Google Shape;4650;p68"/>
          <p:cNvGrpSpPr/>
          <p:nvPr/>
        </p:nvGrpSpPr>
        <p:grpSpPr>
          <a:xfrm>
            <a:off x="2934518" y="2797862"/>
            <a:ext cx="291622" cy="291577"/>
            <a:chOff x="2685825" y="840375"/>
            <a:chExt cx="481900" cy="481825"/>
          </a:xfrm>
        </p:grpSpPr>
        <p:sp>
          <p:nvSpPr>
            <p:cNvPr id="4651" name="Google Shape;4651;p6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52" name="Google Shape;4652;p6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53" name="Google Shape;4653;p68"/>
          <p:cNvGrpSpPr/>
          <p:nvPr/>
        </p:nvGrpSpPr>
        <p:grpSpPr>
          <a:xfrm>
            <a:off x="3288326" y="2797590"/>
            <a:ext cx="301183" cy="292121"/>
            <a:chOff x="3270675" y="841800"/>
            <a:chExt cx="497700" cy="482725"/>
          </a:xfrm>
        </p:grpSpPr>
        <p:sp>
          <p:nvSpPr>
            <p:cNvPr id="4654" name="Google Shape;4654;p6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55" name="Google Shape;4655;p6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56" name="Google Shape;4656;p6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4657" name="Google Shape;4657;p68"/>
          <p:cNvSpPr/>
          <p:nvPr/>
        </p:nvSpPr>
        <p:spPr>
          <a:xfrm>
            <a:off x="3647620" y="2806942"/>
            <a:ext cx="291577" cy="273361"/>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4658" name="Google Shape;4658;p68"/>
          <p:cNvGrpSpPr/>
          <p:nvPr/>
        </p:nvGrpSpPr>
        <p:grpSpPr>
          <a:xfrm>
            <a:off x="4006965" y="2815517"/>
            <a:ext cx="291577" cy="256266"/>
            <a:chOff x="4467200" y="877100"/>
            <a:chExt cx="481825" cy="423475"/>
          </a:xfrm>
        </p:grpSpPr>
        <p:sp>
          <p:nvSpPr>
            <p:cNvPr id="4659" name="Google Shape;4659;p6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60" name="Google Shape;4660;p6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61" name="Google Shape;4661;p6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62" name="Google Shape;4662;p6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63" name="Google Shape;4663;p68"/>
          <p:cNvGrpSpPr/>
          <p:nvPr/>
        </p:nvGrpSpPr>
        <p:grpSpPr>
          <a:xfrm>
            <a:off x="4363549" y="2797854"/>
            <a:ext cx="304920" cy="291592"/>
            <a:chOff x="5045500" y="842250"/>
            <a:chExt cx="503875" cy="481850"/>
          </a:xfrm>
        </p:grpSpPr>
        <p:sp>
          <p:nvSpPr>
            <p:cNvPr id="4664" name="Google Shape;4664;p6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65" name="Google Shape;4665;p6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66" name="Google Shape;4666;p68"/>
          <p:cNvGrpSpPr/>
          <p:nvPr/>
        </p:nvGrpSpPr>
        <p:grpSpPr>
          <a:xfrm>
            <a:off x="4726972" y="2820389"/>
            <a:ext cx="289610" cy="246523"/>
            <a:chOff x="5645200" y="879425"/>
            <a:chExt cx="478575" cy="407375"/>
          </a:xfrm>
        </p:grpSpPr>
        <p:sp>
          <p:nvSpPr>
            <p:cNvPr id="4667" name="Google Shape;4667;p6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68" name="Google Shape;4668;p6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69" name="Google Shape;4669;p6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70" name="Google Shape;4670;p6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71" name="Google Shape;4671;p6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72" name="Google Shape;4672;p6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73" name="Google Shape;4673;p68"/>
          <p:cNvGrpSpPr/>
          <p:nvPr/>
        </p:nvGrpSpPr>
        <p:grpSpPr>
          <a:xfrm>
            <a:off x="5101763" y="2797862"/>
            <a:ext cx="256281" cy="291577"/>
            <a:chOff x="6264525" y="842250"/>
            <a:chExt cx="423500" cy="481825"/>
          </a:xfrm>
        </p:grpSpPr>
        <p:sp>
          <p:nvSpPr>
            <p:cNvPr id="4674" name="Google Shape;4674;p6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75" name="Google Shape;4675;p6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76" name="Google Shape;4676;p6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77" name="Google Shape;4677;p6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78" name="Google Shape;4678;p6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79" name="Google Shape;4679;p6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80" name="Google Shape;4680;p6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81" name="Google Shape;4681;p68"/>
          <p:cNvGrpSpPr/>
          <p:nvPr/>
        </p:nvGrpSpPr>
        <p:grpSpPr>
          <a:xfrm>
            <a:off x="1851511" y="3154242"/>
            <a:ext cx="291577" cy="291577"/>
            <a:chOff x="900750" y="1436075"/>
            <a:chExt cx="481825" cy="481825"/>
          </a:xfrm>
        </p:grpSpPr>
        <p:sp>
          <p:nvSpPr>
            <p:cNvPr id="4682" name="Google Shape;4682;p6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83" name="Google Shape;4683;p6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84" name="Google Shape;4684;p6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85" name="Google Shape;4685;p6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86" name="Google Shape;4686;p68"/>
          <p:cNvGrpSpPr/>
          <p:nvPr/>
        </p:nvGrpSpPr>
        <p:grpSpPr>
          <a:xfrm>
            <a:off x="2210636" y="3206058"/>
            <a:ext cx="291577" cy="187944"/>
            <a:chOff x="1492675" y="1520750"/>
            <a:chExt cx="481825" cy="310575"/>
          </a:xfrm>
        </p:grpSpPr>
        <p:sp>
          <p:nvSpPr>
            <p:cNvPr id="4687" name="Google Shape;4687;p6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88" name="Google Shape;4688;p6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89" name="Google Shape;4689;p68"/>
          <p:cNvGrpSpPr/>
          <p:nvPr/>
        </p:nvGrpSpPr>
        <p:grpSpPr>
          <a:xfrm>
            <a:off x="2561124" y="3154227"/>
            <a:ext cx="302818" cy="291607"/>
            <a:chOff x="2071000" y="1435025"/>
            <a:chExt cx="500400" cy="481875"/>
          </a:xfrm>
        </p:grpSpPr>
        <p:sp>
          <p:nvSpPr>
            <p:cNvPr id="4690" name="Google Shape;4690;p6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91" name="Google Shape;4691;p6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92" name="Google Shape;4692;p6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93" name="Google Shape;4693;p68"/>
          <p:cNvGrpSpPr/>
          <p:nvPr/>
        </p:nvGrpSpPr>
        <p:grpSpPr>
          <a:xfrm>
            <a:off x="2929117" y="3172133"/>
            <a:ext cx="302423" cy="255797"/>
            <a:chOff x="2678350" y="1464650"/>
            <a:chExt cx="499750" cy="422700"/>
          </a:xfrm>
        </p:grpSpPr>
        <p:sp>
          <p:nvSpPr>
            <p:cNvPr id="4694" name="Google Shape;4694;p6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95" name="Google Shape;4695;p6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96" name="Google Shape;4696;p6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697" name="Google Shape;4697;p68"/>
          <p:cNvGrpSpPr/>
          <p:nvPr/>
        </p:nvGrpSpPr>
        <p:grpSpPr>
          <a:xfrm>
            <a:off x="3293129" y="3154242"/>
            <a:ext cx="291577" cy="291577"/>
            <a:chOff x="3271200" y="1435075"/>
            <a:chExt cx="481825" cy="481825"/>
          </a:xfrm>
        </p:grpSpPr>
        <p:sp>
          <p:nvSpPr>
            <p:cNvPr id="4698" name="Google Shape;4698;p6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699" name="Google Shape;4699;p6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00" name="Google Shape;4700;p68"/>
          <p:cNvGrpSpPr/>
          <p:nvPr/>
        </p:nvGrpSpPr>
        <p:grpSpPr>
          <a:xfrm>
            <a:off x="3645917" y="3154227"/>
            <a:ext cx="295177" cy="291607"/>
            <a:chOff x="3858100" y="1435075"/>
            <a:chExt cx="487775" cy="481875"/>
          </a:xfrm>
        </p:grpSpPr>
        <p:sp>
          <p:nvSpPr>
            <p:cNvPr id="4701" name="Google Shape;4701;p6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02" name="Google Shape;4702;p6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03" name="Google Shape;4703;p6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04" name="Google Shape;4704;p6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05" name="Google Shape;4705;p6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06" name="Google Shape;4706;p68"/>
          <p:cNvGrpSpPr/>
          <p:nvPr/>
        </p:nvGrpSpPr>
        <p:grpSpPr>
          <a:xfrm>
            <a:off x="4006964" y="3154242"/>
            <a:ext cx="291577" cy="291577"/>
            <a:chOff x="4456875" y="1435075"/>
            <a:chExt cx="481825" cy="481825"/>
          </a:xfrm>
        </p:grpSpPr>
        <p:sp>
          <p:nvSpPr>
            <p:cNvPr id="4707" name="Google Shape;4707;p6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08" name="Google Shape;4708;p6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09" name="Google Shape;4709;p6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0" name="Google Shape;4710;p6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1" name="Google Shape;4711;p6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2" name="Google Shape;4712;p6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3" name="Google Shape;4713;p6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4" name="Google Shape;4714;p6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5" name="Google Shape;4715;p6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6" name="Google Shape;4716;p6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7" name="Google Shape;4717;p6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8" name="Google Shape;4718;p6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19" name="Google Shape;4719;p6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20" name="Google Shape;4720;p6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21" name="Google Shape;4721;p6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22" name="Google Shape;4722;p6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23" name="Google Shape;4723;p6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24" name="Google Shape;4724;p6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25" name="Google Shape;4725;p6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26" name="Google Shape;4726;p68"/>
          <p:cNvGrpSpPr/>
          <p:nvPr/>
        </p:nvGrpSpPr>
        <p:grpSpPr>
          <a:xfrm>
            <a:off x="4368791" y="3154234"/>
            <a:ext cx="294436" cy="291592"/>
            <a:chOff x="5049725" y="1435050"/>
            <a:chExt cx="486550" cy="481850"/>
          </a:xfrm>
        </p:grpSpPr>
        <p:sp>
          <p:nvSpPr>
            <p:cNvPr id="4727" name="Google Shape;4727;p6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28" name="Google Shape;4728;p6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29" name="Google Shape;4729;p6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30" name="Google Shape;4730;p6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31" name="Google Shape;4731;p68"/>
          <p:cNvGrpSpPr/>
          <p:nvPr/>
        </p:nvGrpSpPr>
        <p:grpSpPr>
          <a:xfrm>
            <a:off x="4725943" y="3154242"/>
            <a:ext cx="291668" cy="291577"/>
            <a:chOff x="5642475" y="1435075"/>
            <a:chExt cx="481975" cy="481825"/>
          </a:xfrm>
        </p:grpSpPr>
        <p:sp>
          <p:nvSpPr>
            <p:cNvPr id="4732" name="Google Shape;4732;p6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33" name="Google Shape;4733;p6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34" name="Google Shape;4734;p6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35" name="Google Shape;4735;p68"/>
          <p:cNvGrpSpPr/>
          <p:nvPr/>
        </p:nvGrpSpPr>
        <p:grpSpPr>
          <a:xfrm>
            <a:off x="5082179" y="3154234"/>
            <a:ext cx="295449" cy="291592"/>
            <a:chOff x="6232000" y="1435050"/>
            <a:chExt cx="488225" cy="481850"/>
          </a:xfrm>
        </p:grpSpPr>
        <p:sp>
          <p:nvSpPr>
            <p:cNvPr id="4736" name="Google Shape;4736;p6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37" name="Google Shape;4737;p6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38" name="Google Shape;4738;p6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39" name="Google Shape;4739;p6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40" name="Google Shape;4740;p6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41" name="Google Shape;4741;p68"/>
          <p:cNvGrpSpPr/>
          <p:nvPr/>
        </p:nvGrpSpPr>
        <p:grpSpPr>
          <a:xfrm>
            <a:off x="1868410" y="3509760"/>
            <a:ext cx="257779" cy="290320"/>
            <a:chOff x="924450" y="2028975"/>
            <a:chExt cx="425975" cy="479750"/>
          </a:xfrm>
        </p:grpSpPr>
        <p:sp>
          <p:nvSpPr>
            <p:cNvPr id="4742" name="Google Shape;4742;p6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43" name="Google Shape;4743;p6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44" name="Google Shape;4744;p6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45" name="Google Shape;4745;p68"/>
          <p:cNvGrpSpPr/>
          <p:nvPr/>
        </p:nvGrpSpPr>
        <p:grpSpPr>
          <a:xfrm>
            <a:off x="2566722" y="3526780"/>
            <a:ext cx="291622" cy="256281"/>
            <a:chOff x="2085450" y="2057100"/>
            <a:chExt cx="481900" cy="423500"/>
          </a:xfrm>
        </p:grpSpPr>
        <p:sp>
          <p:nvSpPr>
            <p:cNvPr id="4746" name="Google Shape;4746;p6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47" name="Google Shape;4747;p6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48" name="Google Shape;4748;p6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49" name="Google Shape;4749;p68"/>
          <p:cNvGrpSpPr/>
          <p:nvPr/>
        </p:nvGrpSpPr>
        <p:grpSpPr>
          <a:xfrm>
            <a:off x="2934518" y="3546759"/>
            <a:ext cx="291622" cy="216326"/>
            <a:chOff x="2678275" y="2090100"/>
            <a:chExt cx="481900" cy="357475"/>
          </a:xfrm>
        </p:grpSpPr>
        <p:sp>
          <p:nvSpPr>
            <p:cNvPr id="4750" name="Google Shape;4750;p6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51" name="Google Shape;4751;p6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52" name="Google Shape;4752;p6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53" name="Google Shape;4753;p6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54" name="Google Shape;4754;p6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55" name="Google Shape;4755;p68"/>
          <p:cNvGrpSpPr/>
          <p:nvPr/>
        </p:nvGrpSpPr>
        <p:grpSpPr>
          <a:xfrm>
            <a:off x="3344658" y="3557243"/>
            <a:ext cx="188519" cy="195358"/>
            <a:chOff x="3357325" y="2093500"/>
            <a:chExt cx="311525" cy="322825"/>
          </a:xfrm>
        </p:grpSpPr>
        <p:sp>
          <p:nvSpPr>
            <p:cNvPr id="4756" name="Google Shape;4756;p6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57" name="Google Shape;4757;p6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58" name="Google Shape;4758;p6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4759" name="Google Shape;4759;p68"/>
          <p:cNvSpPr/>
          <p:nvPr/>
        </p:nvSpPr>
        <p:spPr>
          <a:xfrm>
            <a:off x="3650018" y="3519137"/>
            <a:ext cx="286780" cy="271440"/>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4760" name="Google Shape;4760;p68"/>
          <p:cNvGrpSpPr/>
          <p:nvPr/>
        </p:nvGrpSpPr>
        <p:grpSpPr>
          <a:xfrm>
            <a:off x="4027237" y="3509132"/>
            <a:ext cx="251031" cy="291577"/>
            <a:chOff x="4492800" y="2027925"/>
            <a:chExt cx="414825" cy="481825"/>
          </a:xfrm>
        </p:grpSpPr>
        <p:sp>
          <p:nvSpPr>
            <p:cNvPr id="4761" name="Google Shape;4761;p6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62" name="Google Shape;4762;p6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63" name="Google Shape;4763;p68"/>
          <p:cNvGrpSpPr/>
          <p:nvPr/>
        </p:nvGrpSpPr>
        <p:grpSpPr>
          <a:xfrm>
            <a:off x="4370243" y="3509126"/>
            <a:ext cx="291531" cy="291592"/>
            <a:chOff x="5049725" y="2027900"/>
            <a:chExt cx="481750" cy="481850"/>
          </a:xfrm>
        </p:grpSpPr>
        <p:sp>
          <p:nvSpPr>
            <p:cNvPr id="4764" name="Google Shape;4764;p6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65" name="Google Shape;4765;p6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66" name="Google Shape;4766;p6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67" name="Google Shape;4767;p6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68" name="Google Shape;4768;p6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69" name="Google Shape;4769;p6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70" name="Google Shape;4770;p6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71" name="Google Shape;4771;p6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72" name="Google Shape;4772;p68"/>
          <p:cNvGrpSpPr/>
          <p:nvPr/>
        </p:nvGrpSpPr>
        <p:grpSpPr>
          <a:xfrm>
            <a:off x="4777283" y="3509200"/>
            <a:ext cx="188988" cy="291440"/>
            <a:chOff x="5726350" y="2028150"/>
            <a:chExt cx="312300" cy="481600"/>
          </a:xfrm>
        </p:grpSpPr>
        <p:sp>
          <p:nvSpPr>
            <p:cNvPr id="4773" name="Google Shape;4773;p6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74" name="Google Shape;4774;p6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75" name="Google Shape;4775;p6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76" name="Google Shape;4776;p68"/>
          <p:cNvGrpSpPr/>
          <p:nvPr/>
        </p:nvGrpSpPr>
        <p:grpSpPr>
          <a:xfrm>
            <a:off x="5086855" y="3511872"/>
            <a:ext cx="286100" cy="286100"/>
            <a:chOff x="6239925" y="2032450"/>
            <a:chExt cx="472775" cy="472775"/>
          </a:xfrm>
        </p:grpSpPr>
        <p:sp>
          <p:nvSpPr>
            <p:cNvPr id="4777" name="Google Shape;4777;p6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78" name="Google Shape;4778;p6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79" name="Google Shape;4779;p68"/>
          <p:cNvGrpSpPr/>
          <p:nvPr/>
        </p:nvGrpSpPr>
        <p:grpSpPr>
          <a:xfrm>
            <a:off x="5472856" y="2499509"/>
            <a:ext cx="287613" cy="159366"/>
            <a:chOff x="903075" y="2730000"/>
            <a:chExt cx="475275" cy="263350"/>
          </a:xfrm>
        </p:grpSpPr>
        <p:sp>
          <p:nvSpPr>
            <p:cNvPr id="4780" name="Google Shape;4780;p6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81" name="Google Shape;4781;p6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82" name="Google Shape;4782;p6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83" name="Google Shape;4783;p68"/>
          <p:cNvGrpSpPr/>
          <p:nvPr/>
        </p:nvGrpSpPr>
        <p:grpSpPr>
          <a:xfrm>
            <a:off x="2210636" y="3509132"/>
            <a:ext cx="291577" cy="291577"/>
            <a:chOff x="1492675" y="2027925"/>
            <a:chExt cx="481825" cy="481825"/>
          </a:xfrm>
        </p:grpSpPr>
        <p:sp>
          <p:nvSpPr>
            <p:cNvPr id="4784" name="Google Shape;4784;p6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85" name="Google Shape;4785;p6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86" name="Google Shape;4786;p6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87" name="Google Shape;4787;p6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88" name="Google Shape;4788;p6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789" name="Google Shape;4789;p68"/>
          <p:cNvGrpSpPr/>
          <p:nvPr/>
        </p:nvGrpSpPr>
        <p:grpSpPr>
          <a:xfrm>
            <a:off x="5843086" y="2433403"/>
            <a:ext cx="291577" cy="291577"/>
            <a:chOff x="1492675" y="2620775"/>
            <a:chExt cx="481825" cy="481825"/>
          </a:xfrm>
        </p:grpSpPr>
        <p:sp>
          <p:nvSpPr>
            <p:cNvPr id="4790" name="Google Shape;4790;p6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91" name="Google Shape;4791;p6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4792" name="Google Shape;4792;p68"/>
          <p:cNvSpPr/>
          <p:nvPr/>
        </p:nvSpPr>
        <p:spPr>
          <a:xfrm>
            <a:off x="6186835" y="2433321"/>
            <a:ext cx="302968" cy="291577"/>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4793" name="Google Shape;4793;p68"/>
          <p:cNvGrpSpPr/>
          <p:nvPr/>
        </p:nvGrpSpPr>
        <p:grpSpPr>
          <a:xfrm>
            <a:off x="6551076" y="2447141"/>
            <a:ext cx="286704" cy="264102"/>
            <a:chOff x="2682350" y="2643425"/>
            <a:chExt cx="473775" cy="436425"/>
          </a:xfrm>
        </p:grpSpPr>
        <p:sp>
          <p:nvSpPr>
            <p:cNvPr id="4794" name="Google Shape;4794;p6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95" name="Google Shape;4795;p6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96" name="Google Shape;4796;p6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97" name="Google Shape;4797;p6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98" name="Google Shape;4798;p6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799" name="Google Shape;4799;p6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00" name="Google Shape;4800;p6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01" name="Google Shape;4801;p68"/>
          <p:cNvGrpSpPr/>
          <p:nvPr/>
        </p:nvGrpSpPr>
        <p:grpSpPr>
          <a:xfrm>
            <a:off x="6951147" y="2433403"/>
            <a:ext cx="205009" cy="291577"/>
            <a:chOff x="3342725" y="2620775"/>
            <a:chExt cx="338775" cy="481825"/>
          </a:xfrm>
        </p:grpSpPr>
        <p:sp>
          <p:nvSpPr>
            <p:cNvPr id="4802" name="Google Shape;4802;p6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03" name="Google Shape;4803;p6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04" name="Google Shape;4804;p6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05" name="Google Shape;4805;p68"/>
          <p:cNvGrpSpPr/>
          <p:nvPr/>
        </p:nvGrpSpPr>
        <p:grpSpPr>
          <a:xfrm>
            <a:off x="7289561" y="2433403"/>
            <a:ext cx="239186" cy="291577"/>
            <a:chOff x="3907325" y="2620775"/>
            <a:chExt cx="395250" cy="481825"/>
          </a:xfrm>
        </p:grpSpPr>
        <p:sp>
          <p:nvSpPr>
            <p:cNvPr id="4806" name="Google Shape;4806;p6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07" name="Google Shape;4807;p6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08" name="Google Shape;4808;p6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09" name="Google Shape;4809;p6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10" name="Google Shape;4810;p68"/>
          <p:cNvGrpSpPr/>
          <p:nvPr/>
        </p:nvGrpSpPr>
        <p:grpSpPr>
          <a:xfrm>
            <a:off x="7627492" y="2442519"/>
            <a:ext cx="291577" cy="273346"/>
            <a:chOff x="4456875" y="2635825"/>
            <a:chExt cx="481825" cy="451700"/>
          </a:xfrm>
        </p:grpSpPr>
        <p:sp>
          <p:nvSpPr>
            <p:cNvPr id="4811" name="Google Shape;4811;p6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12" name="Google Shape;4812;p6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13" name="Google Shape;4813;p6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14" name="Google Shape;4814;p6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15" name="Google Shape;4815;p6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16" name="Google Shape;4816;p6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17" name="Google Shape;4817;p68"/>
          <p:cNvGrpSpPr/>
          <p:nvPr/>
        </p:nvGrpSpPr>
        <p:grpSpPr>
          <a:xfrm>
            <a:off x="7992700" y="2442519"/>
            <a:ext cx="291577" cy="273346"/>
            <a:chOff x="5049725" y="2635825"/>
            <a:chExt cx="481825" cy="451700"/>
          </a:xfrm>
        </p:grpSpPr>
        <p:sp>
          <p:nvSpPr>
            <p:cNvPr id="4818" name="Google Shape;4818;p6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19" name="Google Shape;4819;p6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20" name="Google Shape;4820;p6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21" name="Google Shape;4821;p68"/>
          <p:cNvGrpSpPr/>
          <p:nvPr/>
        </p:nvGrpSpPr>
        <p:grpSpPr>
          <a:xfrm>
            <a:off x="8347804" y="2433782"/>
            <a:ext cx="290986" cy="290820"/>
            <a:chOff x="5643000" y="2621375"/>
            <a:chExt cx="480850" cy="480575"/>
          </a:xfrm>
        </p:grpSpPr>
        <p:sp>
          <p:nvSpPr>
            <p:cNvPr id="4822" name="Google Shape;4822;p6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23" name="Google Shape;4823;p6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24" name="Google Shape;4824;p6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25" name="Google Shape;4825;p6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26" name="Google Shape;4826;p6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27" name="Google Shape;4827;p6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28" name="Google Shape;4828;p6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29" name="Google Shape;4829;p68"/>
          <p:cNvGrpSpPr/>
          <p:nvPr/>
        </p:nvGrpSpPr>
        <p:grpSpPr>
          <a:xfrm>
            <a:off x="8708252" y="2433403"/>
            <a:ext cx="291668" cy="291577"/>
            <a:chOff x="6235250" y="2620775"/>
            <a:chExt cx="481975" cy="481825"/>
          </a:xfrm>
        </p:grpSpPr>
        <p:sp>
          <p:nvSpPr>
            <p:cNvPr id="4830" name="Google Shape;4830;p6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31" name="Google Shape;4831;p6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32" name="Google Shape;4832;p6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33" name="Google Shape;4833;p6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34" name="Google Shape;4834;p6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4835" name="Google Shape;4835;p68"/>
          <p:cNvSpPr/>
          <p:nvPr/>
        </p:nvSpPr>
        <p:spPr>
          <a:xfrm>
            <a:off x="5468371" y="2805981"/>
            <a:ext cx="296539" cy="275283"/>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4836" name="Google Shape;4836;p68"/>
          <p:cNvGrpSpPr/>
          <p:nvPr/>
        </p:nvGrpSpPr>
        <p:grpSpPr>
          <a:xfrm>
            <a:off x="5842294" y="2797936"/>
            <a:ext cx="293165" cy="291577"/>
            <a:chOff x="1535000" y="3223325"/>
            <a:chExt cx="484450" cy="481825"/>
          </a:xfrm>
        </p:grpSpPr>
        <p:sp>
          <p:nvSpPr>
            <p:cNvPr id="4837" name="Google Shape;4837;p6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38" name="Google Shape;4838;p6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39" name="Google Shape;4839;p6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40" name="Google Shape;4840;p68"/>
          <p:cNvGrpSpPr/>
          <p:nvPr/>
        </p:nvGrpSpPr>
        <p:grpSpPr>
          <a:xfrm>
            <a:off x="6192584" y="2828276"/>
            <a:ext cx="291577" cy="230895"/>
            <a:chOff x="2085525" y="3263750"/>
            <a:chExt cx="481825" cy="381550"/>
          </a:xfrm>
        </p:grpSpPr>
        <p:sp>
          <p:nvSpPr>
            <p:cNvPr id="4841" name="Google Shape;4841;p6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42" name="Google Shape;4842;p6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4843" name="Google Shape;4843;p68"/>
          <p:cNvSpPr/>
          <p:nvPr/>
        </p:nvSpPr>
        <p:spPr>
          <a:xfrm>
            <a:off x="6548571" y="2855828"/>
            <a:ext cx="291577" cy="17558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4844" name="Google Shape;4844;p68"/>
          <p:cNvGrpSpPr/>
          <p:nvPr/>
        </p:nvGrpSpPr>
        <p:grpSpPr>
          <a:xfrm>
            <a:off x="6907455" y="2797928"/>
            <a:ext cx="292393" cy="291592"/>
            <a:chOff x="3270450" y="3213625"/>
            <a:chExt cx="483175" cy="481850"/>
          </a:xfrm>
        </p:grpSpPr>
        <p:sp>
          <p:nvSpPr>
            <p:cNvPr id="4845" name="Google Shape;4845;p6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46" name="Google Shape;4846;p6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47" name="Google Shape;4847;p68"/>
          <p:cNvGrpSpPr/>
          <p:nvPr/>
        </p:nvGrpSpPr>
        <p:grpSpPr>
          <a:xfrm>
            <a:off x="7336559" y="2797935"/>
            <a:ext cx="145191" cy="291577"/>
            <a:chOff x="3984950" y="3213600"/>
            <a:chExt cx="239925" cy="481825"/>
          </a:xfrm>
        </p:grpSpPr>
        <p:sp>
          <p:nvSpPr>
            <p:cNvPr id="4848" name="Google Shape;4848;p6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49" name="Google Shape;4849;p6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4850" name="Google Shape;4850;p68"/>
          <p:cNvSpPr/>
          <p:nvPr/>
        </p:nvSpPr>
        <p:spPr>
          <a:xfrm>
            <a:off x="7627357" y="2797835"/>
            <a:ext cx="291622" cy="291577"/>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51" name="Google Shape;4851;p68"/>
          <p:cNvSpPr/>
          <p:nvPr/>
        </p:nvSpPr>
        <p:spPr>
          <a:xfrm>
            <a:off x="7992573" y="2814900"/>
            <a:ext cx="291577" cy="257445"/>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4852" name="Google Shape;4852;p68"/>
          <p:cNvGrpSpPr/>
          <p:nvPr/>
        </p:nvGrpSpPr>
        <p:grpSpPr>
          <a:xfrm>
            <a:off x="8340647" y="2823451"/>
            <a:ext cx="305299" cy="240547"/>
            <a:chOff x="5629975" y="3255775"/>
            <a:chExt cx="504500" cy="397500"/>
          </a:xfrm>
        </p:grpSpPr>
        <p:sp>
          <p:nvSpPr>
            <p:cNvPr id="4853" name="Google Shape;4853;p6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54" name="Google Shape;4854;p6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55" name="Google Shape;4855;p6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56" name="Google Shape;4856;p6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57" name="Google Shape;4857;p6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58" name="Google Shape;4858;p68"/>
          <p:cNvGrpSpPr/>
          <p:nvPr/>
        </p:nvGrpSpPr>
        <p:grpSpPr>
          <a:xfrm>
            <a:off x="8707867" y="2823542"/>
            <a:ext cx="292439" cy="240365"/>
            <a:chOff x="6234950" y="3255925"/>
            <a:chExt cx="483250" cy="397200"/>
          </a:xfrm>
        </p:grpSpPr>
        <p:sp>
          <p:nvSpPr>
            <p:cNvPr id="4859" name="Google Shape;4859;p6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60" name="Google Shape;4860;p6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61" name="Google Shape;4861;p6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62" name="Google Shape;4862;p6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63" name="Google Shape;4863;p6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64" name="Google Shape;4864;p6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65" name="Google Shape;4865;p68"/>
          <p:cNvGrpSpPr/>
          <p:nvPr/>
        </p:nvGrpSpPr>
        <p:grpSpPr>
          <a:xfrm>
            <a:off x="5479990" y="3154316"/>
            <a:ext cx="273346" cy="291577"/>
            <a:chOff x="914900" y="3806450"/>
            <a:chExt cx="451700" cy="481825"/>
          </a:xfrm>
        </p:grpSpPr>
        <p:sp>
          <p:nvSpPr>
            <p:cNvPr id="4866" name="Google Shape;4866;p6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67" name="Google Shape;4867;p6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68" name="Google Shape;4868;p6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69" name="Google Shape;4869;p6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70" name="Google Shape;4870;p6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71" name="Google Shape;4871;p68"/>
          <p:cNvGrpSpPr/>
          <p:nvPr/>
        </p:nvGrpSpPr>
        <p:grpSpPr>
          <a:xfrm>
            <a:off x="5840037" y="3154158"/>
            <a:ext cx="297674" cy="291894"/>
            <a:chOff x="1490050" y="3805975"/>
            <a:chExt cx="491900" cy="482350"/>
          </a:xfrm>
        </p:grpSpPr>
        <p:sp>
          <p:nvSpPr>
            <p:cNvPr id="4872" name="Google Shape;4872;p6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73" name="Google Shape;4873;p6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74" name="Google Shape;4874;p6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75" name="Google Shape;4875;p6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76" name="Google Shape;4876;p68"/>
          <p:cNvGrpSpPr/>
          <p:nvPr/>
        </p:nvGrpSpPr>
        <p:grpSpPr>
          <a:xfrm>
            <a:off x="6204338" y="3154316"/>
            <a:ext cx="268066" cy="291577"/>
            <a:chOff x="2104275" y="3806450"/>
            <a:chExt cx="442975" cy="481825"/>
          </a:xfrm>
        </p:grpSpPr>
        <p:sp>
          <p:nvSpPr>
            <p:cNvPr id="4877" name="Google Shape;4877;p6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78" name="Google Shape;4878;p6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79" name="Google Shape;4879;p68"/>
          <p:cNvGrpSpPr/>
          <p:nvPr/>
        </p:nvGrpSpPr>
        <p:grpSpPr>
          <a:xfrm>
            <a:off x="6568336" y="3154316"/>
            <a:ext cx="252181" cy="291577"/>
            <a:chOff x="2710875" y="3806450"/>
            <a:chExt cx="416725" cy="481825"/>
          </a:xfrm>
        </p:grpSpPr>
        <p:sp>
          <p:nvSpPr>
            <p:cNvPr id="4880" name="Google Shape;4880;p6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81" name="Google Shape;4881;p6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82" name="Google Shape;4882;p68"/>
          <p:cNvGrpSpPr/>
          <p:nvPr/>
        </p:nvGrpSpPr>
        <p:grpSpPr>
          <a:xfrm>
            <a:off x="6907863" y="3189075"/>
            <a:ext cx="291577" cy="222060"/>
            <a:chOff x="3271200" y="3863875"/>
            <a:chExt cx="481825" cy="366950"/>
          </a:xfrm>
        </p:grpSpPr>
        <p:sp>
          <p:nvSpPr>
            <p:cNvPr id="4883" name="Google Shape;4883;p6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84" name="Google Shape;4884;p6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85" name="Google Shape;4885;p68"/>
          <p:cNvGrpSpPr/>
          <p:nvPr/>
        </p:nvGrpSpPr>
        <p:grpSpPr>
          <a:xfrm>
            <a:off x="7282156" y="3154513"/>
            <a:ext cx="253996" cy="291184"/>
            <a:chOff x="3895050" y="3806775"/>
            <a:chExt cx="419725" cy="481175"/>
          </a:xfrm>
        </p:grpSpPr>
        <p:sp>
          <p:nvSpPr>
            <p:cNvPr id="4886" name="Google Shape;4886;p6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87" name="Google Shape;4887;p6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88" name="Google Shape;4888;p68"/>
          <p:cNvGrpSpPr/>
          <p:nvPr/>
        </p:nvGrpSpPr>
        <p:grpSpPr>
          <a:xfrm>
            <a:off x="7628764" y="3154324"/>
            <a:ext cx="289035" cy="291561"/>
            <a:chOff x="4464775" y="3806475"/>
            <a:chExt cx="477625" cy="481800"/>
          </a:xfrm>
        </p:grpSpPr>
        <p:sp>
          <p:nvSpPr>
            <p:cNvPr id="4889" name="Google Shape;4889;p6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90" name="Google Shape;4890;p6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91" name="Google Shape;4891;p6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92" name="Google Shape;4892;p6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93" name="Google Shape;4893;p6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94" name="Google Shape;4894;p6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95" name="Google Shape;4895;p68"/>
          <p:cNvGrpSpPr/>
          <p:nvPr/>
        </p:nvGrpSpPr>
        <p:grpSpPr>
          <a:xfrm>
            <a:off x="7992700" y="3154316"/>
            <a:ext cx="291577" cy="291577"/>
            <a:chOff x="5049725" y="3806450"/>
            <a:chExt cx="481825" cy="481825"/>
          </a:xfrm>
        </p:grpSpPr>
        <p:sp>
          <p:nvSpPr>
            <p:cNvPr id="4896" name="Google Shape;4896;p6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97" name="Google Shape;4897;p6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898" name="Google Shape;4898;p6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899" name="Google Shape;4899;p68"/>
          <p:cNvGrpSpPr/>
          <p:nvPr/>
        </p:nvGrpSpPr>
        <p:grpSpPr>
          <a:xfrm>
            <a:off x="8347507" y="3154316"/>
            <a:ext cx="291577" cy="291577"/>
            <a:chOff x="5651375" y="3806450"/>
            <a:chExt cx="481825" cy="481825"/>
          </a:xfrm>
        </p:grpSpPr>
        <p:sp>
          <p:nvSpPr>
            <p:cNvPr id="4900" name="Google Shape;4900;p6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01" name="Google Shape;4901;p6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02" name="Google Shape;4902;p6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03" name="Google Shape;4903;p6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04" name="Google Shape;4904;p68"/>
          <p:cNvGrpSpPr/>
          <p:nvPr/>
        </p:nvGrpSpPr>
        <p:grpSpPr>
          <a:xfrm>
            <a:off x="8725810" y="3156026"/>
            <a:ext cx="256553" cy="288158"/>
            <a:chOff x="6264300" y="3809300"/>
            <a:chExt cx="423950" cy="476175"/>
          </a:xfrm>
        </p:grpSpPr>
        <p:sp>
          <p:nvSpPr>
            <p:cNvPr id="4905" name="Google Shape;4905;p6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06" name="Google Shape;4906;p6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07" name="Google Shape;4907;p6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08" name="Google Shape;4908;p68"/>
          <p:cNvGrpSpPr/>
          <p:nvPr/>
        </p:nvGrpSpPr>
        <p:grpSpPr>
          <a:xfrm>
            <a:off x="5470307" y="3509199"/>
            <a:ext cx="292712" cy="291592"/>
            <a:chOff x="898875" y="4399275"/>
            <a:chExt cx="483700" cy="481850"/>
          </a:xfrm>
        </p:grpSpPr>
        <p:sp>
          <p:nvSpPr>
            <p:cNvPr id="4909" name="Google Shape;4909;p6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10" name="Google Shape;4910;p6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11" name="Google Shape;4911;p6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12" name="Google Shape;4912;p6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13" name="Google Shape;4913;p6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14" name="Google Shape;4914;p6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15" name="Google Shape;4915;p6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16" name="Google Shape;4916;p6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17" name="Google Shape;4917;p68"/>
          <p:cNvGrpSpPr/>
          <p:nvPr/>
        </p:nvGrpSpPr>
        <p:grpSpPr>
          <a:xfrm>
            <a:off x="5843086" y="3522308"/>
            <a:ext cx="291577" cy="265374"/>
            <a:chOff x="1492675" y="4420975"/>
            <a:chExt cx="481825" cy="438525"/>
          </a:xfrm>
        </p:grpSpPr>
        <p:sp>
          <p:nvSpPr>
            <p:cNvPr id="4918" name="Google Shape;4918;p6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19" name="Google Shape;4919;p6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20" name="Google Shape;4920;p6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21" name="Google Shape;4921;p6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22" name="Google Shape;4922;p6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23" name="Google Shape;4923;p68"/>
          <p:cNvGrpSpPr/>
          <p:nvPr/>
        </p:nvGrpSpPr>
        <p:grpSpPr>
          <a:xfrm>
            <a:off x="6191153" y="3509781"/>
            <a:ext cx="294436" cy="290427"/>
            <a:chOff x="2084100" y="4400250"/>
            <a:chExt cx="486550" cy="479925"/>
          </a:xfrm>
        </p:grpSpPr>
        <p:sp>
          <p:nvSpPr>
            <p:cNvPr id="4924" name="Google Shape;4924;p6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25" name="Google Shape;4925;p6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26" name="Google Shape;4926;p6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27" name="Google Shape;4927;p6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28" name="Google Shape;4928;p6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29" name="Google Shape;4929;p6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30" name="Google Shape;4930;p68"/>
          <p:cNvGrpSpPr/>
          <p:nvPr/>
        </p:nvGrpSpPr>
        <p:grpSpPr>
          <a:xfrm>
            <a:off x="6566295" y="3509222"/>
            <a:ext cx="256266" cy="291546"/>
            <a:chOff x="2707950" y="4399325"/>
            <a:chExt cx="423475" cy="481775"/>
          </a:xfrm>
        </p:grpSpPr>
        <p:sp>
          <p:nvSpPr>
            <p:cNvPr id="4931" name="Google Shape;4931;p6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32" name="Google Shape;4932;p6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33" name="Google Shape;4933;p6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34" name="Google Shape;4934;p6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35" name="Google Shape;4935;p6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36" name="Google Shape;4936;p6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37" name="Google Shape;4937;p6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38" name="Google Shape;4938;p6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39" name="Google Shape;4939;p6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40" name="Google Shape;4940;p6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41" name="Google Shape;4941;p6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42" name="Google Shape;4942;p6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43" name="Google Shape;4943;p68"/>
          <p:cNvGrpSpPr/>
          <p:nvPr/>
        </p:nvGrpSpPr>
        <p:grpSpPr>
          <a:xfrm>
            <a:off x="6935452" y="3509199"/>
            <a:ext cx="236402" cy="291592"/>
            <a:chOff x="3330525" y="4399275"/>
            <a:chExt cx="390650" cy="481850"/>
          </a:xfrm>
        </p:grpSpPr>
        <p:sp>
          <p:nvSpPr>
            <p:cNvPr id="4944" name="Google Shape;4944;p6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45" name="Google Shape;4945;p6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46" name="Google Shape;4946;p6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47" name="Google Shape;4947;p6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48" name="Google Shape;4948;p6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49" name="Google Shape;4949;p6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50" name="Google Shape;4950;p6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51" name="Google Shape;4951;p68"/>
          <p:cNvGrpSpPr/>
          <p:nvPr/>
        </p:nvGrpSpPr>
        <p:grpSpPr>
          <a:xfrm>
            <a:off x="7300318" y="3509206"/>
            <a:ext cx="217672" cy="291577"/>
            <a:chOff x="3938800" y="4399275"/>
            <a:chExt cx="359700" cy="481825"/>
          </a:xfrm>
        </p:grpSpPr>
        <p:sp>
          <p:nvSpPr>
            <p:cNvPr id="4952" name="Google Shape;4952;p6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53" name="Google Shape;4953;p6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54" name="Google Shape;4954;p6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55" name="Google Shape;4955;p6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56" name="Google Shape;4956;p6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57" name="Google Shape;4957;p68"/>
          <p:cNvGrpSpPr/>
          <p:nvPr/>
        </p:nvGrpSpPr>
        <p:grpSpPr>
          <a:xfrm>
            <a:off x="7704938" y="3509206"/>
            <a:ext cx="136688" cy="291577"/>
            <a:chOff x="4584850" y="4399275"/>
            <a:chExt cx="225875" cy="481825"/>
          </a:xfrm>
        </p:grpSpPr>
        <p:sp>
          <p:nvSpPr>
            <p:cNvPr id="4958" name="Google Shape;4958;p6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59" name="Google Shape;4959;p6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4960" name="Google Shape;4960;p68"/>
          <p:cNvSpPr/>
          <p:nvPr/>
        </p:nvSpPr>
        <p:spPr>
          <a:xfrm>
            <a:off x="7978383" y="3509130"/>
            <a:ext cx="319959" cy="291455"/>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4961" name="Google Shape;4961;p68"/>
          <p:cNvGrpSpPr/>
          <p:nvPr/>
        </p:nvGrpSpPr>
        <p:grpSpPr>
          <a:xfrm>
            <a:off x="8347507" y="3509206"/>
            <a:ext cx="291577" cy="291577"/>
            <a:chOff x="5642550" y="4399275"/>
            <a:chExt cx="481825" cy="481825"/>
          </a:xfrm>
        </p:grpSpPr>
        <p:sp>
          <p:nvSpPr>
            <p:cNvPr id="4962" name="Google Shape;4962;p6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63" name="Google Shape;4963;p6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64" name="Google Shape;4964;p68"/>
          <p:cNvGrpSpPr/>
          <p:nvPr/>
        </p:nvGrpSpPr>
        <p:grpSpPr>
          <a:xfrm>
            <a:off x="8697957" y="3519441"/>
            <a:ext cx="312258" cy="271107"/>
            <a:chOff x="6218300" y="4416175"/>
            <a:chExt cx="516000" cy="448000"/>
          </a:xfrm>
        </p:grpSpPr>
        <p:sp>
          <p:nvSpPr>
            <p:cNvPr id="4965" name="Google Shape;4965;p6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66" name="Google Shape;4966;p6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67" name="Google Shape;4967;p6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68" name="Google Shape;4968;p68"/>
          <p:cNvGrpSpPr/>
          <p:nvPr/>
        </p:nvGrpSpPr>
        <p:grpSpPr>
          <a:xfrm>
            <a:off x="9050828" y="2433478"/>
            <a:ext cx="291577" cy="291577"/>
            <a:chOff x="899850" y="4992125"/>
            <a:chExt cx="481825" cy="481825"/>
          </a:xfrm>
        </p:grpSpPr>
        <p:sp>
          <p:nvSpPr>
            <p:cNvPr id="4969" name="Google Shape;4969;p6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70" name="Google Shape;4970;p6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71" name="Google Shape;4971;p6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72" name="Google Shape;4972;p68"/>
          <p:cNvGrpSpPr/>
          <p:nvPr/>
        </p:nvGrpSpPr>
        <p:grpSpPr>
          <a:xfrm>
            <a:off x="9050842" y="2797991"/>
            <a:ext cx="291577" cy="291577"/>
            <a:chOff x="1492675" y="4992125"/>
            <a:chExt cx="481825" cy="481825"/>
          </a:xfrm>
        </p:grpSpPr>
        <p:sp>
          <p:nvSpPr>
            <p:cNvPr id="4973" name="Google Shape;4973;p6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74" name="Google Shape;4974;p6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75" name="Google Shape;4975;p68"/>
          <p:cNvGrpSpPr/>
          <p:nvPr/>
        </p:nvGrpSpPr>
        <p:grpSpPr>
          <a:xfrm>
            <a:off x="9050857" y="3154353"/>
            <a:ext cx="291577" cy="291577"/>
            <a:chOff x="2085525" y="4992125"/>
            <a:chExt cx="481825" cy="481825"/>
          </a:xfrm>
        </p:grpSpPr>
        <p:sp>
          <p:nvSpPr>
            <p:cNvPr id="4976" name="Google Shape;4976;p6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77" name="Google Shape;4977;p6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78" name="Google Shape;4978;p68"/>
          <p:cNvGrpSpPr/>
          <p:nvPr/>
        </p:nvGrpSpPr>
        <p:grpSpPr>
          <a:xfrm>
            <a:off x="9415496" y="2433478"/>
            <a:ext cx="291577" cy="291577"/>
            <a:chOff x="2678350" y="4992125"/>
            <a:chExt cx="481825" cy="481825"/>
          </a:xfrm>
        </p:grpSpPr>
        <p:sp>
          <p:nvSpPr>
            <p:cNvPr id="4979" name="Google Shape;4979;p6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80" name="Google Shape;4980;p6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81" name="Google Shape;4981;p6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82" name="Google Shape;4982;p68"/>
          <p:cNvGrpSpPr/>
          <p:nvPr/>
        </p:nvGrpSpPr>
        <p:grpSpPr>
          <a:xfrm>
            <a:off x="9050888" y="3509225"/>
            <a:ext cx="291577" cy="291577"/>
            <a:chOff x="3271200" y="4992125"/>
            <a:chExt cx="481825" cy="481825"/>
          </a:xfrm>
        </p:grpSpPr>
        <p:sp>
          <p:nvSpPr>
            <p:cNvPr id="4983" name="Google Shape;4983;p6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84" name="Google Shape;4984;p6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85" name="Google Shape;4985;p6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86" name="Google Shape;4986;p68"/>
          <p:cNvGrpSpPr/>
          <p:nvPr/>
        </p:nvGrpSpPr>
        <p:grpSpPr>
          <a:xfrm>
            <a:off x="9415458" y="2798878"/>
            <a:ext cx="291713" cy="289806"/>
            <a:chOff x="3863900" y="4993625"/>
            <a:chExt cx="482050" cy="478900"/>
          </a:xfrm>
        </p:grpSpPr>
        <p:sp>
          <p:nvSpPr>
            <p:cNvPr id="4987" name="Google Shape;4987;p6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88" name="Google Shape;4988;p6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89" name="Google Shape;4989;p6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90" name="Google Shape;4990;p6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91" name="Google Shape;4991;p68"/>
          <p:cNvGrpSpPr/>
          <p:nvPr/>
        </p:nvGrpSpPr>
        <p:grpSpPr>
          <a:xfrm>
            <a:off x="9415473" y="3155239"/>
            <a:ext cx="291713" cy="289806"/>
            <a:chOff x="4456725" y="4993625"/>
            <a:chExt cx="482050" cy="478900"/>
          </a:xfrm>
        </p:grpSpPr>
        <p:sp>
          <p:nvSpPr>
            <p:cNvPr id="4992" name="Google Shape;4992;p6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93" name="Google Shape;4993;p6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94" name="Google Shape;4994;p6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95" name="Google Shape;4995;p6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4996" name="Google Shape;4996;p68"/>
          <p:cNvGrpSpPr/>
          <p:nvPr/>
        </p:nvGrpSpPr>
        <p:grpSpPr>
          <a:xfrm>
            <a:off x="9415488" y="3510103"/>
            <a:ext cx="291713" cy="289821"/>
            <a:chOff x="5049575" y="4993600"/>
            <a:chExt cx="482050" cy="478925"/>
          </a:xfrm>
        </p:grpSpPr>
        <p:sp>
          <p:nvSpPr>
            <p:cNvPr id="4997" name="Google Shape;4997;p6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98" name="Google Shape;4998;p6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4999" name="Google Shape;4999;p6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00" name="Google Shape;5000;p6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01" name="Google Shape;5001;p68"/>
          <p:cNvGrpSpPr/>
          <p:nvPr/>
        </p:nvGrpSpPr>
        <p:grpSpPr>
          <a:xfrm>
            <a:off x="1851117" y="3996303"/>
            <a:ext cx="292363" cy="256961"/>
            <a:chOff x="892750" y="267400"/>
            <a:chExt cx="483125" cy="424625"/>
          </a:xfrm>
        </p:grpSpPr>
        <p:sp>
          <p:nvSpPr>
            <p:cNvPr id="5002" name="Google Shape;5002;p68"/>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03" name="Google Shape;5003;p68"/>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04" name="Google Shape;5004;p68"/>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05" name="Google Shape;5005;p68"/>
          <p:cNvGrpSpPr/>
          <p:nvPr/>
        </p:nvGrpSpPr>
        <p:grpSpPr>
          <a:xfrm>
            <a:off x="2227937" y="3978587"/>
            <a:ext cx="256976" cy="292393"/>
            <a:chOff x="1516475" y="238075"/>
            <a:chExt cx="424650" cy="483175"/>
          </a:xfrm>
        </p:grpSpPr>
        <p:sp>
          <p:nvSpPr>
            <p:cNvPr id="5006" name="Google Shape;5006;p68"/>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07" name="Google Shape;5007;p68"/>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08" name="Google Shape;5008;p68"/>
          <p:cNvGrpSpPr/>
          <p:nvPr/>
        </p:nvGrpSpPr>
        <p:grpSpPr>
          <a:xfrm>
            <a:off x="2565784" y="4047688"/>
            <a:ext cx="293498" cy="154192"/>
            <a:chOff x="2080675" y="352325"/>
            <a:chExt cx="485000" cy="254800"/>
          </a:xfrm>
        </p:grpSpPr>
        <p:sp>
          <p:nvSpPr>
            <p:cNvPr id="5009" name="Google Shape;5009;p68"/>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10" name="Google Shape;5010;p68"/>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11" name="Google Shape;5011;p68"/>
          <p:cNvGrpSpPr/>
          <p:nvPr/>
        </p:nvGrpSpPr>
        <p:grpSpPr>
          <a:xfrm>
            <a:off x="2951839" y="3978602"/>
            <a:ext cx="256976" cy="292363"/>
            <a:chOff x="2705375" y="238125"/>
            <a:chExt cx="424650" cy="483125"/>
          </a:xfrm>
        </p:grpSpPr>
        <p:sp>
          <p:nvSpPr>
            <p:cNvPr id="5012" name="Google Shape;5012;p68"/>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13" name="Google Shape;5013;p68"/>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14" name="Google Shape;5014;p68"/>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15" name="Google Shape;5015;p68"/>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16" name="Google Shape;5016;p68"/>
          <p:cNvGrpSpPr/>
          <p:nvPr/>
        </p:nvGrpSpPr>
        <p:grpSpPr>
          <a:xfrm>
            <a:off x="3309499" y="3978876"/>
            <a:ext cx="258838" cy="291818"/>
            <a:chOff x="3299850" y="238575"/>
            <a:chExt cx="427725" cy="482225"/>
          </a:xfrm>
        </p:grpSpPr>
        <p:sp>
          <p:nvSpPr>
            <p:cNvPr id="5017" name="Google Shape;5017;p68"/>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18" name="Google Shape;5018;p68"/>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19" name="Google Shape;5019;p68"/>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20" name="Google Shape;5020;p68"/>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21" name="Google Shape;5021;p68"/>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22" name="Google Shape;5022;p68"/>
          <p:cNvGrpSpPr/>
          <p:nvPr/>
        </p:nvGrpSpPr>
        <p:grpSpPr>
          <a:xfrm>
            <a:off x="3642044" y="3978602"/>
            <a:ext cx="302923" cy="292363"/>
            <a:chOff x="3857225" y="238125"/>
            <a:chExt cx="500575" cy="483125"/>
          </a:xfrm>
        </p:grpSpPr>
        <p:sp>
          <p:nvSpPr>
            <p:cNvPr id="5023" name="Google Shape;5023;p68"/>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24" name="Google Shape;5024;p68"/>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25" name="Google Shape;5025;p68"/>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26" name="Google Shape;5026;p68"/>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27" name="Google Shape;5027;p68"/>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28" name="Google Shape;5028;p68"/>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29" name="Google Shape;5029;p68"/>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030" name="Google Shape;5030;p68"/>
          <p:cNvSpPr/>
          <p:nvPr/>
        </p:nvSpPr>
        <p:spPr>
          <a:xfrm>
            <a:off x="4001179" y="3978617"/>
            <a:ext cx="302923" cy="292317"/>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031" name="Google Shape;5031;p68"/>
          <p:cNvGrpSpPr/>
          <p:nvPr/>
        </p:nvGrpSpPr>
        <p:grpSpPr>
          <a:xfrm>
            <a:off x="4369820" y="3978625"/>
            <a:ext cx="292378" cy="292317"/>
            <a:chOff x="5053900" y="238200"/>
            <a:chExt cx="483150" cy="483050"/>
          </a:xfrm>
        </p:grpSpPr>
        <p:sp>
          <p:nvSpPr>
            <p:cNvPr id="5032" name="Google Shape;5032;p68"/>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33" name="Google Shape;5033;p68"/>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34" name="Google Shape;5034;p68"/>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35" name="Google Shape;5035;p68"/>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36" name="Google Shape;5036;p68"/>
          <p:cNvGrpSpPr/>
          <p:nvPr/>
        </p:nvGrpSpPr>
        <p:grpSpPr>
          <a:xfrm>
            <a:off x="4725595" y="3978602"/>
            <a:ext cx="292363" cy="292363"/>
            <a:chOff x="5648375" y="238125"/>
            <a:chExt cx="483125" cy="483125"/>
          </a:xfrm>
        </p:grpSpPr>
        <p:sp>
          <p:nvSpPr>
            <p:cNvPr id="5037" name="Google Shape;5037;p68"/>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38" name="Google Shape;5038;p68"/>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39" name="Google Shape;5039;p68"/>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40" name="Google Shape;5040;p68"/>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41" name="Google Shape;5041;p68"/>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42" name="Google Shape;5042;p68"/>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43" name="Google Shape;5043;p68"/>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44" name="Google Shape;5044;p68"/>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45" name="Google Shape;5045;p68"/>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46" name="Google Shape;5046;p68"/>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47" name="Google Shape;5047;p68"/>
          <p:cNvGrpSpPr/>
          <p:nvPr/>
        </p:nvGrpSpPr>
        <p:grpSpPr>
          <a:xfrm>
            <a:off x="5083722" y="3978602"/>
            <a:ext cx="292363" cy="292363"/>
            <a:chOff x="6242825" y="238125"/>
            <a:chExt cx="483125" cy="483125"/>
          </a:xfrm>
        </p:grpSpPr>
        <p:sp>
          <p:nvSpPr>
            <p:cNvPr id="5048" name="Google Shape;5048;p68"/>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49" name="Google Shape;5049;p68"/>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50" name="Google Shape;5050;p68"/>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51" name="Google Shape;5051;p68"/>
          <p:cNvGrpSpPr/>
          <p:nvPr/>
        </p:nvGrpSpPr>
        <p:grpSpPr>
          <a:xfrm>
            <a:off x="1849657" y="4356959"/>
            <a:ext cx="295282" cy="256932"/>
            <a:chOff x="889275" y="861850"/>
            <a:chExt cx="487950" cy="424575"/>
          </a:xfrm>
        </p:grpSpPr>
        <p:sp>
          <p:nvSpPr>
            <p:cNvPr id="5052" name="Google Shape;5052;p68"/>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53" name="Google Shape;5053;p68"/>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54" name="Google Shape;5054;p68"/>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55" name="Google Shape;5055;p68"/>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056" name="Google Shape;5056;p68"/>
          <p:cNvSpPr/>
          <p:nvPr/>
        </p:nvSpPr>
        <p:spPr>
          <a:xfrm>
            <a:off x="2226188" y="4339202"/>
            <a:ext cx="260397" cy="292393"/>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57" name="Google Shape;5057;p68"/>
          <p:cNvSpPr/>
          <p:nvPr/>
        </p:nvSpPr>
        <p:spPr>
          <a:xfrm>
            <a:off x="2565725" y="4339202"/>
            <a:ext cx="293513" cy="292393"/>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058" name="Google Shape;5058;p68"/>
          <p:cNvGrpSpPr/>
          <p:nvPr/>
        </p:nvGrpSpPr>
        <p:grpSpPr>
          <a:xfrm>
            <a:off x="2934147" y="4339244"/>
            <a:ext cx="292363" cy="292363"/>
            <a:chOff x="2676100" y="832575"/>
            <a:chExt cx="483125" cy="483125"/>
          </a:xfrm>
        </p:grpSpPr>
        <p:sp>
          <p:nvSpPr>
            <p:cNvPr id="5059" name="Google Shape;5059;p68"/>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60" name="Google Shape;5060;p68"/>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61" name="Google Shape;5061;p68"/>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62" name="Google Shape;5062;p68"/>
          <p:cNvGrpSpPr/>
          <p:nvPr/>
        </p:nvGrpSpPr>
        <p:grpSpPr>
          <a:xfrm>
            <a:off x="3287819" y="4339244"/>
            <a:ext cx="302197" cy="292363"/>
            <a:chOff x="3270550" y="832575"/>
            <a:chExt cx="499375" cy="483125"/>
          </a:xfrm>
        </p:grpSpPr>
        <p:sp>
          <p:nvSpPr>
            <p:cNvPr id="5063" name="Google Shape;5063;p68"/>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64" name="Google Shape;5064;p68"/>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65" name="Google Shape;5065;p68"/>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66" name="Google Shape;5066;p68"/>
          <p:cNvGrpSpPr/>
          <p:nvPr/>
        </p:nvGrpSpPr>
        <p:grpSpPr>
          <a:xfrm>
            <a:off x="3647317" y="4348382"/>
            <a:ext cx="292378" cy="274087"/>
            <a:chOff x="3865000" y="847675"/>
            <a:chExt cx="483150" cy="452925"/>
          </a:xfrm>
        </p:grpSpPr>
        <p:sp>
          <p:nvSpPr>
            <p:cNvPr id="5067" name="Google Shape;5067;p68"/>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68" name="Google Shape;5068;p68"/>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69" name="Google Shape;5069;p68"/>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70" name="Google Shape;5070;p68"/>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71" name="Google Shape;5071;p68"/>
          <p:cNvGrpSpPr/>
          <p:nvPr/>
        </p:nvGrpSpPr>
        <p:grpSpPr>
          <a:xfrm>
            <a:off x="4004581" y="4356907"/>
            <a:ext cx="296342" cy="257037"/>
            <a:chOff x="4452900" y="861750"/>
            <a:chExt cx="489700" cy="424750"/>
          </a:xfrm>
        </p:grpSpPr>
        <p:sp>
          <p:nvSpPr>
            <p:cNvPr id="5072" name="Google Shape;5072;p68"/>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73" name="Google Shape;5073;p68"/>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74" name="Google Shape;5074;p68"/>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75" name="Google Shape;5075;p68"/>
          <p:cNvGrpSpPr/>
          <p:nvPr/>
        </p:nvGrpSpPr>
        <p:grpSpPr>
          <a:xfrm>
            <a:off x="4363178" y="4339251"/>
            <a:ext cx="305661" cy="292348"/>
            <a:chOff x="5049750" y="832600"/>
            <a:chExt cx="505100" cy="483100"/>
          </a:xfrm>
        </p:grpSpPr>
        <p:sp>
          <p:nvSpPr>
            <p:cNvPr id="5076" name="Google Shape;5076;p68"/>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77" name="Google Shape;5077;p68"/>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078" name="Google Shape;5078;p68"/>
          <p:cNvSpPr/>
          <p:nvPr/>
        </p:nvSpPr>
        <p:spPr>
          <a:xfrm>
            <a:off x="4724794" y="4360389"/>
            <a:ext cx="293680" cy="250017"/>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079" name="Google Shape;5079;p68"/>
          <p:cNvGrpSpPr/>
          <p:nvPr/>
        </p:nvGrpSpPr>
        <p:grpSpPr>
          <a:xfrm>
            <a:off x="5101416" y="4339244"/>
            <a:ext cx="256976" cy="292363"/>
            <a:chOff x="6272100" y="832575"/>
            <a:chExt cx="424650" cy="483125"/>
          </a:xfrm>
        </p:grpSpPr>
        <p:sp>
          <p:nvSpPr>
            <p:cNvPr id="5080" name="Google Shape;5080;p68"/>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81" name="Google Shape;5081;p68"/>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82" name="Google Shape;5082;p68"/>
          <p:cNvGrpSpPr/>
          <p:nvPr/>
        </p:nvGrpSpPr>
        <p:grpSpPr>
          <a:xfrm>
            <a:off x="1851094" y="4699402"/>
            <a:ext cx="292408" cy="292378"/>
            <a:chOff x="893650" y="1428000"/>
            <a:chExt cx="483200" cy="483150"/>
          </a:xfrm>
        </p:grpSpPr>
        <p:sp>
          <p:nvSpPr>
            <p:cNvPr id="5083" name="Google Shape;5083;p68"/>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84" name="Google Shape;5084;p68"/>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85" name="Google Shape;5085;p68"/>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86" name="Google Shape;5086;p68"/>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087" name="Google Shape;5087;p68"/>
          <p:cNvSpPr/>
          <p:nvPr/>
        </p:nvSpPr>
        <p:spPr>
          <a:xfrm>
            <a:off x="2210205" y="4751321"/>
            <a:ext cx="292363" cy="188443"/>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88" name="Google Shape;5088;p68"/>
          <p:cNvSpPr/>
          <p:nvPr/>
        </p:nvSpPr>
        <p:spPr>
          <a:xfrm>
            <a:off x="2560521" y="4699379"/>
            <a:ext cx="303921" cy="292332"/>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089" name="Google Shape;5089;p68"/>
          <p:cNvGrpSpPr/>
          <p:nvPr/>
        </p:nvGrpSpPr>
        <p:grpSpPr>
          <a:xfrm>
            <a:off x="2928708" y="4717164"/>
            <a:ext cx="303241" cy="256856"/>
            <a:chOff x="2676100" y="1456375"/>
            <a:chExt cx="501100" cy="424450"/>
          </a:xfrm>
        </p:grpSpPr>
        <p:sp>
          <p:nvSpPr>
            <p:cNvPr id="5090" name="Google Shape;5090;p68"/>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91" name="Google Shape;5091;p68"/>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92" name="Google Shape;5092;p68"/>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93" name="Google Shape;5093;p68"/>
          <p:cNvGrpSpPr/>
          <p:nvPr/>
        </p:nvGrpSpPr>
        <p:grpSpPr>
          <a:xfrm>
            <a:off x="3292714" y="4699409"/>
            <a:ext cx="292408" cy="292363"/>
            <a:chOff x="3270475" y="1427025"/>
            <a:chExt cx="483200" cy="483125"/>
          </a:xfrm>
        </p:grpSpPr>
        <p:sp>
          <p:nvSpPr>
            <p:cNvPr id="5094" name="Google Shape;5094;p68"/>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95" name="Google Shape;5095;p68"/>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96" name="Google Shape;5096;p68"/>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097" name="Google Shape;5097;p68"/>
          <p:cNvGrpSpPr/>
          <p:nvPr/>
        </p:nvGrpSpPr>
        <p:grpSpPr>
          <a:xfrm>
            <a:off x="3645879" y="4699387"/>
            <a:ext cx="295253" cy="292408"/>
            <a:chOff x="3860250" y="1427025"/>
            <a:chExt cx="487900" cy="483200"/>
          </a:xfrm>
        </p:grpSpPr>
        <p:sp>
          <p:nvSpPr>
            <p:cNvPr id="5098" name="Google Shape;5098;p68"/>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099" name="Google Shape;5099;p68"/>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00" name="Google Shape;5100;p68"/>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101" name="Google Shape;5101;p68"/>
          <p:cNvSpPr/>
          <p:nvPr/>
        </p:nvSpPr>
        <p:spPr>
          <a:xfrm>
            <a:off x="4006428" y="4699364"/>
            <a:ext cx="292423" cy="29236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02" name="Google Shape;5102;p68"/>
          <p:cNvSpPr/>
          <p:nvPr/>
        </p:nvSpPr>
        <p:spPr>
          <a:xfrm>
            <a:off x="4368256" y="4699356"/>
            <a:ext cx="295253" cy="292378"/>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103" name="Google Shape;5103;p68"/>
          <p:cNvGrpSpPr/>
          <p:nvPr/>
        </p:nvGrpSpPr>
        <p:grpSpPr>
          <a:xfrm>
            <a:off x="4725572" y="4699409"/>
            <a:ext cx="292408" cy="292363"/>
            <a:chOff x="5648375" y="1427025"/>
            <a:chExt cx="483200" cy="483125"/>
          </a:xfrm>
        </p:grpSpPr>
        <p:sp>
          <p:nvSpPr>
            <p:cNvPr id="5104" name="Google Shape;5104;p68"/>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05" name="Google Shape;5105;p68"/>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06" name="Google Shape;5106;p68"/>
          <p:cNvGrpSpPr/>
          <p:nvPr/>
        </p:nvGrpSpPr>
        <p:grpSpPr>
          <a:xfrm>
            <a:off x="5081810" y="4699394"/>
            <a:ext cx="296191" cy="292393"/>
            <a:chOff x="6238300" y="1426975"/>
            <a:chExt cx="489450" cy="483175"/>
          </a:xfrm>
        </p:grpSpPr>
        <p:sp>
          <p:nvSpPr>
            <p:cNvPr id="5107" name="Google Shape;5107;p68"/>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08" name="Google Shape;5108;p68"/>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09" name="Google Shape;5109;p68"/>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110" name="Google Shape;5110;p68"/>
          <p:cNvSpPr/>
          <p:nvPr/>
        </p:nvSpPr>
        <p:spPr>
          <a:xfrm>
            <a:off x="1868016" y="5060080"/>
            <a:ext cx="258520" cy="291123"/>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111" name="Google Shape;5111;p68"/>
          <p:cNvGrpSpPr/>
          <p:nvPr/>
        </p:nvGrpSpPr>
        <p:grpSpPr>
          <a:xfrm>
            <a:off x="2210243" y="5059515"/>
            <a:ext cx="292363" cy="292378"/>
            <a:chOff x="1487200" y="2021475"/>
            <a:chExt cx="483125" cy="483150"/>
          </a:xfrm>
        </p:grpSpPr>
        <p:sp>
          <p:nvSpPr>
            <p:cNvPr id="5112" name="Google Shape;5112;p68"/>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13" name="Google Shape;5113;p68"/>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14" name="Google Shape;5114;p68"/>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15" name="Google Shape;5115;p68"/>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16" name="Google Shape;5116;p68"/>
          <p:cNvGrpSpPr/>
          <p:nvPr/>
        </p:nvGrpSpPr>
        <p:grpSpPr>
          <a:xfrm>
            <a:off x="2566352" y="5077224"/>
            <a:ext cx="292363" cy="256961"/>
            <a:chOff x="2081650" y="2050750"/>
            <a:chExt cx="483125" cy="424625"/>
          </a:xfrm>
        </p:grpSpPr>
        <p:sp>
          <p:nvSpPr>
            <p:cNvPr id="5117" name="Google Shape;5117;p68"/>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18" name="Google Shape;5118;p68"/>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19" name="Google Shape;5119;p68"/>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20" name="Google Shape;5120;p68"/>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21" name="Google Shape;5121;p68"/>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22" name="Google Shape;5122;p68"/>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23" name="Google Shape;5123;p68"/>
          <p:cNvGrpSpPr/>
          <p:nvPr/>
        </p:nvGrpSpPr>
        <p:grpSpPr>
          <a:xfrm>
            <a:off x="2934147" y="5097269"/>
            <a:ext cx="292363" cy="216871"/>
            <a:chOff x="2676100" y="2083800"/>
            <a:chExt cx="483125" cy="358375"/>
          </a:xfrm>
        </p:grpSpPr>
        <p:sp>
          <p:nvSpPr>
            <p:cNvPr id="5124" name="Google Shape;5124;p68"/>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25" name="Google Shape;5125;p68"/>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26" name="Google Shape;5126;p68"/>
          <p:cNvGrpSpPr/>
          <p:nvPr/>
        </p:nvGrpSpPr>
        <p:grpSpPr>
          <a:xfrm>
            <a:off x="3299862" y="5068086"/>
            <a:ext cx="278112" cy="275237"/>
            <a:chOff x="3282325" y="2035675"/>
            <a:chExt cx="459575" cy="454825"/>
          </a:xfrm>
        </p:grpSpPr>
        <p:sp>
          <p:nvSpPr>
            <p:cNvPr id="5127" name="Google Shape;5127;p68"/>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28" name="Google Shape;5128;p68"/>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29" name="Google Shape;5129;p68"/>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30" name="Google Shape;5130;p68"/>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131" name="Google Shape;5131;p68"/>
          <p:cNvSpPr/>
          <p:nvPr/>
        </p:nvSpPr>
        <p:spPr>
          <a:xfrm>
            <a:off x="3651410" y="5069549"/>
            <a:ext cx="283997" cy="272181"/>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32" name="Google Shape;5132;p68"/>
          <p:cNvSpPr/>
          <p:nvPr/>
        </p:nvSpPr>
        <p:spPr>
          <a:xfrm>
            <a:off x="4023607" y="5059452"/>
            <a:ext cx="258066" cy="292378"/>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133" name="Google Shape;5133;p68"/>
          <p:cNvGrpSpPr/>
          <p:nvPr/>
        </p:nvGrpSpPr>
        <p:grpSpPr>
          <a:xfrm>
            <a:off x="4369638" y="5059523"/>
            <a:ext cx="292741" cy="292363"/>
            <a:chOff x="5053900" y="2021500"/>
            <a:chExt cx="483750" cy="483125"/>
          </a:xfrm>
        </p:grpSpPr>
        <p:sp>
          <p:nvSpPr>
            <p:cNvPr id="5134" name="Google Shape;5134;p68"/>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35" name="Google Shape;5135;p68"/>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36" name="Google Shape;5136;p68"/>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37" name="Google Shape;5137;p68"/>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38" name="Google Shape;5138;p68"/>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39" name="Google Shape;5139;p68"/>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40" name="Google Shape;5140;p68"/>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41" name="Google Shape;5141;p68"/>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142" name="Google Shape;5142;p68"/>
          <p:cNvSpPr/>
          <p:nvPr/>
        </p:nvSpPr>
        <p:spPr>
          <a:xfrm>
            <a:off x="4776881" y="5059535"/>
            <a:ext cx="189502" cy="29221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143" name="Google Shape;5143;p68"/>
          <p:cNvGrpSpPr/>
          <p:nvPr/>
        </p:nvGrpSpPr>
        <p:grpSpPr>
          <a:xfrm>
            <a:off x="5078784" y="5062246"/>
            <a:ext cx="302243" cy="286917"/>
            <a:chOff x="6222125" y="2025975"/>
            <a:chExt cx="499450" cy="474125"/>
          </a:xfrm>
        </p:grpSpPr>
        <p:sp>
          <p:nvSpPr>
            <p:cNvPr id="5144" name="Google Shape;5144;p68"/>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45" name="Google Shape;5145;p68"/>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46" name="Google Shape;5146;p68"/>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47" name="Google Shape;5147;p68"/>
          <p:cNvGrpSpPr/>
          <p:nvPr/>
        </p:nvGrpSpPr>
        <p:grpSpPr>
          <a:xfrm>
            <a:off x="5472485" y="4044949"/>
            <a:ext cx="288354" cy="159820"/>
            <a:chOff x="896050" y="2725450"/>
            <a:chExt cx="476500" cy="264100"/>
          </a:xfrm>
        </p:grpSpPr>
        <p:sp>
          <p:nvSpPr>
            <p:cNvPr id="5148" name="Google Shape;5148;p68"/>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49" name="Google Shape;5149;p68"/>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50" name="Google Shape;5150;p68"/>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51" name="Google Shape;5151;p68"/>
          <p:cNvGrpSpPr/>
          <p:nvPr/>
        </p:nvGrpSpPr>
        <p:grpSpPr>
          <a:xfrm>
            <a:off x="5842693" y="3978669"/>
            <a:ext cx="292363" cy="292378"/>
            <a:chOff x="1487200" y="2615925"/>
            <a:chExt cx="483125" cy="483150"/>
          </a:xfrm>
        </p:grpSpPr>
        <p:sp>
          <p:nvSpPr>
            <p:cNvPr id="5152" name="Google Shape;5152;p68"/>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53" name="Google Shape;5153;p68"/>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54" name="Google Shape;5154;p68"/>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55" name="Google Shape;5155;p68"/>
          <p:cNvGrpSpPr/>
          <p:nvPr/>
        </p:nvGrpSpPr>
        <p:grpSpPr>
          <a:xfrm>
            <a:off x="6186434" y="3978669"/>
            <a:ext cx="303876" cy="292378"/>
            <a:chOff x="2077575" y="2615925"/>
            <a:chExt cx="502150" cy="483150"/>
          </a:xfrm>
        </p:grpSpPr>
        <p:sp>
          <p:nvSpPr>
            <p:cNvPr id="5156" name="Google Shape;5156;p68"/>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57" name="Google Shape;5157;p68"/>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58" name="Google Shape;5158;p68"/>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59" name="Google Shape;5159;p68"/>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60" name="Google Shape;5160;p68"/>
          <p:cNvGrpSpPr/>
          <p:nvPr/>
        </p:nvGrpSpPr>
        <p:grpSpPr>
          <a:xfrm>
            <a:off x="6550665" y="3992445"/>
            <a:ext cx="287522" cy="264829"/>
            <a:chOff x="2680100" y="2638725"/>
            <a:chExt cx="475125" cy="437625"/>
          </a:xfrm>
        </p:grpSpPr>
        <p:sp>
          <p:nvSpPr>
            <p:cNvPr id="5161" name="Google Shape;5161;p68"/>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62" name="Google Shape;5162;p68"/>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63" name="Google Shape;5163;p68"/>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64" name="Google Shape;5164;p68"/>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65" name="Google Shape;5165;p68"/>
          <p:cNvGrpSpPr/>
          <p:nvPr/>
        </p:nvGrpSpPr>
        <p:grpSpPr>
          <a:xfrm>
            <a:off x="6950867" y="3978669"/>
            <a:ext cx="205569" cy="292378"/>
            <a:chOff x="3342275" y="2615925"/>
            <a:chExt cx="339700" cy="483150"/>
          </a:xfrm>
        </p:grpSpPr>
        <p:sp>
          <p:nvSpPr>
            <p:cNvPr id="5166" name="Google Shape;5166;p68"/>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67" name="Google Shape;5167;p68"/>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168" name="Google Shape;5168;p68"/>
          <p:cNvSpPr/>
          <p:nvPr/>
        </p:nvSpPr>
        <p:spPr>
          <a:xfrm>
            <a:off x="7289138" y="3978587"/>
            <a:ext cx="239836" cy="292378"/>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69" name="Google Shape;5169;p68"/>
          <p:cNvSpPr/>
          <p:nvPr/>
        </p:nvSpPr>
        <p:spPr>
          <a:xfrm>
            <a:off x="7626979" y="3987725"/>
            <a:ext cx="292378" cy="27410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70" name="Google Shape;5170;p68"/>
          <p:cNvSpPr/>
          <p:nvPr/>
        </p:nvSpPr>
        <p:spPr>
          <a:xfrm>
            <a:off x="7992172" y="3987725"/>
            <a:ext cx="292378" cy="27410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171" name="Google Shape;5171;p68"/>
          <p:cNvGrpSpPr/>
          <p:nvPr/>
        </p:nvGrpSpPr>
        <p:grpSpPr>
          <a:xfrm>
            <a:off x="8347410" y="3979062"/>
            <a:ext cx="291773" cy="291592"/>
            <a:chOff x="5648900" y="2616600"/>
            <a:chExt cx="482150" cy="481850"/>
          </a:xfrm>
        </p:grpSpPr>
        <p:sp>
          <p:nvSpPr>
            <p:cNvPr id="5172" name="Google Shape;5172;p68"/>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73" name="Google Shape;5173;p68"/>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74" name="Google Shape;5174;p68"/>
          <p:cNvGrpSpPr/>
          <p:nvPr/>
        </p:nvGrpSpPr>
        <p:grpSpPr>
          <a:xfrm>
            <a:off x="8707905" y="3978647"/>
            <a:ext cx="292363" cy="292423"/>
            <a:chOff x="6242825" y="2615925"/>
            <a:chExt cx="483125" cy="483225"/>
          </a:xfrm>
        </p:grpSpPr>
        <p:sp>
          <p:nvSpPr>
            <p:cNvPr id="5175" name="Google Shape;5175;p68"/>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76" name="Google Shape;5176;p68"/>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77" name="Google Shape;5177;p68"/>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78" name="Google Shape;5178;p68"/>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79" name="Google Shape;5179;p68"/>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180" name="Google Shape;5180;p68"/>
          <p:cNvSpPr/>
          <p:nvPr/>
        </p:nvSpPr>
        <p:spPr>
          <a:xfrm>
            <a:off x="5467963" y="4347379"/>
            <a:ext cx="297355" cy="276040"/>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181" name="Google Shape;5181;p68"/>
          <p:cNvGrpSpPr/>
          <p:nvPr/>
        </p:nvGrpSpPr>
        <p:grpSpPr>
          <a:xfrm>
            <a:off x="5841870" y="4339311"/>
            <a:ext cx="294012" cy="292378"/>
            <a:chOff x="1487200" y="3210375"/>
            <a:chExt cx="485850" cy="483150"/>
          </a:xfrm>
        </p:grpSpPr>
        <p:sp>
          <p:nvSpPr>
            <p:cNvPr id="5182" name="Google Shape;5182;p68"/>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83" name="Google Shape;5183;p68"/>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84" name="Google Shape;5184;p68"/>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185" name="Google Shape;5185;p68"/>
          <p:cNvSpPr/>
          <p:nvPr/>
        </p:nvSpPr>
        <p:spPr>
          <a:xfrm>
            <a:off x="6192138" y="4367673"/>
            <a:ext cx="292363" cy="235449"/>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86" name="Google Shape;5186;p68"/>
          <p:cNvSpPr/>
          <p:nvPr/>
        </p:nvSpPr>
        <p:spPr>
          <a:xfrm>
            <a:off x="6548155" y="4397362"/>
            <a:ext cx="292408" cy="176069"/>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187" name="Google Shape;5187;p68"/>
          <p:cNvGrpSpPr/>
          <p:nvPr/>
        </p:nvGrpSpPr>
        <p:grpSpPr>
          <a:xfrm>
            <a:off x="6907055" y="4339303"/>
            <a:ext cx="293196" cy="292393"/>
            <a:chOff x="3269875" y="3210400"/>
            <a:chExt cx="484500" cy="483175"/>
          </a:xfrm>
        </p:grpSpPr>
        <p:sp>
          <p:nvSpPr>
            <p:cNvPr id="5188" name="Google Shape;5188;p68"/>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89" name="Google Shape;5189;p68"/>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90" name="Google Shape;5190;p68"/>
          <p:cNvGrpSpPr/>
          <p:nvPr/>
        </p:nvGrpSpPr>
        <p:grpSpPr>
          <a:xfrm>
            <a:off x="7336007" y="4338993"/>
            <a:ext cx="146295" cy="293014"/>
            <a:chOff x="3985700" y="3210375"/>
            <a:chExt cx="241750" cy="484200"/>
          </a:xfrm>
        </p:grpSpPr>
        <p:sp>
          <p:nvSpPr>
            <p:cNvPr id="5191" name="Google Shape;5191;p68"/>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92" name="Google Shape;5192;p68"/>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193" name="Google Shape;5193;p68"/>
          <p:cNvGrpSpPr/>
          <p:nvPr/>
        </p:nvGrpSpPr>
        <p:grpSpPr>
          <a:xfrm>
            <a:off x="7627599" y="4339862"/>
            <a:ext cx="291364" cy="291273"/>
            <a:chOff x="4460225" y="3211300"/>
            <a:chExt cx="481475" cy="481325"/>
          </a:xfrm>
        </p:grpSpPr>
        <p:sp>
          <p:nvSpPr>
            <p:cNvPr id="5194" name="Google Shape;5194;p68"/>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95" name="Google Shape;5195;p68"/>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196" name="Google Shape;5196;p68"/>
          <p:cNvSpPr/>
          <p:nvPr/>
        </p:nvSpPr>
        <p:spPr>
          <a:xfrm>
            <a:off x="7992172" y="4356244"/>
            <a:ext cx="292378" cy="258309"/>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197" name="Google Shape;5197;p68"/>
          <p:cNvGrpSpPr/>
          <p:nvPr/>
        </p:nvGrpSpPr>
        <p:grpSpPr>
          <a:xfrm>
            <a:off x="8346313" y="4364893"/>
            <a:ext cx="293967" cy="241213"/>
            <a:chOff x="5647000" y="3252650"/>
            <a:chExt cx="485775" cy="398600"/>
          </a:xfrm>
        </p:grpSpPr>
        <p:sp>
          <p:nvSpPr>
            <p:cNvPr id="5198" name="Google Shape;5198;p68"/>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199" name="Google Shape;5199;p68"/>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00" name="Google Shape;5200;p68"/>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01" name="Google Shape;5201;p68"/>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02" name="Google Shape;5202;p68"/>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03" name="Google Shape;5203;p68"/>
          <p:cNvGrpSpPr/>
          <p:nvPr/>
        </p:nvGrpSpPr>
        <p:grpSpPr>
          <a:xfrm>
            <a:off x="8707497" y="4364984"/>
            <a:ext cx="293181" cy="241031"/>
            <a:chOff x="6242450" y="3252800"/>
            <a:chExt cx="484475" cy="398300"/>
          </a:xfrm>
        </p:grpSpPr>
        <p:sp>
          <p:nvSpPr>
            <p:cNvPr id="5204" name="Google Shape;5204;p68"/>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05" name="Google Shape;5205;p68"/>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06" name="Google Shape;5206;p68"/>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07" name="Google Shape;5207;p68"/>
          <p:cNvGrpSpPr/>
          <p:nvPr/>
        </p:nvGrpSpPr>
        <p:grpSpPr>
          <a:xfrm>
            <a:off x="5488181" y="4699484"/>
            <a:ext cx="256961" cy="292363"/>
            <a:chOff x="922025" y="3804850"/>
            <a:chExt cx="424625" cy="483125"/>
          </a:xfrm>
        </p:grpSpPr>
        <p:sp>
          <p:nvSpPr>
            <p:cNvPr id="5208" name="Google Shape;5208;p68"/>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09" name="Google Shape;5209;p68"/>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210" name="Google Shape;5210;p68"/>
          <p:cNvSpPr/>
          <p:nvPr/>
        </p:nvSpPr>
        <p:spPr>
          <a:xfrm>
            <a:off x="5839160" y="4698828"/>
            <a:ext cx="299352" cy="293437"/>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211" name="Google Shape;5211;p68"/>
          <p:cNvGrpSpPr/>
          <p:nvPr/>
        </p:nvGrpSpPr>
        <p:grpSpPr>
          <a:xfrm>
            <a:off x="6203885" y="4699484"/>
            <a:ext cx="268975" cy="292363"/>
            <a:chOff x="2100300" y="3804850"/>
            <a:chExt cx="444475" cy="483125"/>
          </a:xfrm>
        </p:grpSpPr>
        <p:sp>
          <p:nvSpPr>
            <p:cNvPr id="5212" name="Google Shape;5212;p68"/>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13" name="Google Shape;5213;p68"/>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14" name="Google Shape;5214;p68"/>
          <p:cNvGrpSpPr/>
          <p:nvPr/>
        </p:nvGrpSpPr>
        <p:grpSpPr>
          <a:xfrm>
            <a:off x="6567973" y="4699484"/>
            <a:ext cx="252907" cy="292363"/>
            <a:chOff x="2708700" y="3804850"/>
            <a:chExt cx="417925" cy="483125"/>
          </a:xfrm>
        </p:grpSpPr>
        <p:sp>
          <p:nvSpPr>
            <p:cNvPr id="5215" name="Google Shape;5215;p68"/>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16" name="Google Shape;5216;p68"/>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17" name="Google Shape;5217;p68"/>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18" name="Google Shape;5218;p68"/>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219" name="Google Shape;5219;p68"/>
          <p:cNvSpPr/>
          <p:nvPr/>
        </p:nvSpPr>
        <p:spPr>
          <a:xfrm>
            <a:off x="6907388" y="4734212"/>
            <a:ext cx="292363" cy="22266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20" name="Google Shape;5220;p68"/>
          <p:cNvSpPr/>
          <p:nvPr/>
        </p:nvSpPr>
        <p:spPr>
          <a:xfrm>
            <a:off x="7274176" y="4699356"/>
            <a:ext cx="269761" cy="292378"/>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221" name="Google Shape;5221;p68"/>
          <p:cNvGrpSpPr/>
          <p:nvPr/>
        </p:nvGrpSpPr>
        <p:grpSpPr>
          <a:xfrm>
            <a:off x="7631025" y="4700582"/>
            <a:ext cx="284512" cy="290170"/>
            <a:chOff x="4467450" y="3808475"/>
            <a:chExt cx="470150" cy="479500"/>
          </a:xfrm>
        </p:grpSpPr>
        <p:sp>
          <p:nvSpPr>
            <p:cNvPr id="5222" name="Google Shape;5222;p68"/>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23" name="Google Shape;5223;p68"/>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24" name="Google Shape;5224;p68"/>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25" name="Google Shape;5225;p68"/>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26" name="Google Shape;5226;p68"/>
          <p:cNvGrpSpPr/>
          <p:nvPr/>
        </p:nvGrpSpPr>
        <p:grpSpPr>
          <a:xfrm>
            <a:off x="7992300" y="4699484"/>
            <a:ext cx="292378" cy="292363"/>
            <a:chOff x="5053900" y="3804850"/>
            <a:chExt cx="483150" cy="483125"/>
          </a:xfrm>
        </p:grpSpPr>
        <p:sp>
          <p:nvSpPr>
            <p:cNvPr id="5227" name="Google Shape;5227;p68"/>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28" name="Google Shape;5228;p68"/>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29" name="Google Shape;5229;p68"/>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30" name="Google Shape;5230;p68"/>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31" name="Google Shape;5231;p68"/>
          <p:cNvGrpSpPr/>
          <p:nvPr/>
        </p:nvGrpSpPr>
        <p:grpSpPr>
          <a:xfrm>
            <a:off x="8347114" y="4699484"/>
            <a:ext cx="292363" cy="292363"/>
            <a:chOff x="5648375" y="3804850"/>
            <a:chExt cx="483125" cy="483125"/>
          </a:xfrm>
        </p:grpSpPr>
        <p:sp>
          <p:nvSpPr>
            <p:cNvPr id="5232" name="Google Shape;5232;p68"/>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33" name="Google Shape;5233;p68"/>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34" name="Google Shape;5234;p68"/>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35" name="Google Shape;5235;p68"/>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36" name="Google Shape;5236;p68"/>
          <p:cNvGrpSpPr/>
          <p:nvPr/>
        </p:nvGrpSpPr>
        <p:grpSpPr>
          <a:xfrm>
            <a:off x="8727973" y="4704053"/>
            <a:ext cx="252227" cy="283225"/>
            <a:chOff x="6276025" y="3812400"/>
            <a:chExt cx="416800" cy="468025"/>
          </a:xfrm>
        </p:grpSpPr>
        <p:sp>
          <p:nvSpPr>
            <p:cNvPr id="5237" name="Google Shape;5237;p68"/>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38" name="Google Shape;5238;p68"/>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39" name="Google Shape;5239;p68"/>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40" name="Google Shape;5240;p68"/>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41" name="Google Shape;5241;p68"/>
          <p:cNvGrpSpPr/>
          <p:nvPr/>
        </p:nvGrpSpPr>
        <p:grpSpPr>
          <a:xfrm>
            <a:off x="5469430" y="5059589"/>
            <a:ext cx="294466" cy="292378"/>
            <a:chOff x="890400" y="4399350"/>
            <a:chExt cx="486600" cy="483150"/>
          </a:xfrm>
        </p:grpSpPr>
        <p:sp>
          <p:nvSpPr>
            <p:cNvPr id="5242" name="Google Shape;5242;p68"/>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43" name="Google Shape;5243;p68"/>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44" name="Google Shape;5244;p68"/>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45" name="Google Shape;5245;p68"/>
          <p:cNvGrpSpPr/>
          <p:nvPr/>
        </p:nvGrpSpPr>
        <p:grpSpPr>
          <a:xfrm>
            <a:off x="5842693" y="5072721"/>
            <a:ext cx="292363" cy="266114"/>
            <a:chOff x="1487200" y="4421025"/>
            <a:chExt cx="483125" cy="439750"/>
          </a:xfrm>
        </p:grpSpPr>
        <p:sp>
          <p:nvSpPr>
            <p:cNvPr id="5246" name="Google Shape;5246;p68"/>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47" name="Google Shape;5247;p68"/>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48" name="Google Shape;5248;p68"/>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49" name="Google Shape;5249;p68"/>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50" name="Google Shape;5250;p68"/>
          <p:cNvGrpSpPr/>
          <p:nvPr/>
        </p:nvGrpSpPr>
        <p:grpSpPr>
          <a:xfrm>
            <a:off x="6190155" y="5059604"/>
            <a:ext cx="296433" cy="292348"/>
            <a:chOff x="2079300" y="4399325"/>
            <a:chExt cx="489850" cy="483100"/>
          </a:xfrm>
        </p:grpSpPr>
        <p:sp>
          <p:nvSpPr>
            <p:cNvPr id="5251" name="Google Shape;5251;p68"/>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52" name="Google Shape;5252;p68"/>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253" name="Google Shape;5253;p68"/>
          <p:cNvSpPr/>
          <p:nvPr/>
        </p:nvSpPr>
        <p:spPr>
          <a:xfrm>
            <a:off x="6565847" y="5059475"/>
            <a:ext cx="257022" cy="292332"/>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254" name="Google Shape;5254;p68"/>
          <p:cNvGrpSpPr/>
          <p:nvPr/>
        </p:nvGrpSpPr>
        <p:grpSpPr>
          <a:xfrm>
            <a:off x="6934944" y="5059604"/>
            <a:ext cx="237415" cy="292348"/>
            <a:chOff x="3316000" y="4399325"/>
            <a:chExt cx="392325" cy="483100"/>
          </a:xfrm>
        </p:grpSpPr>
        <p:sp>
          <p:nvSpPr>
            <p:cNvPr id="5255" name="Google Shape;5255;p68"/>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56" name="Google Shape;5256;p68"/>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57" name="Google Shape;5257;p68"/>
          <p:cNvGrpSpPr/>
          <p:nvPr/>
        </p:nvGrpSpPr>
        <p:grpSpPr>
          <a:xfrm>
            <a:off x="7299994" y="5059589"/>
            <a:ext cx="218323" cy="292378"/>
            <a:chOff x="3926225" y="4399275"/>
            <a:chExt cx="360775" cy="483150"/>
          </a:xfrm>
        </p:grpSpPr>
        <p:sp>
          <p:nvSpPr>
            <p:cNvPr id="5258" name="Google Shape;5258;p68"/>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59" name="Google Shape;5259;p68"/>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260" name="Google Shape;5260;p68"/>
          <p:cNvSpPr/>
          <p:nvPr/>
        </p:nvSpPr>
        <p:spPr>
          <a:xfrm>
            <a:off x="7696077" y="5059483"/>
            <a:ext cx="154177" cy="292317"/>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261" name="Google Shape;5261;p68"/>
          <p:cNvGrpSpPr/>
          <p:nvPr/>
        </p:nvGrpSpPr>
        <p:grpSpPr>
          <a:xfrm>
            <a:off x="7992345" y="5059642"/>
            <a:ext cx="292287" cy="292272"/>
            <a:chOff x="5053975" y="4399375"/>
            <a:chExt cx="483000" cy="482975"/>
          </a:xfrm>
        </p:grpSpPr>
        <p:sp>
          <p:nvSpPr>
            <p:cNvPr id="5262" name="Google Shape;5262;p68"/>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63" name="Google Shape;5263;p68"/>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64" name="Google Shape;5264;p68"/>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65" name="Google Shape;5265;p68"/>
          <p:cNvGrpSpPr/>
          <p:nvPr/>
        </p:nvGrpSpPr>
        <p:grpSpPr>
          <a:xfrm>
            <a:off x="8347114" y="5059596"/>
            <a:ext cx="292363" cy="292363"/>
            <a:chOff x="5648375" y="4399300"/>
            <a:chExt cx="483125" cy="483125"/>
          </a:xfrm>
        </p:grpSpPr>
        <p:sp>
          <p:nvSpPr>
            <p:cNvPr id="5266" name="Google Shape;5266;p68"/>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67" name="Google Shape;5267;p68"/>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68" name="Google Shape;5268;p68"/>
          <p:cNvGrpSpPr/>
          <p:nvPr/>
        </p:nvGrpSpPr>
        <p:grpSpPr>
          <a:xfrm>
            <a:off x="8705938" y="5069870"/>
            <a:ext cx="296296" cy="271818"/>
            <a:chOff x="6239575" y="4416275"/>
            <a:chExt cx="489625" cy="449175"/>
          </a:xfrm>
        </p:grpSpPr>
        <p:sp>
          <p:nvSpPr>
            <p:cNvPr id="5269" name="Google Shape;5269;p68"/>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70" name="Google Shape;5270;p68"/>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71" name="Google Shape;5271;p68"/>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72" name="Google Shape;5272;p68"/>
          <p:cNvGrpSpPr/>
          <p:nvPr/>
        </p:nvGrpSpPr>
        <p:grpSpPr>
          <a:xfrm>
            <a:off x="9050434" y="3978751"/>
            <a:ext cx="292363" cy="292363"/>
            <a:chOff x="892750" y="4993750"/>
            <a:chExt cx="483125" cy="483125"/>
          </a:xfrm>
        </p:grpSpPr>
        <p:sp>
          <p:nvSpPr>
            <p:cNvPr id="5273" name="Google Shape;5273;p68"/>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74" name="Google Shape;5274;p68"/>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75" name="Google Shape;5275;p68"/>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76" name="Google Shape;5276;p68"/>
          <p:cNvGrpSpPr/>
          <p:nvPr/>
        </p:nvGrpSpPr>
        <p:grpSpPr>
          <a:xfrm>
            <a:off x="9050449" y="4339374"/>
            <a:ext cx="292363" cy="292363"/>
            <a:chOff x="1487200" y="4993750"/>
            <a:chExt cx="483125" cy="483125"/>
          </a:xfrm>
        </p:grpSpPr>
        <p:sp>
          <p:nvSpPr>
            <p:cNvPr id="5277" name="Google Shape;5277;p68"/>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78" name="Google Shape;5278;p68"/>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79" name="Google Shape;5279;p68"/>
          <p:cNvGrpSpPr/>
          <p:nvPr/>
        </p:nvGrpSpPr>
        <p:grpSpPr>
          <a:xfrm>
            <a:off x="9050464" y="4699521"/>
            <a:ext cx="292363" cy="292363"/>
            <a:chOff x="2081650" y="4993750"/>
            <a:chExt cx="483125" cy="483125"/>
          </a:xfrm>
        </p:grpSpPr>
        <p:sp>
          <p:nvSpPr>
            <p:cNvPr id="5280" name="Google Shape;5280;p68"/>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81" name="Google Shape;5281;p68"/>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82" name="Google Shape;5282;p68"/>
          <p:cNvGrpSpPr/>
          <p:nvPr/>
        </p:nvGrpSpPr>
        <p:grpSpPr>
          <a:xfrm>
            <a:off x="9415103" y="3978751"/>
            <a:ext cx="292363" cy="292363"/>
            <a:chOff x="2676100" y="4993750"/>
            <a:chExt cx="483125" cy="483125"/>
          </a:xfrm>
        </p:grpSpPr>
        <p:sp>
          <p:nvSpPr>
            <p:cNvPr id="5283" name="Google Shape;5283;p68"/>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84" name="Google Shape;5284;p68"/>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85" name="Google Shape;5285;p68"/>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86" name="Google Shape;5286;p68"/>
          <p:cNvGrpSpPr/>
          <p:nvPr/>
        </p:nvGrpSpPr>
        <p:grpSpPr>
          <a:xfrm>
            <a:off x="9050495" y="5059615"/>
            <a:ext cx="292363" cy="292363"/>
            <a:chOff x="3270550" y="4993750"/>
            <a:chExt cx="483125" cy="483125"/>
          </a:xfrm>
        </p:grpSpPr>
        <p:sp>
          <p:nvSpPr>
            <p:cNvPr id="5287" name="Google Shape;5287;p68"/>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88" name="Google Shape;5288;p68"/>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89" name="Google Shape;5289;p68"/>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
        <p:nvSpPr>
          <p:cNvPr id="5290" name="Google Shape;5290;p68"/>
          <p:cNvSpPr/>
          <p:nvPr/>
        </p:nvSpPr>
        <p:spPr>
          <a:xfrm>
            <a:off x="9415028" y="4339172"/>
            <a:ext cx="292378" cy="292454"/>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nvGrpSpPr>
          <p:cNvPr id="5291" name="Google Shape;5291;p68"/>
          <p:cNvGrpSpPr/>
          <p:nvPr/>
        </p:nvGrpSpPr>
        <p:grpSpPr>
          <a:xfrm>
            <a:off x="9415141" y="4699475"/>
            <a:ext cx="292378" cy="292454"/>
            <a:chOff x="4459450" y="4993700"/>
            <a:chExt cx="483150" cy="483275"/>
          </a:xfrm>
        </p:grpSpPr>
        <p:sp>
          <p:nvSpPr>
            <p:cNvPr id="5292" name="Google Shape;5292;p68"/>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93" name="Google Shape;5293;p68"/>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grpSp>
        <p:nvGrpSpPr>
          <p:cNvPr id="5294" name="Google Shape;5294;p68"/>
          <p:cNvGrpSpPr/>
          <p:nvPr/>
        </p:nvGrpSpPr>
        <p:grpSpPr>
          <a:xfrm>
            <a:off x="9415156" y="5059570"/>
            <a:ext cx="292378" cy="292454"/>
            <a:chOff x="5053900" y="4993700"/>
            <a:chExt cx="483150" cy="483275"/>
          </a:xfrm>
        </p:grpSpPr>
        <p:sp>
          <p:nvSpPr>
            <p:cNvPr id="5295" name="Google Shape;5295;p68"/>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sp>
          <p:nvSpPr>
            <p:cNvPr id="5296" name="Google Shape;5296;p68"/>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435D74"/>
                </a:solidFill>
                <a:latin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00"/>
        <p:cNvGrpSpPr/>
        <p:nvPr/>
      </p:nvGrpSpPr>
      <p:grpSpPr>
        <a:xfrm>
          <a:off x="0" y="0"/>
          <a:ext cx="0" cy="0"/>
          <a:chOff x="0" y="0"/>
          <a:chExt cx="0" cy="0"/>
        </a:xfrm>
      </p:grpSpPr>
      <p:sp>
        <p:nvSpPr>
          <p:cNvPr id="5301" name="Google Shape;5301;p69"/>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Business </a:t>
            </a:r>
            <a:r>
              <a:rPr lang="es"/>
              <a:t>I</a:t>
            </a:r>
            <a:r>
              <a:rPr lang="es">
                <a:solidFill>
                  <a:srgbClr val="FFFFFF"/>
                </a:solidFill>
                <a:latin typeface="Proxima Nova Semibold"/>
                <a:ea typeface="Proxima Nova Semibold"/>
                <a:cs typeface="Proxima Nova Semibold"/>
                <a:sym typeface="Proxima Nova Semibold"/>
              </a:rPr>
              <a:t>cons</a:t>
            </a:r>
            <a:endParaRPr>
              <a:solidFill>
                <a:srgbClr val="FFFFFF"/>
              </a:solidFill>
              <a:latin typeface="Proxima Nova Semibold"/>
              <a:ea typeface="Proxima Nova Semibold"/>
              <a:cs typeface="Proxima Nova Semibold"/>
              <a:sym typeface="Proxima Nova Semibold"/>
            </a:endParaRPr>
          </a:p>
        </p:txBody>
      </p:sp>
      <p:grpSp>
        <p:nvGrpSpPr>
          <p:cNvPr id="5302" name="Google Shape;5302;p69"/>
          <p:cNvGrpSpPr/>
          <p:nvPr/>
        </p:nvGrpSpPr>
        <p:grpSpPr>
          <a:xfrm>
            <a:off x="1280127" y="2117003"/>
            <a:ext cx="440551" cy="440517"/>
            <a:chOff x="-65131525" y="1914325"/>
            <a:chExt cx="316650" cy="316625"/>
          </a:xfrm>
        </p:grpSpPr>
        <p:sp>
          <p:nvSpPr>
            <p:cNvPr id="5303" name="Google Shape;5303;p6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4" name="Google Shape;5304;p6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05" name="Google Shape;5305;p69"/>
          <p:cNvGrpSpPr/>
          <p:nvPr/>
        </p:nvGrpSpPr>
        <p:grpSpPr>
          <a:xfrm>
            <a:off x="1280127" y="2628510"/>
            <a:ext cx="440551" cy="440551"/>
            <a:chOff x="-65131525" y="2281350"/>
            <a:chExt cx="316650" cy="316650"/>
          </a:xfrm>
        </p:grpSpPr>
        <p:sp>
          <p:nvSpPr>
            <p:cNvPr id="5306" name="Google Shape;5306;p6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07" name="Google Shape;5307;p6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08" name="Google Shape;5308;p69"/>
          <p:cNvGrpSpPr/>
          <p:nvPr/>
        </p:nvGrpSpPr>
        <p:grpSpPr>
          <a:xfrm>
            <a:off x="1283971" y="3137514"/>
            <a:ext cx="432864" cy="441629"/>
            <a:chOff x="-65129950" y="2646800"/>
            <a:chExt cx="311125" cy="317425"/>
          </a:xfrm>
        </p:grpSpPr>
        <p:sp>
          <p:nvSpPr>
            <p:cNvPr id="5309" name="Google Shape;5309;p6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0" name="Google Shape;5310;p6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11" name="Google Shape;5311;p69"/>
          <p:cNvGrpSpPr/>
          <p:nvPr/>
        </p:nvGrpSpPr>
        <p:grpSpPr>
          <a:xfrm>
            <a:off x="3934157" y="2115334"/>
            <a:ext cx="443821" cy="443856"/>
            <a:chOff x="-63252250" y="1930850"/>
            <a:chExt cx="319000" cy="319025"/>
          </a:xfrm>
        </p:grpSpPr>
        <p:sp>
          <p:nvSpPr>
            <p:cNvPr id="5312" name="Google Shape;5312;p6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3" name="Google Shape;5313;p6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314" name="Google Shape;5314;p69"/>
          <p:cNvSpPr/>
          <p:nvPr/>
        </p:nvSpPr>
        <p:spPr>
          <a:xfrm>
            <a:off x="3929642" y="2627590"/>
            <a:ext cx="447891" cy="442568"/>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315" name="Google Shape;5315;p69"/>
          <p:cNvGrpSpPr/>
          <p:nvPr/>
        </p:nvGrpSpPr>
        <p:grpSpPr>
          <a:xfrm>
            <a:off x="3935253" y="3136956"/>
            <a:ext cx="441629" cy="442743"/>
            <a:chOff x="-63250675" y="2664125"/>
            <a:chExt cx="317425" cy="318225"/>
          </a:xfrm>
        </p:grpSpPr>
        <p:sp>
          <p:nvSpPr>
            <p:cNvPr id="5316" name="Google Shape;5316;p6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17" name="Google Shape;5317;p6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18" name="Google Shape;5318;p69"/>
          <p:cNvGrpSpPr/>
          <p:nvPr/>
        </p:nvGrpSpPr>
        <p:grpSpPr>
          <a:xfrm>
            <a:off x="6618346" y="2119993"/>
            <a:ext cx="437247" cy="434534"/>
            <a:chOff x="-61354075" y="1940500"/>
            <a:chExt cx="314275" cy="312325"/>
          </a:xfrm>
        </p:grpSpPr>
        <p:sp>
          <p:nvSpPr>
            <p:cNvPr id="5319" name="Google Shape;5319;p6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0" name="Google Shape;5320;p6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1" name="Google Shape;5321;p6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2" name="Google Shape;5322;p6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23" name="Google Shape;5323;p69"/>
          <p:cNvGrpSpPr/>
          <p:nvPr/>
        </p:nvGrpSpPr>
        <p:grpSpPr>
          <a:xfrm>
            <a:off x="6616692" y="2646596"/>
            <a:ext cx="440551" cy="404379"/>
            <a:chOff x="-61354875" y="2322300"/>
            <a:chExt cx="316650" cy="290650"/>
          </a:xfrm>
        </p:grpSpPr>
        <p:sp>
          <p:nvSpPr>
            <p:cNvPr id="5324" name="Google Shape;5324;p6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5" name="Google Shape;5325;p6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6" name="Google Shape;5326;p6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27" name="Google Shape;5327;p69"/>
          <p:cNvGrpSpPr/>
          <p:nvPr/>
        </p:nvGrpSpPr>
        <p:grpSpPr>
          <a:xfrm>
            <a:off x="6616692" y="3138052"/>
            <a:ext cx="440551" cy="440551"/>
            <a:chOff x="-61354875" y="2671225"/>
            <a:chExt cx="316650" cy="316650"/>
          </a:xfrm>
        </p:grpSpPr>
        <p:sp>
          <p:nvSpPr>
            <p:cNvPr id="5328" name="Google Shape;5328;p6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29" name="Google Shape;5329;p6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0" name="Google Shape;5330;p6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1" name="Google Shape;5331;p6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2" name="Google Shape;5332;p6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33" name="Google Shape;5333;p69"/>
          <p:cNvGrpSpPr/>
          <p:nvPr/>
        </p:nvGrpSpPr>
        <p:grpSpPr>
          <a:xfrm>
            <a:off x="9281395" y="2115003"/>
            <a:ext cx="443821" cy="444517"/>
            <a:chOff x="-59502375" y="1904375"/>
            <a:chExt cx="319000" cy="319500"/>
          </a:xfrm>
        </p:grpSpPr>
        <p:sp>
          <p:nvSpPr>
            <p:cNvPr id="5334" name="Google Shape;5334;p6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5" name="Google Shape;5335;p6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6" name="Google Shape;5336;p6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37" name="Google Shape;5337;p69"/>
          <p:cNvGrpSpPr/>
          <p:nvPr/>
        </p:nvGrpSpPr>
        <p:grpSpPr>
          <a:xfrm>
            <a:off x="1814476" y="2118551"/>
            <a:ext cx="443821" cy="437422"/>
            <a:chOff x="-64774725" y="1916550"/>
            <a:chExt cx="319000" cy="314400"/>
          </a:xfrm>
        </p:grpSpPr>
        <p:sp>
          <p:nvSpPr>
            <p:cNvPr id="5338" name="Google Shape;5338;p6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39" name="Google Shape;5339;p6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40" name="Google Shape;5340;p69"/>
          <p:cNvGrpSpPr/>
          <p:nvPr/>
        </p:nvGrpSpPr>
        <p:grpSpPr>
          <a:xfrm>
            <a:off x="1816111" y="2626318"/>
            <a:ext cx="440551" cy="444934"/>
            <a:chOff x="-64764500" y="2280550"/>
            <a:chExt cx="316650" cy="319800"/>
          </a:xfrm>
        </p:grpSpPr>
        <p:sp>
          <p:nvSpPr>
            <p:cNvPr id="5341" name="Google Shape;5341;p6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2" name="Google Shape;5342;p6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343" name="Google Shape;5343;p69"/>
          <p:cNvSpPr/>
          <p:nvPr/>
        </p:nvSpPr>
        <p:spPr>
          <a:xfrm>
            <a:off x="1841519" y="3138155"/>
            <a:ext cx="384657" cy="440551"/>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344" name="Google Shape;5344;p69"/>
          <p:cNvGrpSpPr/>
          <p:nvPr/>
        </p:nvGrpSpPr>
        <p:grpSpPr>
          <a:xfrm>
            <a:off x="4476774" y="2163001"/>
            <a:ext cx="439439" cy="348517"/>
            <a:chOff x="-62882850" y="1999375"/>
            <a:chExt cx="315850" cy="250500"/>
          </a:xfrm>
        </p:grpSpPr>
        <p:sp>
          <p:nvSpPr>
            <p:cNvPr id="5345" name="Google Shape;5345;p6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6" name="Google Shape;5346;p6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47" name="Google Shape;5347;p69"/>
          <p:cNvGrpSpPr/>
          <p:nvPr/>
        </p:nvGrpSpPr>
        <p:grpSpPr>
          <a:xfrm>
            <a:off x="4466357" y="2627953"/>
            <a:ext cx="460273" cy="441665"/>
            <a:chOff x="-62890750" y="2296300"/>
            <a:chExt cx="330825" cy="317450"/>
          </a:xfrm>
        </p:grpSpPr>
        <p:sp>
          <p:nvSpPr>
            <p:cNvPr id="5348" name="Google Shape;5348;p6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49" name="Google Shape;5349;p6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0" name="Google Shape;5350;p6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51" name="Google Shape;5351;p69"/>
          <p:cNvGrpSpPr/>
          <p:nvPr/>
        </p:nvGrpSpPr>
        <p:grpSpPr>
          <a:xfrm>
            <a:off x="4476774" y="3137513"/>
            <a:ext cx="439439" cy="441629"/>
            <a:chOff x="-62882850" y="2664925"/>
            <a:chExt cx="315850" cy="317425"/>
          </a:xfrm>
        </p:grpSpPr>
        <p:sp>
          <p:nvSpPr>
            <p:cNvPr id="5352" name="Google Shape;5352;p6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3" name="Google Shape;5353;p6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354" name="Google Shape;5354;p69"/>
          <p:cNvSpPr/>
          <p:nvPr/>
        </p:nvSpPr>
        <p:spPr>
          <a:xfrm>
            <a:off x="7149190" y="2118086"/>
            <a:ext cx="443856" cy="438500"/>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355" name="Google Shape;5355;p69"/>
          <p:cNvGrpSpPr/>
          <p:nvPr/>
        </p:nvGrpSpPr>
        <p:grpSpPr>
          <a:xfrm>
            <a:off x="7153233" y="2632335"/>
            <a:ext cx="440551" cy="432900"/>
            <a:chOff x="-60988625" y="2310475"/>
            <a:chExt cx="316650" cy="311150"/>
          </a:xfrm>
        </p:grpSpPr>
        <p:sp>
          <p:nvSpPr>
            <p:cNvPr id="5356" name="Google Shape;5356;p6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7" name="Google Shape;5357;p6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8" name="Google Shape;5358;p6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59" name="Google Shape;5359;p6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0" name="Google Shape;5360;p6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1" name="Google Shape;5361;p6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62" name="Google Shape;5362;p69"/>
          <p:cNvGrpSpPr/>
          <p:nvPr/>
        </p:nvGrpSpPr>
        <p:grpSpPr>
          <a:xfrm>
            <a:off x="7153789" y="3136539"/>
            <a:ext cx="439439" cy="443578"/>
            <a:chOff x="-60987050" y="2671400"/>
            <a:chExt cx="315850" cy="318825"/>
          </a:xfrm>
        </p:grpSpPr>
        <p:sp>
          <p:nvSpPr>
            <p:cNvPr id="5363" name="Google Shape;5363;p6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4" name="Google Shape;5364;p6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65" name="Google Shape;5365;p69"/>
          <p:cNvGrpSpPr/>
          <p:nvPr/>
        </p:nvGrpSpPr>
        <p:grpSpPr>
          <a:xfrm>
            <a:off x="9281394" y="2633450"/>
            <a:ext cx="443821" cy="430674"/>
            <a:chOff x="-59481900" y="2290800"/>
            <a:chExt cx="319000" cy="309550"/>
          </a:xfrm>
        </p:grpSpPr>
        <p:sp>
          <p:nvSpPr>
            <p:cNvPr id="5366" name="Google Shape;5366;p6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7" name="Google Shape;5367;p6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8" name="Google Shape;5368;p6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69" name="Google Shape;5369;p6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0" name="Google Shape;5370;p6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1" name="Google Shape;5371;p6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72" name="Google Shape;5372;p69"/>
          <p:cNvGrpSpPr/>
          <p:nvPr/>
        </p:nvGrpSpPr>
        <p:grpSpPr>
          <a:xfrm>
            <a:off x="2347541" y="2116550"/>
            <a:ext cx="443821" cy="441421"/>
            <a:chOff x="-64401400" y="1914475"/>
            <a:chExt cx="319000" cy="317275"/>
          </a:xfrm>
        </p:grpSpPr>
        <p:sp>
          <p:nvSpPr>
            <p:cNvPr id="5373" name="Google Shape;5373;p6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4" name="Google Shape;5374;p6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5" name="Google Shape;5375;p6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76" name="Google Shape;5376;p69"/>
          <p:cNvGrpSpPr/>
          <p:nvPr/>
        </p:nvGrpSpPr>
        <p:grpSpPr>
          <a:xfrm>
            <a:off x="2425349" y="2628963"/>
            <a:ext cx="288206" cy="439648"/>
            <a:chOff x="-64343900" y="2282125"/>
            <a:chExt cx="207150" cy="316000"/>
          </a:xfrm>
        </p:grpSpPr>
        <p:sp>
          <p:nvSpPr>
            <p:cNvPr id="5377" name="Google Shape;5377;p6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78" name="Google Shape;5378;p6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379" name="Google Shape;5379;p69"/>
          <p:cNvSpPr/>
          <p:nvPr/>
        </p:nvSpPr>
        <p:spPr>
          <a:xfrm>
            <a:off x="2346111" y="3135964"/>
            <a:ext cx="441629" cy="444934"/>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380" name="Google Shape;5380;p69"/>
          <p:cNvGrpSpPr/>
          <p:nvPr/>
        </p:nvGrpSpPr>
        <p:grpSpPr>
          <a:xfrm>
            <a:off x="5048007" y="2116863"/>
            <a:ext cx="383544" cy="440795"/>
            <a:chOff x="-62496925" y="1931475"/>
            <a:chExt cx="275675" cy="316825"/>
          </a:xfrm>
        </p:grpSpPr>
        <p:sp>
          <p:nvSpPr>
            <p:cNvPr id="5381" name="Google Shape;5381;p6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2" name="Google Shape;5382;p6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83" name="Google Shape;5383;p69"/>
          <p:cNvGrpSpPr/>
          <p:nvPr/>
        </p:nvGrpSpPr>
        <p:grpSpPr>
          <a:xfrm>
            <a:off x="5020042" y="2627814"/>
            <a:ext cx="439473" cy="441943"/>
            <a:chOff x="-62516625" y="2297875"/>
            <a:chExt cx="315875" cy="317650"/>
          </a:xfrm>
        </p:grpSpPr>
        <p:sp>
          <p:nvSpPr>
            <p:cNvPr id="5384" name="Google Shape;5384;p6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5" name="Google Shape;5385;p6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86" name="Google Shape;5386;p69"/>
          <p:cNvGrpSpPr/>
          <p:nvPr/>
        </p:nvGrpSpPr>
        <p:grpSpPr>
          <a:xfrm>
            <a:off x="5018407" y="3157217"/>
            <a:ext cx="442743" cy="402221"/>
            <a:chOff x="-62518200" y="2692475"/>
            <a:chExt cx="318225" cy="289100"/>
          </a:xfrm>
        </p:grpSpPr>
        <p:sp>
          <p:nvSpPr>
            <p:cNvPr id="5387" name="Google Shape;5387;p6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88" name="Google Shape;5388;p6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89" name="Google Shape;5389;p69"/>
          <p:cNvGrpSpPr/>
          <p:nvPr/>
        </p:nvGrpSpPr>
        <p:grpSpPr>
          <a:xfrm>
            <a:off x="7713517" y="2117541"/>
            <a:ext cx="372622" cy="439439"/>
            <a:chOff x="-60597975" y="1939525"/>
            <a:chExt cx="267825" cy="315850"/>
          </a:xfrm>
        </p:grpSpPr>
        <p:sp>
          <p:nvSpPr>
            <p:cNvPr id="5390" name="Google Shape;5390;p6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1" name="Google Shape;5391;p6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92" name="Google Shape;5392;p69"/>
          <p:cNvGrpSpPr/>
          <p:nvPr/>
        </p:nvGrpSpPr>
        <p:grpSpPr>
          <a:xfrm>
            <a:off x="7677918" y="2627153"/>
            <a:ext cx="443821" cy="443265"/>
            <a:chOff x="-60620800" y="2304600"/>
            <a:chExt cx="319000" cy="318600"/>
          </a:xfrm>
        </p:grpSpPr>
        <p:sp>
          <p:nvSpPr>
            <p:cNvPr id="5393" name="Google Shape;5393;p6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4" name="Google Shape;5394;p6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5" name="Google Shape;5395;p6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96" name="Google Shape;5396;p69"/>
          <p:cNvGrpSpPr/>
          <p:nvPr/>
        </p:nvGrpSpPr>
        <p:grpSpPr>
          <a:xfrm>
            <a:off x="7679552" y="3200503"/>
            <a:ext cx="440551" cy="315649"/>
            <a:chOff x="-60621600" y="2716100"/>
            <a:chExt cx="316650" cy="226875"/>
          </a:xfrm>
        </p:grpSpPr>
        <p:sp>
          <p:nvSpPr>
            <p:cNvPr id="5397" name="Google Shape;5397;p6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398" name="Google Shape;5398;p6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399" name="Google Shape;5399;p69"/>
          <p:cNvGrpSpPr/>
          <p:nvPr/>
        </p:nvGrpSpPr>
        <p:grpSpPr>
          <a:xfrm>
            <a:off x="9287969" y="3138070"/>
            <a:ext cx="430674" cy="440517"/>
            <a:chOff x="-59475600" y="2658625"/>
            <a:chExt cx="309550" cy="316625"/>
          </a:xfrm>
        </p:grpSpPr>
        <p:sp>
          <p:nvSpPr>
            <p:cNvPr id="5400" name="Google Shape;5400;p6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1" name="Google Shape;5401;p6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2" name="Google Shape;5402;p6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3" name="Google Shape;5403;p6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4" name="Google Shape;5404;p6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5" name="Google Shape;5405;p6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6" name="Google Shape;5406;p6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407" name="Google Shape;5407;p69"/>
          <p:cNvSpPr/>
          <p:nvPr/>
        </p:nvSpPr>
        <p:spPr>
          <a:xfrm>
            <a:off x="2874557" y="2117617"/>
            <a:ext cx="439473" cy="439439"/>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08" name="Google Shape;5408;p69"/>
          <p:cNvSpPr/>
          <p:nvPr/>
        </p:nvSpPr>
        <p:spPr>
          <a:xfrm>
            <a:off x="2907444" y="2626947"/>
            <a:ext cx="373700" cy="44385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409" name="Google Shape;5409;p69"/>
          <p:cNvGrpSpPr/>
          <p:nvPr/>
        </p:nvGrpSpPr>
        <p:grpSpPr>
          <a:xfrm>
            <a:off x="2938458" y="3137514"/>
            <a:ext cx="316693" cy="441629"/>
            <a:chOff x="-63987100" y="2646800"/>
            <a:chExt cx="227625" cy="317425"/>
          </a:xfrm>
        </p:grpSpPr>
        <p:sp>
          <p:nvSpPr>
            <p:cNvPr id="5410" name="Google Shape;5410;p6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1" name="Google Shape;5411;p6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12" name="Google Shape;5412;p69"/>
          <p:cNvGrpSpPr/>
          <p:nvPr/>
        </p:nvGrpSpPr>
        <p:grpSpPr>
          <a:xfrm>
            <a:off x="5552602" y="2114793"/>
            <a:ext cx="430674" cy="444934"/>
            <a:chOff x="-62148000" y="1930075"/>
            <a:chExt cx="309550" cy="319800"/>
          </a:xfrm>
        </p:grpSpPr>
        <p:sp>
          <p:nvSpPr>
            <p:cNvPr id="5413" name="Google Shape;5413;p6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4" name="Google Shape;5414;p6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15" name="Google Shape;5415;p69"/>
          <p:cNvGrpSpPr/>
          <p:nvPr/>
        </p:nvGrpSpPr>
        <p:grpSpPr>
          <a:xfrm>
            <a:off x="5549315" y="2629049"/>
            <a:ext cx="437247" cy="439473"/>
            <a:chOff x="-62150375" y="2297875"/>
            <a:chExt cx="314275" cy="315875"/>
          </a:xfrm>
        </p:grpSpPr>
        <p:sp>
          <p:nvSpPr>
            <p:cNvPr id="5416" name="Google Shape;5416;p6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7" name="Google Shape;5417;p6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8" name="Google Shape;5418;p6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19" name="Google Shape;5419;p6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0" name="Google Shape;5420;p6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21" name="Google Shape;5421;p69"/>
          <p:cNvGrpSpPr/>
          <p:nvPr/>
        </p:nvGrpSpPr>
        <p:grpSpPr>
          <a:xfrm>
            <a:off x="5547662" y="3136956"/>
            <a:ext cx="440551" cy="442743"/>
            <a:chOff x="-62150375" y="2664925"/>
            <a:chExt cx="316650" cy="318225"/>
          </a:xfrm>
        </p:grpSpPr>
        <p:sp>
          <p:nvSpPr>
            <p:cNvPr id="5422" name="Google Shape;5422;p6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3" name="Google Shape;5423;p6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4" name="Google Shape;5424;p6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5" name="Google Shape;5425;p6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26" name="Google Shape;5426;p69"/>
          <p:cNvGrpSpPr/>
          <p:nvPr/>
        </p:nvGrpSpPr>
        <p:grpSpPr>
          <a:xfrm>
            <a:off x="8214997" y="2115402"/>
            <a:ext cx="441629" cy="443717"/>
            <a:chOff x="-60254550" y="1938025"/>
            <a:chExt cx="317425" cy="318925"/>
          </a:xfrm>
        </p:grpSpPr>
        <p:sp>
          <p:nvSpPr>
            <p:cNvPr id="5427" name="Google Shape;5427;p6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8" name="Google Shape;5428;p6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29" name="Google Shape;5429;p6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0" name="Google Shape;5430;p6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31" name="Google Shape;5431;p69"/>
          <p:cNvGrpSpPr/>
          <p:nvPr/>
        </p:nvGrpSpPr>
        <p:grpSpPr>
          <a:xfrm>
            <a:off x="8189332" y="2628422"/>
            <a:ext cx="441000" cy="440726"/>
            <a:chOff x="6479471" y="2079003"/>
            <a:chExt cx="348923" cy="348706"/>
          </a:xfrm>
        </p:grpSpPr>
        <p:sp>
          <p:nvSpPr>
            <p:cNvPr id="5432" name="Google Shape;5432;p6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433" name="Google Shape;5433;p69"/>
            <p:cNvGrpSpPr/>
            <p:nvPr/>
          </p:nvGrpSpPr>
          <p:grpSpPr>
            <a:xfrm>
              <a:off x="6520582" y="2079003"/>
              <a:ext cx="307811" cy="348706"/>
              <a:chOff x="-60218325" y="2304850"/>
              <a:chExt cx="279625" cy="316775"/>
            </a:xfrm>
          </p:grpSpPr>
          <p:sp>
            <p:nvSpPr>
              <p:cNvPr id="5434" name="Google Shape;5434;p6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5" name="Google Shape;5435;p6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6" name="Google Shape;5436;p6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7" name="Google Shape;5437;p6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8" name="Google Shape;5438;p6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39" name="Google Shape;5439;p6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0" name="Google Shape;5440;p6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5441" name="Google Shape;5441;p69"/>
          <p:cNvGrpSpPr/>
          <p:nvPr/>
        </p:nvGrpSpPr>
        <p:grpSpPr>
          <a:xfrm>
            <a:off x="8248962" y="3136417"/>
            <a:ext cx="373700" cy="443821"/>
            <a:chOff x="-60232500" y="2671225"/>
            <a:chExt cx="268600" cy="319000"/>
          </a:xfrm>
        </p:grpSpPr>
        <p:sp>
          <p:nvSpPr>
            <p:cNvPr id="5442" name="Google Shape;5442;p6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3" name="Google Shape;5443;p6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44" name="Google Shape;5444;p69"/>
          <p:cNvGrpSpPr/>
          <p:nvPr/>
        </p:nvGrpSpPr>
        <p:grpSpPr>
          <a:xfrm>
            <a:off x="9818696" y="2115351"/>
            <a:ext cx="439473" cy="443821"/>
            <a:chOff x="-59100700" y="1911950"/>
            <a:chExt cx="315875" cy="319000"/>
          </a:xfrm>
        </p:grpSpPr>
        <p:sp>
          <p:nvSpPr>
            <p:cNvPr id="5445" name="Google Shape;5445;p6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6" name="Google Shape;5446;p6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7" name="Google Shape;5447;p6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8" name="Google Shape;5448;p6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49" name="Google Shape;5449;p6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0" name="Google Shape;5450;p6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1" name="Google Shape;5451;p6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2" name="Google Shape;5452;p6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3" name="Google Shape;5453;p6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4" name="Google Shape;5454;p6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55" name="Google Shape;5455;p69"/>
          <p:cNvGrpSpPr/>
          <p:nvPr/>
        </p:nvGrpSpPr>
        <p:grpSpPr>
          <a:xfrm>
            <a:off x="3406018" y="2117124"/>
            <a:ext cx="456969" cy="440273"/>
            <a:chOff x="-63665750" y="1914325"/>
            <a:chExt cx="328450" cy="316450"/>
          </a:xfrm>
        </p:grpSpPr>
        <p:sp>
          <p:nvSpPr>
            <p:cNvPr id="5456" name="Google Shape;5456;p6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57" name="Google Shape;5457;p6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58" name="Google Shape;5458;p69"/>
          <p:cNvGrpSpPr/>
          <p:nvPr/>
        </p:nvGrpSpPr>
        <p:grpSpPr>
          <a:xfrm>
            <a:off x="3412035" y="2627136"/>
            <a:ext cx="444934" cy="443299"/>
            <a:chOff x="-63666550" y="2278975"/>
            <a:chExt cx="319800" cy="318625"/>
          </a:xfrm>
        </p:grpSpPr>
        <p:sp>
          <p:nvSpPr>
            <p:cNvPr id="5459" name="Google Shape;5459;p6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0" name="Google Shape;5460;p6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61" name="Google Shape;5461;p69"/>
          <p:cNvGrpSpPr/>
          <p:nvPr/>
        </p:nvGrpSpPr>
        <p:grpSpPr>
          <a:xfrm>
            <a:off x="3408748" y="3137374"/>
            <a:ext cx="451508" cy="441909"/>
            <a:chOff x="-63669700" y="2646600"/>
            <a:chExt cx="324525" cy="317625"/>
          </a:xfrm>
        </p:grpSpPr>
        <p:sp>
          <p:nvSpPr>
            <p:cNvPr id="5462" name="Google Shape;5462;p6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3" name="Google Shape;5463;p6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64" name="Google Shape;5464;p69"/>
          <p:cNvGrpSpPr/>
          <p:nvPr/>
        </p:nvGrpSpPr>
        <p:grpSpPr>
          <a:xfrm>
            <a:off x="6074538" y="2116707"/>
            <a:ext cx="440551" cy="441109"/>
            <a:chOff x="-61784125" y="1931250"/>
            <a:chExt cx="316650" cy="317050"/>
          </a:xfrm>
        </p:grpSpPr>
        <p:sp>
          <p:nvSpPr>
            <p:cNvPr id="5465" name="Google Shape;5465;p6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6" name="Google Shape;5466;p6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7" name="Google Shape;5467;p6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68" name="Google Shape;5468;p6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69" name="Google Shape;5469;p69"/>
          <p:cNvGrpSpPr/>
          <p:nvPr/>
        </p:nvGrpSpPr>
        <p:grpSpPr>
          <a:xfrm>
            <a:off x="6074538" y="2628510"/>
            <a:ext cx="440551" cy="440551"/>
            <a:chOff x="-61783350" y="2297100"/>
            <a:chExt cx="316650" cy="316650"/>
          </a:xfrm>
        </p:grpSpPr>
        <p:sp>
          <p:nvSpPr>
            <p:cNvPr id="5470" name="Google Shape;5470;p6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1" name="Google Shape;5471;p6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72" name="Google Shape;5472;p69"/>
          <p:cNvGrpSpPr/>
          <p:nvPr/>
        </p:nvGrpSpPr>
        <p:grpSpPr>
          <a:xfrm>
            <a:off x="6074538" y="3136225"/>
            <a:ext cx="440551" cy="444204"/>
            <a:chOff x="-61782550" y="2664925"/>
            <a:chExt cx="316650" cy="319275"/>
          </a:xfrm>
        </p:grpSpPr>
        <p:sp>
          <p:nvSpPr>
            <p:cNvPr id="5473" name="Google Shape;5473;p6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4" name="Google Shape;5474;p6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5" name="Google Shape;5475;p6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76" name="Google Shape;5476;p69"/>
          <p:cNvGrpSpPr/>
          <p:nvPr/>
        </p:nvGrpSpPr>
        <p:grpSpPr>
          <a:xfrm>
            <a:off x="8746909" y="2127193"/>
            <a:ext cx="441629" cy="420134"/>
            <a:chOff x="-59889100" y="1945025"/>
            <a:chExt cx="317425" cy="301975"/>
          </a:xfrm>
        </p:grpSpPr>
        <p:sp>
          <p:nvSpPr>
            <p:cNvPr id="5477" name="Google Shape;5477;p6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8" name="Google Shape;5478;p6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79" name="Google Shape;5479;p6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0" name="Google Shape;5480;p6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481" name="Google Shape;5481;p69"/>
          <p:cNvSpPr/>
          <p:nvPr/>
        </p:nvSpPr>
        <p:spPr>
          <a:xfrm>
            <a:off x="8744004" y="2676269"/>
            <a:ext cx="442743" cy="345214"/>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482" name="Google Shape;5482;p69"/>
          <p:cNvGrpSpPr/>
          <p:nvPr/>
        </p:nvGrpSpPr>
        <p:grpSpPr>
          <a:xfrm>
            <a:off x="8745813" y="3138538"/>
            <a:ext cx="443821" cy="439578"/>
            <a:chOff x="-59889100" y="2671925"/>
            <a:chExt cx="319000" cy="315950"/>
          </a:xfrm>
        </p:grpSpPr>
        <p:sp>
          <p:nvSpPr>
            <p:cNvPr id="5483" name="Google Shape;5483;p6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4" name="Google Shape;5484;p6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5" name="Google Shape;5485;p6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6" name="Google Shape;5486;p6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87" name="Google Shape;5487;p69"/>
          <p:cNvGrpSpPr/>
          <p:nvPr/>
        </p:nvGrpSpPr>
        <p:grpSpPr>
          <a:xfrm>
            <a:off x="9817618" y="2628510"/>
            <a:ext cx="441629" cy="440551"/>
            <a:chOff x="-59092025" y="2296300"/>
            <a:chExt cx="317425" cy="316650"/>
          </a:xfrm>
        </p:grpSpPr>
        <p:sp>
          <p:nvSpPr>
            <p:cNvPr id="5488" name="Google Shape;5488;p6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89" name="Google Shape;5489;p6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490" name="Google Shape;5490;p69"/>
          <p:cNvSpPr/>
          <p:nvPr/>
        </p:nvSpPr>
        <p:spPr>
          <a:xfrm>
            <a:off x="1277034" y="3847562"/>
            <a:ext cx="441629" cy="440551"/>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491" name="Google Shape;5491;p69"/>
          <p:cNvGrpSpPr/>
          <p:nvPr/>
        </p:nvGrpSpPr>
        <p:grpSpPr>
          <a:xfrm>
            <a:off x="1279590" y="4379601"/>
            <a:ext cx="441629" cy="441629"/>
            <a:chOff x="-65145700" y="3727425"/>
            <a:chExt cx="317425" cy="317425"/>
          </a:xfrm>
        </p:grpSpPr>
        <p:sp>
          <p:nvSpPr>
            <p:cNvPr id="5492" name="Google Shape;5492;p6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3" name="Google Shape;5493;p6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494" name="Google Shape;5494;p69"/>
          <p:cNvGrpSpPr/>
          <p:nvPr/>
        </p:nvGrpSpPr>
        <p:grpSpPr>
          <a:xfrm>
            <a:off x="1283432" y="4895369"/>
            <a:ext cx="433944" cy="441629"/>
            <a:chOff x="-65144125" y="4094450"/>
            <a:chExt cx="311900" cy="317425"/>
          </a:xfrm>
        </p:grpSpPr>
        <p:sp>
          <p:nvSpPr>
            <p:cNvPr id="5495" name="Google Shape;5495;p6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6" name="Google Shape;5496;p6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497" name="Google Shape;5497;p6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498" name="Google Shape;5498;p69"/>
          <p:cNvSpPr/>
          <p:nvPr/>
        </p:nvSpPr>
        <p:spPr>
          <a:xfrm>
            <a:off x="3931677" y="3845911"/>
            <a:ext cx="443821" cy="443856"/>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499" name="Google Shape;5499;p69"/>
          <p:cNvGrpSpPr/>
          <p:nvPr/>
        </p:nvGrpSpPr>
        <p:grpSpPr>
          <a:xfrm>
            <a:off x="3933218" y="4379130"/>
            <a:ext cx="445699" cy="442568"/>
            <a:chOff x="-63250675" y="3744075"/>
            <a:chExt cx="320350" cy="318100"/>
          </a:xfrm>
        </p:grpSpPr>
        <p:sp>
          <p:nvSpPr>
            <p:cNvPr id="5500" name="Google Shape;5500;p6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1" name="Google Shape;5501;p6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2" name="Google Shape;5502;p6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03" name="Google Shape;5503;p69"/>
          <p:cNvGrpSpPr/>
          <p:nvPr/>
        </p:nvGrpSpPr>
        <p:grpSpPr>
          <a:xfrm>
            <a:off x="3935253" y="4895369"/>
            <a:ext cx="441629" cy="441629"/>
            <a:chOff x="-63250675" y="4110200"/>
            <a:chExt cx="317425" cy="317425"/>
          </a:xfrm>
        </p:grpSpPr>
        <p:sp>
          <p:nvSpPr>
            <p:cNvPr id="5504" name="Google Shape;5504;p6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5" name="Google Shape;5505;p6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6" name="Google Shape;5506;p6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7" name="Google Shape;5507;p6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8" name="Google Shape;5508;p6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09" name="Google Shape;5509;p6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0" name="Google Shape;5510;p6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1" name="Google Shape;5511;p6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2" name="Google Shape;5512;p6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13" name="Google Shape;5513;p69"/>
          <p:cNvGrpSpPr/>
          <p:nvPr/>
        </p:nvGrpSpPr>
        <p:grpSpPr>
          <a:xfrm>
            <a:off x="6621076" y="3851954"/>
            <a:ext cx="431786" cy="431508"/>
            <a:chOff x="-61351725" y="3372400"/>
            <a:chExt cx="310350" cy="310150"/>
          </a:xfrm>
        </p:grpSpPr>
        <p:sp>
          <p:nvSpPr>
            <p:cNvPr id="5514" name="Google Shape;5514;p6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5" name="Google Shape;5515;p6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6" name="Google Shape;5516;p6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17" name="Google Shape;5517;p69"/>
          <p:cNvGrpSpPr/>
          <p:nvPr/>
        </p:nvGrpSpPr>
        <p:grpSpPr>
          <a:xfrm>
            <a:off x="6616692" y="4399878"/>
            <a:ext cx="440551" cy="401074"/>
            <a:chOff x="-61354875" y="3751050"/>
            <a:chExt cx="316650" cy="288275"/>
          </a:xfrm>
        </p:grpSpPr>
        <p:sp>
          <p:nvSpPr>
            <p:cNvPr id="5518" name="Google Shape;5518;p6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19" name="Google Shape;5519;p6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0" name="Google Shape;5520;p6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21" name="Google Shape;5521;p69"/>
          <p:cNvGrpSpPr/>
          <p:nvPr/>
        </p:nvGrpSpPr>
        <p:grpSpPr>
          <a:xfrm>
            <a:off x="6616692" y="4895351"/>
            <a:ext cx="440551" cy="441665"/>
            <a:chOff x="-61354875" y="4101525"/>
            <a:chExt cx="316650" cy="317450"/>
          </a:xfrm>
        </p:grpSpPr>
        <p:sp>
          <p:nvSpPr>
            <p:cNvPr id="5522" name="Google Shape;5522;p6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3" name="Google Shape;5523;p6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24" name="Google Shape;5524;p69"/>
          <p:cNvGrpSpPr/>
          <p:nvPr/>
        </p:nvGrpSpPr>
        <p:grpSpPr>
          <a:xfrm>
            <a:off x="9281950" y="3847833"/>
            <a:ext cx="442709" cy="439751"/>
            <a:chOff x="-59470075" y="3308975"/>
            <a:chExt cx="318200" cy="316075"/>
          </a:xfrm>
        </p:grpSpPr>
        <p:sp>
          <p:nvSpPr>
            <p:cNvPr id="5525" name="Google Shape;5525;p6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6" name="Google Shape;5526;p6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7" name="Google Shape;5527;p6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8" name="Google Shape;5528;p6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29" name="Google Shape;5529;p6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0" name="Google Shape;5530;p6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1" name="Google Shape;5531;p6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2" name="Google Shape;5532;p6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3" name="Google Shape;5533;p6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34" name="Google Shape;5534;p69"/>
          <p:cNvGrpSpPr/>
          <p:nvPr/>
        </p:nvGrpSpPr>
        <p:grpSpPr>
          <a:xfrm>
            <a:off x="1815572" y="3848439"/>
            <a:ext cx="441629" cy="438534"/>
            <a:chOff x="-64781025" y="3361050"/>
            <a:chExt cx="317425" cy="315200"/>
          </a:xfrm>
        </p:grpSpPr>
        <p:sp>
          <p:nvSpPr>
            <p:cNvPr id="5535" name="Google Shape;5535;p6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6" name="Google Shape;5536;p6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7" name="Google Shape;5537;p6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38" name="Google Shape;5538;p6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539" name="Google Shape;5539;p69"/>
          <p:cNvSpPr/>
          <p:nvPr/>
        </p:nvSpPr>
        <p:spPr>
          <a:xfrm>
            <a:off x="1813033" y="4380841"/>
            <a:ext cx="441629" cy="439439"/>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0" name="Google Shape;5540;p69"/>
          <p:cNvSpPr/>
          <p:nvPr/>
        </p:nvSpPr>
        <p:spPr>
          <a:xfrm>
            <a:off x="1845903" y="4895528"/>
            <a:ext cx="375892" cy="441629"/>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1" name="Google Shape;5541;p69"/>
          <p:cNvSpPr/>
          <p:nvPr/>
        </p:nvSpPr>
        <p:spPr>
          <a:xfrm>
            <a:off x="4473769" y="3895789"/>
            <a:ext cx="440517" cy="344100"/>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542" name="Google Shape;5542;p69"/>
          <p:cNvGrpSpPr/>
          <p:nvPr/>
        </p:nvGrpSpPr>
        <p:grpSpPr>
          <a:xfrm>
            <a:off x="4466357" y="4379269"/>
            <a:ext cx="460273" cy="442290"/>
            <a:chOff x="-62890750" y="3747425"/>
            <a:chExt cx="330825" cy="317900"/>
          </a:xfrm>
        </p:grpSpPr>
        <p:sp>
          <p:nvSpPr>
            <p:cNvPr id="5543" name="Google Shape;5543;p6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4" name="Google Shape;5544;p6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5" name="Google Shape;5545;p6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6" name="Google Shape;5546;p6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7" name="Google Shape;5547;p6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8" name="Google Shape;5548;p6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49" name="Google Shape;5549;p6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0" name="Google Shape;5550;p6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1" name="Google Shape;5551;p6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2" name="Google Shape;5552;p6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3" name="Google Shape;5553;p6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4" name="Google Shape;5554;p6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5" name="Google Shape;5555;p6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6" name="Google Shape;5556;p6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57" name="Google Shape;5557;p69"/>
          <p:cNvGrpSpPr/>
          <p:nvPr/>
        </p:nvGrpSpPr>
        <p:grpSpPr>
          <a:xfrm>
            <a:off x="4475679" y="4895906"/>
            <a:ext cx="441629" cy="440551"/>
            <a:chOff x="-62884425" y="4111775"/>
            <a:chExt cx="317425" cy="316650"/>
          </a:xfrm>
        </p:grpSpPr>
        <p:sp>
          <p:nvSpPr>
            <p:cNvPr id="5558" name="Google Shape;5558;p6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59" name="Google Shape;5559;p6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60" name="Google Shape;5560;p69"/>
          <p:cNvGrpSpPr/>
          <p:nvPr/>
        </p:nvGrpSpPr>
        <p:grpSpPr>
          <a:xfrm>
            <a:off x="7153789" y="3851256"/>
            <a:ext cx="439439" cy="432900"/>
            <a:chOff x="-60991775" y="3376900"/>
            <a:chExt cx="315850" cy="311150"/>
          </a:xfrm>
        </p:grpSpPr>
        <p:sp>
          <p:nvSpPr>
            <p:cNvPr id="5561" name="Google Shape;5561;p6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2" name="Google Shape;5562;p6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3" name="Google Shape;5563;p6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64" name="Google Shape;5564;p69"/>
          <p:cNvGrpSpPr/>
          <p:nvPr/>
        </p:nvGrpSpPr>
        <p:grpSpPr>
          <a:xfrm>
            <a:off x="7153233" y="4384521"/>
            <a:ext cx="440551" cy="431786"/>
            <a:chOff x="-60988625" y="3740800"/>
            <a:chExt cx="316650" cy="310350"/>
          </a:xfrm>
        </p:grpSpPr>
        <p:sp>
          <p:nvSpPr>
            <p:cNvPr id="5565" name="Google Shape;5565;p6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6" name="Google Shape;5566;p6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67" name="Google Shape;5567;p6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68" name="Google Shape;5568;p69"/>
          <p:cNvGrpSpPr/>
          <p:nvPr/>
        </p:nvGrpSpPr>
        <p:grpSpPr>
          <a:xfrm>
            <a:off x="7153233" y="4896603"/>
            <a:ext cx="440551" cy="439161"/>
            <a:chOff x="-60987850" y="4100950"/>
            <a:chExt cx="316650" cy="315650"/>
          </a:xfrm>
        </p:grpSpPr>
        <p:sp>
          <p:nvSpPr>
            <p:cNvPr id="5569" name="Google Shape;5569;p6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0" name="Google Shape;5570;p6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1" name="Google Shape;5571;p6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2" name="Google Shape;5572;p6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3" name="Google Shape;5573;p6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74" name="Google Shape;5574;p69"/>
          <p:cNvGrpSpPr/>
          <p:nvPr/>
        </p:nvGrpSpPr>
        <p:grpSpPr>
          <a:xfrm>
            <a:off x="9281393" y="4385617"/>
            <a:ext cx="443821" cy="429596"/>
            <a:chOff x="-59447250" y="3706150"/>
            <a:chExt cx="319000" cy="308775"/>
          </a:xfrm>
        </p:grpSpPr>
        <p:sp>
          <p:nvSpPr>
            <p:cNvPr id="5575" name="Google Shape;5575;p6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6" name="Google Shape;5576;p6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7" name="Google Shape;5577;p6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78" name="Google Shape;5578;p6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79" name="Google Shape;5579;p69"/>
          <p:cNvGrpSpPr/>
          <p:nvPr/>
        </p:nvGrpSpPr>
        <p:grpSpPr>
          <a:xfrm>
            <a:off x="2348079" y="3848717"/>
            <a:ext cx="442743" cy="437978"/>
            <a:chOff x="-64406125" y="3362225"/>
            <a:chExt cx="318225" cy="314800"/>
          </a:xfrm>
        </p:grpSpPr>
        <p:sp>
          <p:nvSpPr>
            <p:cNvPr id="5580" name="Google Shape;5580;p6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1" name="Google Shape;5581;p6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582" name="Google Shape;5582;p69"/>
          <p:cNvSpPr/>
          <p:nvPr/>
        </p:nvSpPr>
        <p:spPr>
          <a:xfrm>
            <a:off x="2421712" y="4379746"/>
            <a:ext cx="290432" cy="441629"/>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583" name="Google Shape;5583;p69"/>
          <p:cNvGrpSpPr/>
          <p:nvPr/>
        </p:nvGrpSpPr>
        <p:grpSpPr>
          <a:xfrm>
            <a:off x="2348637" y="4895908"/>
            <a:ext cx="441629" cy="440551"/>
            <a:chOff x="-64410850" y="4094450"/>
            <a:chExt cx="317425" cy="316650"/>
          </a:xfrm>
        </p:grpSpPr>
        <p:sp>
          <p:nvSpPr>
            <p:cNvPr id="5584" name="Google Shape;5584;p6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5" name="Google Shape;5585;p6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86" name="Google Shape;5586;p6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587" name="Google Shape;5587;p69"/>
          <p:cNvSpPr/>
          <p:nvPr/>
        </p:nvSpPr>
        <p:spPr>
          <a:xfrm>
            <a:off x="5045000" y="3846901"/>
            <a:ext cx="384657" cy="44187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588" name="Google Shape;5588;p69"/>
          <p:cNvGrpSpPr/>
          <p:nvPr/>
        </p:nvGrpSpPr>
        <p:grpSpPr>
          <a:xfrm>
            <a:off x="5020042" y="4378922"/>
            <a:ext cx="439473" cy="442987"/>
            <a:chOff x="-62516625" y="3743175"/>
            <a:chExt cx="315875" cy="318400"/>
          </a:xfrm>
        </p:grpSpPr>
        <p:sp>
          <p:nvSpPr>
            <p:cNvPr id="5589" name="Google Shape;5589;p6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0" name="Google Shape;5590;p6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91" name="Google Shape;5591;p69"/>
          <p:cNvGrpSpPr/>
          <p:nvPr/>
        </p:nvGrpSpPr>
        <p:grpSpPr>
          <a:xfrm>
            <a:off x="5028268" y="4920011"/>
            <a:ext cx="423021" cy="392344"/>
            <a:chOff x="-62511900" y="4129100"/>
            <a:chExt cx="304050" cy="282000"/>
          </a:xfrm>
        </p:grpSpPr>
        <p:sp>
          <p:nvSpPr>
            <p:cNvPr id="5592" name="Google Shape;5592;p6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3" name="Google Shape;5593;p6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4" name="Google Shape;5594;p6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5" name="Google Shape;5595;p6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6" name="Google Shape;5596;p6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597" name="Google Shape;5597;p69"/>
          <p:cNvGrpSpPr/>
          <p:nvPr/>
        </p:nvGrpSpPr>
        <p:grpSpPr>
          <a:xfrm>
            <a:off x="7712979" y="3846892"/>
            <a:ext cx="373700" cy="441629"/>
            <a:chOff x="-60597975" y="3367475"/>
            <a:chExt cx="268600" cy="317425"/>
          </a:xfrm>
        </p:grpSpPr>
        <p:sp>
          <p:nvSpPr>
            <p:cNvPr id="5598" name="Google Shape;5598;p6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599" name="Google Shape;5599;p6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0" name="Google Shape;5600;p6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1" name="Google Shape;5601;p6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2" name="Google Shape;5602;p6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603" name="Google Shape;5603;p69"/>
          <p:cNvSpPr/>
          <p:nvPr/>
        </p:nvSpPr>
        <p:spPr>
          <a:xfrm>
            <a:off x="7675541" y="4381102"/>
            <a:ext cx="443821" cy="438917"/>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604" name="Google Shape;5604;p69"/>
          <p:cNvGrpSpPr/>
          <p:nvPr/>
        </p:nvGrpSpPr>
        <p:grpSpPr>
          <a:xfrm>
            <a:off x="7679552" y="4958375"/>
            <a:ext cx="440551" cy="315613"/>
            <a:chOff x="-60621600" y="4145650"/>
            <a:chExt cx="316650" cy="226850"/>
          </a:xfrm>
        </p:grpSpPr>
        <p:sp>
          <p:nvSpPr>
            <p:cNvPr id="5605" name="Google Shape;5605;p6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6" name="Google Shape;5606;p6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07" name="Google Shape;5607;p6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08" name="Google Shape;5608;p69"/>
          <p:cNvGrpSpPr/>
          <p:nvPr/>
        </p:nvGrpSpPr>
        <p:grpSpPr>
          <a:xfrm>
            <a:off x="9286869" y="4896448"/>
            <a:ext cx="432864" cy="439473"/>
            <a:chOff x="-59400775" y="4084200"/>
            <a:chExt cx="311125" cy="315875"/>
          </a:xfrm>
        </p:grpSpPr>
        <p:sp>
          <p:nvSpPr>
            <p:cNvPr id="5609" name="Google Shape;5609;p6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0" name="Google Shape;5610;p6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1" name="Google Shape;5611;p6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2" name="Google Shape;5612;p6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3" name="Google Shape;5613;p6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4" name="Google Shape;5614;p6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15" name="Google Shape;5615;p69"/>
          <p:cNvGrpSpPr/>
          <p:nvPr/>
        </p:nvGrpSpPr>
        <p:grpSpPr>
          <a:xfrm>
            <a:off x="2877085" y="3847431"/>
            <a:ext cx="439439" cy="440551"/>
            <a:chOff x="-64044600" y="3360375"/>
            <a:chExt cx="315850" cy="316650"/>
          </a:xfrm>
        </p:grpSpPr>
        <p:sp>
          <p:nvSpPr>
            <p:cNvPr id="5616" name="Google Shape;5616;p6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7" name="Google Shape;5617;p6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18" name="Google Shape;5618;p6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19" name="Google Shape;5619;p69"/>
          <p:cNvGrpSpPr/>
          <p:nvPr/>
        </p:nvGrpSpPr>
        <p:grpSpPr>
          <a:xfrm>
            <a:off x="2908859" y="4379601"/>
            <a:ext cx="375892" cy="441629"/>
            <a:chOff x="-64022550" y="3727425"/>
            <a:chExt cx="270175" cy="317425"/>
          </a:xfrm>
        </p:grpSpPr>
        <p:sp>
          <p:nvSpPr>
            <p:cNvPr id="5620" name="Google Shape;5620;p6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1" name="Google Shape;5621;p6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2" name="Google Shape;5622;p6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23" name="Google Shape;5623;p69"/>
          <p:cNvGrpSpPr/>
          <p:nvPr/>
        </p:nvGrpSpPr>
        <p:grpSpPr>
          <a:xfrm>
            <a:off x="2937885" y="4895351"/>
            <a:ext cx="317840" cy="441665"/>
            <a:chOff x="-64001300" y="4093650"/>
            <a:chExt cx="228450" cy="317450"/>
          </a:xfrm>
        </p:grpSpPr>
        <p:sp>
          <p:nvSpPr>
            <p:cNvPr id="5624" name="Google Shape;5624;p6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5" name="Google Shape;5625;p6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6" name="Google Shape;5626;p6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27" name="Google Shape;5627;p6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28" name="Google Shape;5628;p69"/>
          <p:cNvGrpSpPr/>
          <p:nvPr/>
        </p:nvGrpSpPr>
        <p:grpSpPr>
          <a:xfrm>
            <a:off x="5551506" y="3847361"/>
            <a:ext cx="432864" cy="440690"/>
            <a:chOff x="-62148800" y="3377700"/>
            <a:chExt cx="311125" cy="316750"/>
          </a:xfrm>
        </p:grpSpPr>
        <p:sp>
          <p:nvSpPr>
            <p:cNvPr id="5629" name="Google Shape;5629;p6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0" name="Google Shape;5630;p6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31" name="Google Shape;5631;p69"/>
          <p:cNvGrpSpPr/>
          <p:nvPr/>
        </p:nvGrpSpPr>
        <p:grpSpPr>
          <a:xfrm>
            <a:off x="5546584" y="4379582"/>
            <a:ext cx="442709" cy="441665"/>
            <a:chOff x="-62154300" y="3743950"/>
            <a:chExt cx="318200" cy="317450"/>
          </a:xfrm>
        </p:grpSpPr>
        <p:sp>
          <p:nvSpPr>
            <p:cNvPr id="5632" name="Google Shape;5632;p6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3" name="Google Shape;5633;p6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34" name="Google Shape;5634;p69"/>
          <p:cNvGrpSpPr/>
          <p:nvPr/>
        </p:nvGrpSpPr>
        <p:grpSpPr>
          <a:xfrm>
            <a:off x="5546567" y="4895906"/>
            <a:ext cx="442743" cy="440551"/>
            <a:chOff x="-62151950" y="4111775"/>
            <a:chExt cx="318225" cy="316650"/>
          </a:xfrm>
        </p:grpSpPr>
        <p:sp>
          <p:nvSpPr>
            <p:cNvPr id="5635" name="Google Shape;5635;p6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6" name="Google Shape;5636;p6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7" name="Google Shape;5637;p6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38" name="Google Shape;5638;p6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39" name="Google Shape;5639;p69"/>
          <p:cNvGrpSpPr/>
          <p:nvPr/>
        </p:nvGrpSpPr>
        <p:grpSpPr>
          <a:xfrm>
            <a:off x="8214458" y="3846788"/>
            <a:ext cx="442709" cy="441839"/>
            <a:chOff x="-60254550" y="3367325"/>
            <a:chExt cx="318200" cy="317575"/>
          </a:xfrm>
        </p:grpSpPr>
        <p:sp>
          <p:nvSpPr>
            <p:cNvPr id="5640" name="Google Shape;5640;p6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1" name="Google Shape;5641;p6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2" name="Google Shape;5642;p6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3" name="Google Shape;5643;p6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44" name="Google Shape;5644;p69"/>
          <p:cNvGrpSpPr/>
          <p:nvPr/>
        </p:nvGrpSpPr>
        <p:grpSpPr>
          <a:xfrm>
            <a:off x="8215536" y="4380208"/>
            <a:ext cx="440551" cy="440412"/>
            <a:chOff x="-60255350" y="3733825"/>
            <a:chExt cx="316650" cy="316550"/>
          </a:xfrm>
        </p:grpSpPr>
        <p:sp>
          <p:nvSpPr>
            <p:cNvPr id="5645" name="Google Shape;5645;p6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6" name="Google Shape;5646;p6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7" name="Google Shape;5647;p6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8" name="Google Shape;5648;p6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49" name="Google Shape;5649;p6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0" name="Google Shape;5650;p6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1" name="Google Shape;5651;p6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52" name="Google Shape;5652;p69"/>
          <p:cNvGrpSpPr/>
          <p:nvPr/>
        </p:nvGrpSpPr>
        <p:grpSpPr>
          <a:xfrm>
            <a:off x="8248962" y="4896447"/>
            <a:ext cx="373700" cy="439473"/>
            <a:chOff x="-60232500" y="4101525"/>
            <a:chExt cx="268600" cy="315875"/>
          </a:xfrm>
        </p:grpSpPr>
        <p:sp>
          <p:nvSpPr>
            <p:cNvPr id="5653" name="Google Shape;5653;p6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4" name="Google Shape;5654;p6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655" name="Google Shape;5655;p69"/>
          <p:cNvSpPr/>
          <p:nvPr/>
        </p:nvSpPr>
        <p:spPr>
          <a:xfrm>
            <a:off x="9815857" y="3847007"/>
            <a:ext cx="440517" cy="441665"/>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656" name="Google Shape;5656;p69"/>
          <p:cNvGrpSpPr/>
          <p:nvPr/>
        </p:nvGrpSpPr>
        <p:grpSpPr>
          <a:xfrm>
            <a:off x="3413131" y="3847431"/>
            <a:ext cx="442743" cy="440551"/>
            <a:chOff x="-63679950" y="3360375"/>
            <a:chExt cx="318225" cy="316650"/>
          </a:xfrm>
        </p:grpSpPr>
        <p:sp>
          <p:nvSpPr>
            <p:cNvPr id="5657" name="Google Shape;5657;p6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8" name="Google Shape;5658;p6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59" name="Google Shape;5659;p6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0" name="Google Shape;5660;p6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661" name="Google Shape;5661;p69"/>
          <p:cNvSpPr/>
          <p:nvPr/>
        </p:nvSpPr>
        <p:spPr>
          <a:xfrm>
            <a:off x="3409538" y="4379467"/>
            <a:ext cx="444934" cy="442187"/>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662" name="Google Shape;5662;p69"/>
          <p:cNvGrpSpPr/>
          <p:nvPr/>
        </p:nvGrpSpPr>
        <p:grpSpPr>
          <a:xfrm>
            <a:off x="3411479" y="4895212"/>
            <a:ext cx="446047" cy="441943"/>
            <a:chOff x="-63679950" y="4093450"/>
            <a:chExt cx="320600" cy="317650"/>
          </a:xfrm>
        </p:grpSpPr>
        <p:sp>
          <p:nvSpPr>
            <p:cNvPr id="5663" name="Google Shape;5663;p6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4" name="Google Shape;5664;p6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5" name="Google Shape;5665;p6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66" name="Google Shape;5666;p69"/>
          <p:cNvGrpSpPr/>
          <p:nvPr/>
        </p:nvGrpSpPr>
        <p:grpSpPr>
          <a:xfrm>
            <a:off x="6074538" y="3846874"/>
            <a:ext cx="440551" cy="441665"/>
            <a:chOff x="-61784125" y="3377700"/>
            <a:chExt cx="316650" cy="317450"/>
          </a:xfrm>
        </p:grpSpPr>
        <p:sp>
          <p:nvSpPr>
            <p:cNvPr id="5667" name="Google Shape;5667;p6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8" name="Google Shape;5668;p6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69" name="Google Shape;5669;p6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0" name="Google Shape;5670;p6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1" name="Google Shape;5671;p6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2" name="Google Shape;5672;p6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3" name="Google Shape;5673;p6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74" name="Google Shape;5674;p69"/>
          <p:cNvGrpSpPr/>
          <p:nvPr/>
        </p:nvGrpSpPr>
        <p:grpSpPr>
          <a:xfrm>
            <a:off x="6074538" y="4379582"/>
            <a:ext cx="440551" cy="441665"/>
            <a:chOff x="-61783350" y="3743950"/>
            <a:chExt cx="316650" cy="317450"/>
          </a:xfrm>
        </p:grpSpPr>
        <p:sp>
          <p:nvSpPr>
            <p:cNvPr id="5675" name="Google Shape;5675;p6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6" name="Google Shape;5676;p6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5677" name="Google Shape;5677;p69"/>
          <p:cNvSpPr/>
          <p:nvPr/>
        </p:nvSpPr>
        <p:spPr>
          <a:xfrm>
            <a:off x="6072115" y="4895877"/>
            <a:ext cx="440551" cy="440934"/>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8" name="Google Shape;5678;p69"/>
          <p:cNvSpPr/>
          <p:nvPr/>
        </p:nvSpPr>
        <p:spPr>
          <a:xfrm>
            <a:off x="8745100" y="3858866"/>
            <a:ext cx="440551" cy="41794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79" name="Google Shape;5679;p69"/>
          <p:cNvSpPr/>
          <p:nvPr/>
        </p:nvSpPr>
        <p:spPr>
          <a:xfrm>
            <a:off x="8744004" y="4427954"/>
            <a:ext cx="442743" cy="345214"/>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5680" name="Google Shape;5680;p69"/>
          <p:cNvGrpSpPr/>
          <p:nvPr/>
        </p:nvGrpSpPr>
        <p:grpSpPr>
          <a:xfrm>
            <a:off x="8745796" y="4896933"/>
            <a:ext cx="443856" cy="438500"/>
            <a:chOff x="-59869425" y="4102225"/>
            <a:chExt cx="319025" cy="315175"/>
          </a:xfrm>
        </p:grpSpPr>
        <p:sp>
          <p:nvSpPr>
            <p:cNvPr id="5681" name="Google Shape;5681;p6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2" name="Google Shape;5682;p6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3" name="Google Shape;5683;p6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4" name="Google Shape;5684;p6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685" name="Google Shape;5685;p69"/>
          <p:cNvGrpSpPr/>
          <p:nvPr/>
        </p:nvGrpSpPr>
        <p:grpSpPr>
          <a:xfrm>
            <a:off x="9818153" y="4380679"/>
            <a:ext cx="440551" cy="439473"/>
            <a:chOff x="-59029025" y="3711650"/>
            <a:chExt cx="316650" cy="315875"/>
          </a:xfrm>
        </p:grpSpPr>
        <p:sp>
          <p:nvSpPr>
            <p:cNvPr id="5686" name="Google Shape;5686;p6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7" name="Google Shape;5687;p6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8" name="Google Shape;5688;p6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89" name="Google Shape;5689;p6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0" name="Google Shape;5690;p6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1" name="Google Shape;5691;p6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692" name="Google Shape;5692;p6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696"/>
        <p:cNvGrpSpPr/>
        <p:nvPr/>
      </p:nvGrpSpPr>
      <p:grpSpPr>
        <a:xfrm>
          <a:off x="0" y="0"/>
          <a:ext cx="0" cy="0"/>
          <a:chOff x="0" y="0"/>
          <a:chExt cx="0" cy="0"/>
        </a:xfrm>
      </p:grpSpPr>
      <p:sp>
        <p:nvSpPr>
          <p:cNvPr id="5697" name="Google Shape;5697;p70"/>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Avatar Icons</a:t>
            </a:r>
            <a:endParaRPr>
              <a:solidFill>
                <a:srgbClr val="FFFFFF"/>
              </a:solidFill>
              <a:latin typeface="Proxima Nova Semibold"/>
              <a:ea typeface="Proxima Nova Semibold"/>
              <a:cs typeface="Proxima Nova Semibold"/>
              <a:sym typeface="Proxima Nova Semibold"/>
            </a:endParaRPr>
          </a:p>
        </p:txBody>
      </p:sp>
      <p:grpSp>
        <p:nvGrpSpPr>
          <p:cNvPr id="5698" name="Google Shape;5698;p70"/>
          <p:cNvGrpSpPr/>
          <p:nvPr/>
        </p:nvGrpSpPr>
        <p:grpSpPr>
          <a:xfrm>
            <a:off x="1384417" y="2131633"/>
            <a:ext cx="425086" cy="425086"/>
            <a:chOff x="-57970450" y="1903275"/>
            <a:chExt cx="318225" cy="318225"/>
          </a:xfrm>
        </p:grpSpPr>
        <p:sp>
          <p:nvSpPr>
            <p:cNvPr id="5699" name="Google Shape;5699;p7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0" name="Google Shape;5700;p7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1" name="Google Shape;5701;p7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2" name="Google Shape;5702;p7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03" name="Google Shape;5703;p70"/>
          <p:cNvGrpSpPr/>
          <p:nvPr/>
        </p:nvGrpSpPr>
        <p:grpSpPr>
          <a:xfrm>
            <a:off x="1410198" y="2656639"/>
            <a:ext cx="373525" cy="422982"/>
            <a:chOff x="-57950750" y="2296300"/>
            <a:chExt cx="279625" cy="316650"/>
          </a:xfrm>
        </p:grpSpPr>
        <p:sp>
          <p:nvSpPr>
            <p:cNvPr id="5704" name="Google Shape;5704;p7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5" name="Google Shape;5705;p7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6" name="Google Shape;5706;p7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07" name="Google Shape;5707;p7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08" name="Google Shape;5708;p70"/>
          <p:cNvGrpSpPr/>
          <p:nvPr/>
        </p:nvGrpSpPr>
        <p:grpSpPr>
          <a:xfrm>
            <a:off x="1384552" y="3179539"/>
            <a:ext cx="424820" cy="424051"/>
            <a:chOff x="-57969675" y="2687750"/>
            <a:chExt cx="318025" cy="317450"/>
          </a:xfrm>
        </p:grpSpPr>
        <p:sp>
          <p:nvSpPr>
            <p:cNvPr id="5709" name="Google Shape;5709;p7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0" name="Google Shape;5710;p7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1" name="Google Shape;5711;p7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2" name="Google Shape;5712;p7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13" name="Google Shape;5713;p70"/>
          <p:cNvGrpSpPr/>
          <p:nvPr/>
        </p:nvGrpSpPr>
        <p:grpSpPr>
          <a:xfrm>
            <a:off x="3985269" y="2131633"/>
            <a:ext cx="428259" cy="425086"/>
            <a:chOff x="-56012425" y="1903275"/>
            <a:chExt cx="320600" cy="318225"/>
          </a:xfrm>
        </p:grpSpPr>
        <p:sp>
          <p:nvSpPr>
            <p:cNvPr id="5714" name="Google Shape;5714;p7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5" name="Google Shape;5715;p7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16" name="Google Shape;5716;p70"/>
          <p:cNvGrpSpPr/>
          <p:nvPr/>
        </p:nvGrpSpPr>
        <p:grpSpPr>
          <a:xfrm>
            <a:off x="3986322" y="2654534"/>
            <a:ext cx="426156" cy="426156"/>
            <a:chOff x="-56010850" y="2294725"/>
            <a:chExt cx="319025" cy="319025"/>
          </a:xfrm>
        </p:grpSpPr>
        <p:sp>
          <p:nvSpPr>
            <p:cNvPr id="5717" name="Google Shape;5717;p7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8" name="Google Shape;5718;p7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19" name="Google Shape;5719;p7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0" name="Google Shape;5720;p7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21" name="Google Shape;5721;p70"/>
          <p:cNvGrpSpPr/>
          <p:nvPr/>
        </p:nvGrpSpPr>
        <p:grpSpPr>
          <a:xfrm>
            <a:off x="3986339" y="3178504"/>
            <a:ext cx="426121" cy="425086"/>
            <a:chOff x="-56010050" y="2686975"/>
            <a:chExt cx="319000" cy="318225"/>
          </a:xfrm>
        </p:grpSpPr>
        <p:sp>
          <p:nvSpPr>
            <p:cNvPr id="5722" name="Google Shape;5722;p7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3" name="Google Shape;5723;p7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4" name="Google Shape;5724;p7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5" name="Google Shape;5725;p7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26" name="Google Shape;5726;p70"/>
          <p:cNvGrpSpPr/>
          <p:nvPr/>
        </p:nvGrpSpPr>
        <p:grpSpPr>
          <a:xfrm>
            <a:off x="6611466" y="2131633"/>
            <a:ext cx="426156" cy="425086"/>
            <a:chOff x="-54081175" y="1903275"/>
            <a:chExt cx="319025" cy="318225"/>
          </a:xfrm>
        </p:grpSpPr>
        <p:sp>
          <p:nvSpPr>
            <p:cNvPr id="5727" name="Google Shape;5727;p7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28" name="Google Shape;5728;p7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29" name="Google Shape;5729;p70"/>
          <p:cNvGrpSpPr/>
          <p:nvPr/>
        </p:nvGrpSpPr>
        <p:grpSpPr>
          <a:xfrm>
            <a:off x="6637781" y="2656640"/>
            <a:ext cx="373525" cy="424051"/>
            <a:chOff x="-54063050" y="2296300"/>
            <a:chExt cx="279625" cy="317450"/>
          </a:xfrm>
        </p:grpSpPr>
        <p:sp>
          <p:nvSpPr>
            <p:cNvPr id="5730" name="Google Shape;5730;p7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1" name="Google Shape;5731;p7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2" name="Google Shape;5732;p7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3" name="Google Shape;5733;p7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34" name="Google Shape;5734;p70"/>
          <p:cNvGrpSpPr/>
          <p:nvPr/>
        </p:nvGrpSpPr>
        <p:grpSpPr>
          <a:xfrm>
            <a:off x="6637781" y="3176467"/>
            <a:ext cx="373525" cy="425019"/>
            <a:chOff x="-54061475" y="2685450"/>
            <a:chExt cx="279625" cy="318175"/>
          </a:xfrm>
        </p:grpSpPr>
        <p:sp>
          <p:nvSpPr>
            <p:cNvPr id="5735" name="Google Shape;5735;p7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6" name="Google Shape;5736;p7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7" name="Google Shape;5737;p7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38" name="Google Shape;5738;p7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39" name="Google Shape;5739;p70"/>
          <p:cNvGrpSpPr/>
          <p:nvPr/>
        </p:nvGrpSpPr>
        <p:grpSpPr>
          <a:xfrm>
            <a:off x="9290713" y="2143223"/>
            <a:ext cx="324066" cy="426121"/>
            <a:chOff x="-52074300" y="1911950"/>
            <a:chExt cx="242600" cy="319000"/>
          </a:xfrm>
        </p:grpSpPr>
        <p:sp>
          <p:nvSpPr>
            <p:cNvPr id="5740" name="Google Shape;5740;p7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1" name="Google Shape;5741;p7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2" name="Google Shape;5742;p7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3" name="Google Shape;5743;p7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44" name="Google Shape;5744;p70"/>
          <p:cNvGrpSpPr/>
          <p:nvPr/>
        </p:nvGrpSpPr>
        <p:grpSpPr>
          <a:xfrm>
            <a:off x="1890142" y="2132703"/>
            <a:ext cx="426156" cy="425086"/>
            <a:chOff x="-57578225" y="1904075"/>
            <a:chExt cx="319025" cy="318225"/>
          </a:xfrm>
        </p:grpSpPr>
        <p:sp>
          <p:nvSpPr>
            <p:cNvPr id="5745" name="Google Shape;5745;p7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6" name="Google Shape;5746;p7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7" name="Google Shape;5747;p7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48" name="Google Shape;5748;p7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49" name="Google Shape;5749;p70"/>
          <p:cNvGrpSpPr/>
          <p:nvPr/>
        </p:nvGrpSpPr>
        <p:grpSpPr>
          <a:xfrm>
            <a:off x="1916456" y="2654535"/>
            <a:ext cx="373525" cy="425086"/>
            <a:chOff x="-57558525" y="2294725"/>
            <a:chExt cx="279625" cy="318225"/>
          </a:xfrm>
        </p:grpSpPr>
        <p:sp>
          <p:nvSpPr>
            <p:cNvPr id="5750" name="Google Shape;5750;p7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1" name="Google Shape;5751;p7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2" name="Google Shape;5752;p7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3" name="Google Shape;5753;p7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4" name="Google Shape;5754;p7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55" name="Google Shape;5755;p70"/>
          <p:cNvGrpSpPr/>
          <p:nvPr/>
        </p:nvGrpSpPr>
        <p:grpSpPr>
          <a:xfrm>
            <a:off x="1888038" y="3178504"/>
            <a:ext cx="430363" cy="426121"/>
            <a:chOff x="-57579800" y="2686975"/>
            <a:chExt cx="322175" cy="319000"/>
          </a:xfrm>
        </p:grpSpPr>
        <p:sp>
          <p:nvSpPr>
            <p:cNvPr id="5756" name="Google Shape;5756;p7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57" name="Google Shape;5757;p7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58" name="Google Shape;5758;p70"/>
          <p:cNvGrpSpPr/>
          <p:nvPr/>
        </p:nvGrpSpPr>
        <p:grpSpPr>
          <a:xfrm>
            <a:off x="4507118" y="2654535"/>
            <a:ext cx="432466" cy="425086"/>
            <a:chOff x="-55620975" y="2294725"/>
            <a:chExt cx="323750" cy="318225"/>
          </a:xfrm>
        </p:grpSpPr>
        <p:sp>
          <p:nvSpPr>
            <p:cNvPr id="5759" name="Google Shape;5759;p7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0" name="Google Shape;5760;p7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1" name="Google Shape;5761;p7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2" name="Google Shape;5762;p7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3" name="Google Shape;5763;p7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4" name="Google Shape;5764;p7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65" name="Google Shape;5765;p70"/>
          <p:cNvGrpSpPr/>
          <p:nvPr/>
        </p:nvGrpSpPr>
        <p:grpSpPr>
          <a:xfrm>
            <a:off x="4509757" y="3178404"/>
            <a:ext cx="427191" cy="425186"/>
            <a:chOff x="-55620175" y="2686900"/>
            <a:chExt cx="319800" cy="318300"/>
          </a:xfrm>
        </p:grpSpPr>
        <p:sp>
          <p:nvSpPr>
            <p:cNvPr id="5766" name="Google Shape;5766;p7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7" name="Google Shape;5767;p7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8" name="Google Shape;5768;p7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69" name="Google Shape;5769;p7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70" name="Google Shape;5770;p70"/>
          <p:cNvGrpSpPr/>
          <p:nvPr/>
        </p:nvGrpSpPr>
        <p:grpSpPr>
          <a:xfrm>
            <a:off x="7135436" y="2131633"/>
            <a:ext cx="426121" cy="425086"/>
            <a:chOff x="-53690500" y="1903275"/>
            <a:chExt cx="319000" cy="318225"/>
          </a:xfrm>
        </p:grpSpPr>
        <p:sp>
          <p:nvSpPr>
            <p:cNvPr id="5771" name="Google Shape;5771;p7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2" name="Google Shape;5772;p7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3" name="Google Shape;5773;p7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4" name="Google Shape;5774;p7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75" name="Google Shape;5775;p70"/>
          <p:cNvGrpSpPr/>
          <p:nvPr/>
        </p:nvGrpSpPr>
        <p:grpSpPr>
          <a:xfrm>
            <a:off x="7161734" y="2656639"/>
            <a:ext cx="373525" cy="422982"/>
            <a:chOff x="-53670800" y="2296300"/>
            <a:chExt cx="279625" cy="316650"/>
          </a:xfrm>
        </p:grpSpPr>
        <p:sp>
          <p:nvSpPr>
            <p:cNvPr id="5776" name="Google Shape;5776;p7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7" name="Google Shape;5777;p7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8" name="Google Shape;5778;p7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79" name="Google Shape;5779;p7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80" name="Google Shape;5780;p70"/>
          <p:cNvGrpSpPr/>
          <p:nvPr/>
        </p:nvGrpSpPr>
        <p:grpSpPr>
          <a:xfrm>
            <a:off x="7135436" y="3177970"/>
            <a:ext cx="426121" cy="425621"/>
            <a:chOff x="-53690500" y="2686575"/>
            <a:chExt cx="319000" cy="318625"/>
          </a:xfrm>
        </p:grpSpPr>
        <p:sp>
          <p:nvSpPr>
            <p:cNvPr id="5781" name="Google Shape;5781;p7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2" name="Google Shape;5782;p7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3" name="Google Shape;5783;p7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4" name="Google Shape;5784;p7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85" name="Google Shape;5785;p70"/>
          <p:cNvGrpSpPr/>
          <p:nvPr/>
        </p:nvGrpSpPr>
        <p:grpSpPr>
          <a:xfrm>
            <a:off x="9265967" y="2666290"/>
            <a:ext cx="373558" cy="424919"/>
            <a:chOff x="-52092425" y="2303525"/>
            <a:chExt cx="279650" cy="318100"/>
          </a:xfrm>
        </p:grpSpPr>
        <p:sp>
          <p:nvSpPr>
            <p:cNvPr id="5786" name="Google Shape;5786;p7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7" name="Google Shape;5787;p7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8" name="Google Shape;5788;p7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89" name="Google Shape;5789;p7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0" name="Google Shape;5790;p7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91" name="Google Shape;5791;p70"/>
          <p:cNvGrpSpPr/>
          <p:nvPr/>
        </p:nvGrpSpPr>
        <p:grpSpPr>
          <a:xfrm>
            <a:off x="2408170" y="2133738"/>
            <a:ext cx="428226" cy="425086"/>
            <a:chOff x="-57189125" y="1904850"/>
            <a:chExt cx="320575" cy="318225"/>
          </a:xfrm>
        </p:grpSpPr>
        <p:sp>
          <p:nvSpPr>
            <p:cNvPr id="5792" name="Google Shape;5792;p7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3" name="Google Shape;5793;p7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4" name="Google Shape;5794;p7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5" name="Google Shape;5795;p7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6" name="Google Shape;5796;p7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797" name="Google Shape;5797;p70"/>
          <p:cNvGrpSpPr/>
          <p:nvPr/>
        </p:nvGrpSpPr>
        <p:grpSpPr>
          <a:xfrm>
            <a:off x="2409222" y="2680850"/>
            <a:ext cx="426121" cy="372490"/>
            <a:chOff x="-57187550" y="2314425"/>
            <a:chExt cx="319000" cy="278850"/>
          </a:xfrm>
        </p:grpSpPr>
        <p:sp>
          <p:nvSpPr>
            <p:cNvPr id="5798" name="Google Shape;5798;p7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799" name="Google Shape;5799;p7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0" name="Google Shape;5800;p7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1" name="Google Shape;5801;p7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02" name="Google Shape;5802;p70"/>
          <p:cNvGrpSpPr/>
          <p:nvPr/>
        </p:nvGrpSpPr>
        <p:grpSpPr>
          <a:xfrm>
            <a:off x="2429191" y="3177702"/>
            <a:ext cx="386181" cy="425888"/>
            <a:chOff x="-57172600" y="2686375"/>
            <a:chExt cx="289100" cy="318825"/>
          </a:xfrm>
        </p:grpSpPr>
        <p:sp>
          <p:nvSpPr>
            <p:cNvPr id="5803" name="Google Shape;5803;p7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4" name="Google Shape;5804;p7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05" name="Google Shape;5805;p70"/>
          <p:cNvGrpSpPr/>
          <p:nvPr/>
        </p:nvGrpSpPr>
        <p:grpSpPr>
          <a:xfrm>
            <a:off x="5034226" y="2131634"/>
            <a:ext cx="425086" cy="422982"/>
            <a:chOff x="-55225575" y="1903275"/>
            <a:chExt cx="318225" cy="316650"/>
          </a:xfrm>
        </p:grpSpPr>
        <p:sp>
          <p:nvSpPr>
            <p:cNvPr id="5806" name="Google Shape;5806;p7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7" name="Google Shape;5807;p7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8" name="Google Shape;5808;p7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09" name="Google Shape;5809;p7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0" name="Google Shape;5810;p7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11" name="Google Shape;5811;p70"/>
          <p:cNvGrpSpPr/>
          <p:nvPr/>
        </p:nvGrpSpPr>
        <p:grpSpPr>
          <a:xfrm>
            <a:off x="5047385" y="2656639"/>
            <a:ext cx="398771" cy="422982"/>
            <a:chOff x="-55217700" y="2296300"/>
            <a:chExt cx="298525" cy="316650"/>
          </a:xfrm>
        </p:grpSpPr>
        <p:sp>
          <p:nvSpPr>
            <p:cNvPr id="5812" name="Google Shape;5812;p7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3" name="Google Shape;5813;p7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4" name="Google Shape;5814;p7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5" name="Google Shape;5815;p7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16" name="Google Shape;5816;p70"/>
          <p:cNvGrpSpPr/>
          <p:nvPr/>
        </p:nvGrpSpPr>
        <p:grpSpPr>
          <a:xfrm>
            <a:off x="5033175" y="3180609"/>
            <a:ext cx="427191" cy="422982"/>
            <a:chOff x="-55229525" y="2688550"/>
            <a:chExt cx="319800" cy="316650"/>
          </a:xfrm>
        </p:grpSpPr>
        <p:sp>
          <p:nvSpPr>
            <p:cNvPr id="5817" name="Google Shape;5817;p7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8" name="Google Shape;5818;p7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19" name="Google Shape;5819;p7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0" name="Google Shape;5820;p7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21" name="Google Shape;5821;p70"/>
          <p:cNvGrpSpPr/>
          <p:nvPr/>
        </p:nvGrpSpPr>
        <p:grpSpPr>
          <a:xfrm>
            <a:off x="7670926" y="2131633"/>
            <a:ext cx="398804" cy="425086"/>
            <a:chOff x="-53288825" y="1903275"/>
            <a:chExt cx="298550" cy="318225"/>
          </a:xfrm>
        </p:grpSpPr>
        <p:sp>
          <p:nvSpPr>
            <p:cNvPr id="5822" name="Google Shape;5822;p7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3" name="Google Shape;5823;p7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4" name="Google Shape;5824;p7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25" name="Google Shape;5825;p70"/>
          <p:cNvGrpSpPr/>
          <p:nvPr/>
        </p:nvGrpSpPr>
        <p:grpSpPr>
          <a:xfrm>
            <a:off x="7657250" y="2654535"/>
            <a:ext cx="426156" cy="425086"/>
            <a:chOff x="-53299850" y="2294725"/>
            <a:chExt cx="319025" cy="318225"/>
          </a:xfrm>
        </p:grpSpPr>
        <p:sp>
          <p:nvSpPr>
            <p:cNvPr id="5826" name="Google Shape;5826;p7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27" name="Google Shape;5827;p7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28" name="Google Shape;5828;p70"/>
          <p:cNvGrpSpPr/>
          <p:nvPr/>
        </p:nvGrpSpPr>
        <p:grpSpPr>
          <a:xfrm>
            <a:off x="7684085" y="3179539"/>
            <a:ext cx="372490" cy="424051"/>
            <a:chOff x="-53278575" y="2687750"/>
            <a:chExt cx="278850" cy="317450"/>
          </a:xfrm>
        </p:grpSpPr>
        <p:sp>
          <p:nvSpPr>
            <p:cNvPr id="5829" name="Google Shape;5829;p7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0" name="Google Shape;5830;p7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1" name="Google Shape;5831;p7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2" name="Google Shape;5832;p7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33" name="Google Shape;5833;p70"/>
          <p:cNvGrpSpPr/>
          <p:nvPr/>
        </p:nvGrpSpPr>
        <p:grpSpPr>
          <a:xfrm>
            <a:off x="9239670" y="3179171"/>
            <a:ext cx="426156" cy="426522"/>
            <a:chOff x="-52101875" y="2687475"/>
            <a:chExt cx="319025" cy="319300"/>
          </a:xfrm>
        </p:grpSpPr>
        <p:sp>
          <p:nvSpPr>
            <p:cNvPr id="5834" name="Google Shape;5834;p7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5" name="Google Shape;5835;p7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6" name="Google Shape;5836;p7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37" name="Google Shape;5837;p7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38" name="Google Shape;5838;p70"/>
          <p:cNvGrpSpPr/>
          <p:nvPr/>
        </p:nvGrpSpPr>
        <p:grpSpPr>
          <a:xfrm>
            <a:off x="2965413" y="2132703"/>
            <a:ext cx="373525" cy="425086"/>
            <a:chOff x="-56774050" y="1904075"/>
            <a:chExt cx="279625" cy="318225"/>
          </a:xfrm>
        </p:grpSpPr>
        <p:sp>
          <p:nvSpPr>
            <p:cNvPr id="5839" name="Google Shape;5839;p7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0" name="Google Shape;5840;p7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41" name="Google Shape;5841;p70"/>
          <p:cNvGrpSpPr/>
          <p:nvPr/>
        </p:nvGrpSpPr>
        <p:grpSpPr>
          <a:xfrm>
            <a:off x="2965413" y="2654535"/>
            <a:ext cx="373525" cy="425086"/>
            <a:chOff x="-56774850" y="2294725"/>
            <a:chExt cx="279625" cy="318225"/>
          </a:xfrm>
        </p:grpSpPr>
        <p:sp>
          <p:nvSpPr>
            <p:cNvPr id="5842" name="Google Shape;5842;p7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3" name="Google Shape;5843;p7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4" name="Google Shape;5844;p7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45" name="Google Shape;5845;p70"/>
          <p:cNvGrpSpPr/>
          <p:nvPr/>
        </p:nvGrpSpPr>
        <p:grpSpPr>
          <a:xfrm>
            <a:off x="2990143" y="3178504"/>
            <a:ext cx="324066" cy="424017"/>
            <a:chOff x="-56756725" y="2686975"/>
            <a:chExt cx="242600" cy="317425"/>
          </a:xfrm>
        </p:grpSpPr>
        <p:sp>
          <p:nvSpPr>
            <p:cNvPr id="5846" name="Google Shape;5846;p7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7" name="Google Shape;5847;p7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48" name="Google Shape;5848;p7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49" name="Google Shape;5849;p70"/>
          <p:cNvGrpSpPr/>
          <p:nvPr/>
        </p:nvGrpSpPr>
        <p:grpSpPr>
          <a:xfrm>
            <a:off x="5571637" y="2131633"/>
            <a:ext cx="397134" cy="426156"/>
            <a:chOff x="-54826975" y="1903275"/>
            <a:chExt cx="297300" cy="319025"/>
          </a:xfrm>
        </p:grpSpPr>
        <p:sp>
          <p:nvSpPr>
            <p:cNvPr id="5850" name="Google Shape;5850;p7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1" name="Google Shape;5851;p7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2" name="Google Shape;5852;p7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53" name="Google Shape;5853;p70"/>
          <p:cNvGrpSpPr/>
          <p:nvPr/>
        </p:nvGrpSpPr>
        <p:grpSpPr>
          <a:xfrm>
            <a:off x="5557145" y="2656640"/>
            <a:ext cx="426121" cy="422949"/>
            <a:chOff x="-54836500" y="2296300"/>
            <a:chExt cx="319000" cy="316625"/>
          </a:xfrm>
        </p:grpSpPr>
        <p:sp>
          <p:nvSpPr>
            <p:cNvPr id="5854" name="Google Shape;5854;p7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5" name="Google Shape;5855;p7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6" name="Google Shape;5856;p7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57" name="Google Shape;5857;p7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58" name="Google Shape;5858;p70"/>
          <p:cNvGrpSpPr/>
          <p:nvPr/>
        </p:nvGrpSpPr>
        <p:grpSpPr>
          <a:xfrm>
            <a:off x="5582390" y="3179539"/>
            <a:ext cx="375628" cy="425086"/>
            <a:chOff x="-54817600" y="2687750"/>
            <a:chExt cx="281200" cy="318225"/>
          </a:xfrm>
        </p:grpSpPr>
        <p:sp>
          <p:nvSpPr>
            <p:cNvPr id="5859" name="Google Shape;5859;p7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0" name="Google Shape;5860;p7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1" name="Google Shape;5861;p7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2" name="Google Shape;5862;p7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63" name="Google Shape;5863;p70"/>
          <p:cNvGrpSpPr/>
          <p:nvPr/>
        </p:nvGrpSpPr>
        <p:grpSpPr>
          <a:xfrm>
            <a:off x="8208587" y="2131634"/>
            <a:ext cx="373525" cy="422982"/>
            <a:chOff x="-52887125" y="1903275"/>
            <a:chExt cx="279625" cy="316650"/>
          </a:xfrm>
        </p:grpSpPr>
        <p:sp>
          <p:nvSpPr>
            <p:cNvPr id="5864" name="Google Shape;5864;p7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5" name="Google Shape;5865;p7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66" name="Google Shape;5866;p70"/>
          <p:cNvGrpSpPr/>
          <p:nvPr/>
        </p:nvGrpSpPr>
        <p:grpSpPr>
          <a:xfrm>
            <a:off x="8183341" y="2653500"/>
            <a:ext cx="424017" cy="426121"/>
            <a:chOff x="-52906025" y="2293950"/>
            <a:chExt cx="317425" cy="319000"/>
          </a:xfrm>
        </p:grpSpPr>
        <p:sp>
          <p:nvSpPr>
            <p:cNvPr id="5867" name="Google Shape;5867;p7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8" name="Google Shape;5868;p7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69" name="Google Shape;5869;p7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70" name="Google Shape;5870;p70"/>
          <p:cNvGrpSpPr/>
          <p:nvPr/>
        </p:nvGrpSpPr>
        <p:grpSpPr>
          <a:xfrm>
            <a:off x="8208587" y="3178504"/>
            <a:ext cx="373525" cy="425086"/>
            <a:chOff x="-52887125" y="2686975"/>
            <a:chExt cx="279625" cy="318225"/>
          </a:xfrm>
        </p:grpSpPr>
        <p:sp>
          <p:nvSpPr>
            <p:cNvPr id="5871" name="Google Shape;5871;p7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2" name="Google Shape;5872;p7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3" name="Google Shape;5873;p7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4" name="Google Shape;5874;p7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75" name="Google Shape;5875;p70"/>
          <p:cNvGrpSpPr/>
          <p:nvPr/>
        </p:nvGrpSpPr>
        <p:grpSpPr>
          <a:xfrm>
            <a:off x="9786075" y="2147430"/>
            <a:ext cx="374560" cy="422982"/>
            <a:chOff x="-51722225" y="1915100"/>
            <a:chExt cx="280400" cy="316650"/>
          </a:xfrm>
        </p:grpSpPr>
        <p:sp>
          <p:nvSpPr>
            <p:cNvPr id="5876" name="Google Shape;5876;p7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7" name="Google Shape;5877;p7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8" name="Google Shape;5878;p7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79" name="Google Shape;5879;p7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80" name="Google Shape;5880;p70"/>
          <p:cNvGrpSpPr/>
          <p:nvPr/>
        </p:nvGrpSpPr>
        <p:grpSpPr>
          <a:xfrm>
            <a:off x="3454668" y="2130732"/>
            <a:ext cx="436641" cy="424952"/>
            <a:chOff x="-56407800" y="1902600"/>
            <a:chExt cx="326875" cy="318125"/>
          </a:xfrm>
        </p:grpSpPr>
        <p:sp>
          <p:nvSpPr>
            <p:cNvPr id="5881" name="Google Shape;5881;p7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2" name="Google Shape;5882;p7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3" name="Google Shape;5883;p7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84" name="Google Shape;5884;p70"/>
          <p:cNvGrpSpPr/>
          <p:nvPr/>
        </p:nvGrpSpPr>
        <p:grpSpPr>
          <a:xfrm>
            <a:off x="3461499" y="2668227"/>
            <a:ext cx="422982" cy="398771"/>
            <a:chOff x="-56401500" y="2304975"/>
            <a:chExt cx="316650" cy="298525"/>
          </a:xfrm>
        </p:grpSpPr>
        <p:sp>
          <p:nvSpPr>
            <p:cNvPr id="5885" name="Google Shape;5885;p7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6" name="Google Shape;5886;p7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7" name="Google Shape;5887;p7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88" name="Google Shape;5888;p7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89" name="Google Shape;5889;p70"/>
          <p:cNvGrpSpPr/>
          <p:nvPr/>
        </p:nvGrpSpPr>
        <p:grpSpPr>
          <a:xfrm>
            <a:off x="6111216" y="2129530"/>
            <a:ext cx="376697" cy="425086"/>
            <a:chOff x="-54426150" y="1901700"/>
            <a:chExt cx="282000" cy="318225"/>
          </a:xfrm>
        </p:grpSpPr>
        <p:sp>
          <p:nvSpPr>
            <p:cNvPr id="5890" name="Google Shape;5890;p7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1" name="Google Shape;5891;p7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2" name="Google Shape;5892;p7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3" name="Google Shape;5893;p7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894" name="Google Shape;5894;p70"/>
          <p:cNvGrpSpPr/>
          <p:nvPr/>
        </p:nvGrpSpPr>
        <p:grpSpPr>
          <a:xfrm>
            <a:off x="6111216" y="2654534"/>
            <a:ext cx="376697" cy="426156"/>
            <a:chOff x="-54426150" y="2294725"/>
            <a:chExt cx="282000" cy="319025"/>
          </a:xfrm>
        </p:grpSpPr>
        <p:sp>
          <p:nvSpPr>
            <p:cNvPr id="5895" name="Google Shape;5895;p7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6" name="Google Shape;5896;p7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7" name="Google Shape;5897;p7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8" name="Google Shape;5898;p7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899" name="Google Shape;5899;p7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00" name="Google Shape;5900;p70"/>
          <p:cNvGrpSpPr/>
          <p:nvPr/>
        </p:nvGrpSpPr>
        <p:grpSpPr>
          <a:xfrm>
            <a:off x="6109112" y="3178504"/>
            <a:ext cx="380905" cy="426121"/>
            <a:chOff x="-54427725" y="2686975"/>
            <a:chExt cx="285150" cy="319000"/>
          </a:xfrm>
        </p:grpSpPr>
        <p:sp>
          <p:nvSpPr>
            <p:cNvPr id="5901" name="Google Shape;5901;p7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2" name="Google Shape;5902;p7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3" name="Google Shape;5903;p7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4" name="Google Shape;5904;p7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5" name="Google Shape;5905;p7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06" name="Google Shape;5906;p70"/>
          <p:cNvGrpSpPr/>
          <p:nvPr/>
        </p:nvGrpSpPr>
        <p:grpSpPr>
          <a:xfrm>
            <a:off x="8706743" y="2131902"/>
            <a:ext cx="422982" cy="423784"/>
            <a:chOff x="-52513800" y="1903475"/>
            <a:chExt cx="316650" cy="317250"/>
          </a:xfrm>
        </p:grpSpPr>
        <p:sp>
          <p:nvSpPr>
            <p:cNvPr id="5907" name="Google Shape;5907;p7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08" name="Google Shape;5908;p7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09" name="Google Shape;5909;p70"/>
          <p:cNvGrpSpPr/>
          <p:nvPr/>
        </p:nvGrpSpPr>
        <p:grpSpPr>
          <a:xfrm>
            <a:off x="8718314" y="2655604"/>
            <a:ext cx="399840" cy="424017"/>
            <a:chOff x="-52505925" y="2295525"/>
            <a:chExt cx="299325" cy="317425"/>
          </a:xfrm>
        </p:grpSpPr>
        <p:sp>
          <p:nvSpPr>
            <p:cNvPr id="5910" name="Google Shape;5910;p7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1" name="Google Shape;5911;p7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2" name="Google Shape;5912;p7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3" name="Google Shape;5913;p7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14" name="Google Shape;5914;p70"/>
          <p:cNvGrpSpPr/>
          <p:nvPr/>
        </p:nvGrpSpPr>
        <p:grpSpPr>
          <a:xfrm>
            <a:off x="8731471" y="3178504"/>
            <a:ext cx="373525" cy="425086"/>
            <a:chOff x="-52494100" y="2686975"/>
            <a:chExt cx="279625" cy="318225"/>
          </a:xfrm>
        </p:grpSpPr>
        <p:sp>
          <p:nvSpPr>
            <p:cNvPr id="5915" name="Google Shape;5915;p7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6" name="Google Shape;5916;p7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7" name="Google Shape;5917;p7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18" name="Google Shape;5918;p7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19" name="Google Shape;5919;p70"/>
          <p:cNvGrpSpPr/>
          <p:nvPr/>
        </p:nvGrpSpPr>
        <p:grpSpPr>
          <a:xfrm>
            <a:off x="9787645" y="2669261"/>
            <a:ext cx="371420" cy="425086"/>
            <a:chOff x="-51708850" y="2305750"/>
            <a:chExt cx="278050" cy="318225"/>
          </a:xfrm>
        </p:grpSpPr>
        <p:sp>
          <p:nvSpPr>
            <p:cNvPr id="5920" name="Google Shape;5920;p7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1" name="Google Shape;5921;p7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2" name="Google Shape;5922;p7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23" name="Google Shape;5923;p70"/>
          <p:cNvGrpSpPr/>
          <p:nvPr/>
        </p:nvGrpSpPr>
        <p:grpSpPr>
          <a:xfrm>
            <a:off x="1383901" y="3861033"/>
            <a:ext cx="426121" cy="426422"/>
            <a:chOff x="-57956275" y="3197925"/>
            <a:chExt cx="319000" cy="319225"/>
          </a:xfrm>
        </p:grpSpPr>
        <p:sp>
          <p:nvSpPr>
            <p:cNvPr id="5924" name="Google Shape;5924;p7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5" name="Google Shape;5925;p7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6" name="Google Shape;5926;p7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7" name="Google Shape;5927;p7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8" name="Google Shape;5928;p7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29" name="Google Shape;5929;p7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0" name="Google Shape;5930;p7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31" name="Google Shape;5931;p70"/>
          <p:cNvGrpSpPr/>
          <p:nvPr/>
        </p:nvGrpSpPr>
        <p:grpSpPr>
          <a:xfrm>
            <a:off x="1410198" y="4385269"/>
            <a:ext cx="373525" cy="426121"/>
            <a:chOff x="-57940525" y="3590375"/>
            <a:chExt cx="279625" cy="319000"/>
          </a:xfrm>
        </p:grpSpPr>
        <p:sp>
          <p:nvSpPr>
            <p:cNvPr id="5932" name="Google Shape;5932;p7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3" name="Google Shape;5933;p7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4" name="Google Shape;5934;p7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5" name="Google Shape;5935;p7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6" name="Google Shape;5936;p7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37" name="Google Shape;5937;p70"/>
          <p:cNvGrpSpPr/>
          <p:nvPr/>
        </p:nvGrpSpPr>
        <p:grpSpPr>
          <a:xfrm>
            <a:off x="1384417" y="4909205"/>
            <a:ext cx="425086" cy="426156"/>
            <a:chOff x="-57959425" y="3982600"/>
            <a:chExt cx="318225" cy="319025"/>
          </a:xfrm>
        </p:grpSpPr>
        <p:sp>
          <p:nvSpPr>
            <p:cNvPr id="5938" name="Google Shape;5938;p7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39" name="Google Shape;5939;p7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0" name="Google Shape;5940;p7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1" name="Google Shape;5941;p7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42" name="Google Shape;5942;p70"/>
          <p:cNvGrpSpPr/>
          <p:nvPr/>
        </p:nvGrpSpPr>
        <p:grpSpPr>
          <a:xfrm>
            <a:off x="3987374" y="3862369"/>
            <a:ext cx="424051" cy="424051"/>
            <a:chOff x="-55987225" y="3198925"/>
            <a:chExt cx="317450" cy="317450"/>
          </a:xfrm>
        </p:grpSpPr>
        <p:sp>
          <p:nvSpPr>
            <p:cNvPr id="5943" name="Google Shape;5943;p7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4" name="Google Shape;5944;p7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5" name="Google Shape;5945;p7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6" name="Google Shape;5946;p7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47" name="Google Shape;5947;p70"/>
          <p:cNvGrpSpPr/>
          <p:nvPr/>
        </p:nvGrpSpPr>
        <p:grpSpPr>
          <a:xfrm>
            <a:off x="3987374" y="4386137"/>
            <a:ext cx="424051" cy="424218"/>
            <a:chOff x="-55987225" y="3591025"/>
            <a:chExt cx="317450" cy="317575"/>
          </a:xfrm>
        </p:grpSpPr>
        <p:sp>
          <p:nvSpPr>
            <p:cNvPr id="5948" name="Google Shape;5948;p7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49" name="Google Shape;5949;p7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0" name="Google Shape;5950;p7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1" name="Google Shape;5951;p7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2" name="Google Shape;5952;p7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53" name="Google Shape;5953;p70"/>
          <p:cNvGrpSpPr/>
          <p:nvPr/>
        </p:nvGrpSpPr>
        <p:grpSpPr>
          <a:xfrm>
            <a:off x="3986322" y="4909205"/>
            <a:ext cx="426156" cy="426156"/>
            <a:chOff x="-55988800" y="3982600"/>
            <a:chExt cx="319025" cy="319025"/>
          </a:xfrm>
        </p:grpSpPr>
        <p:sp>
          <p:nvSpPr>
            <p:cNvPr id="5954" name="Google Shape;5954;p7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5" name="Google Shape;5955;p7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6" name="Google Shape;5956;p7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7" name="Google Shape;5957;p7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58" name="Google Shape;5958;p7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59" name="Google Shape;5959;p70"/>
          <p:cNvGrpSpPr/>
          <p:nvPr/>
        </p:nvGrpSpPr>
        <p:grpSpPr>
          <a:xfrm>
            <a:off x="6613053" y="3853953"/>
            <a:ext cx="422982" cy="426121"/>
            <a:chOff x="-54026025" y="3192625"/>
            <a:chExt cx="316650" cy="319000"/>
          </a:xfrm>
        </p:grpSpPr>
        <p:sp>
          <p:nvSpPr>
            <p:cNvPr id="5960" name="Google Shape;5960;p7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1" name="Google Shape;5961;p7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2" name="Google Shape;5962;p7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3" name="Google Shape;5963;p7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4" name="Google Shape;5964;p7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5" name="Google Shape;5965;p7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6" name="Google Shape;5966;p7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67" name="Google Shape;5967;p7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68" name="Google Shape;5968;p70"/>
          <p:cNvGrpSpPr/>
          <p:nvPr/>
        </p:nvGrpSpPr>
        <p:grpSpPr>
          <a:xfrm>
            <a:off x="6636730" y="4377889"/>
            <a:ext cx="375628" cy="425086"/>
            <a:chOff x="-54007925" y="3584850"/>
            <a:chExt cx="281200" cy="318225"/>
          </a:xfrm>
        </p:grpSpPr>
        <p:sp>
          <p:nvSpPr>
            <p:cNvPr id="5969" name="Google Shape;5969;p7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0" name="Google Shape;5970;p7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1" name="Google Shape;5971;p7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2" name="Google Shape;5972;p7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3" name="Google Shape;5973;p7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4" name="Google Shape;5974;p7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75" name="Google Shape;5975;p70"/>
          <p:cNvGrpSpPr/>
          <p:nvPr/>
        </p:nvGrpSpPr>
        <p:grpSpPr>
          <a:xfrm>
            <a:off x="6636730" y="4899821"/>
            <a:ext cx="375628" cy="426054"/>
            <a:chOff x="-54007925" y="3975575"/>
            <a:chExt cx="281200" cy="318950"/>
          </a:xfrm>
        </p:grpSpPr>
        <p:sp>
          <p:nvSpPr>
            <p:cNvPr id="5976" name="Google Shape;5976;p7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7" name="Google Shape;5977;p7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8" name="Google Shape;5978;p7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79" name="Google Shape;5979;p7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80" name="Google Shape;5980;p70"/>
          <p:cNvGrpSpPr/>
          <p:nvPr/>
        </p:nvGrpSpPr>
        <p:grpSpPr>
          <a:xfrm>
            <a:off x="9289662" y="3874525"/>
            <a:ext cx="326171" cy="425554"/>
            <a:chOff x="-52005775" y="3208025"/>
            <a:chExt cx="244175" cy="318575"/>
          </a:xfrm>
        </p:grpSpPr>
        <p:sp>
          <p:nvSpPr>
            <p:cNvPr id="5981" name="Google Shape;5981;p7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2" name="Google Shape;5982;p7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3" name="Google Shape;5983;p7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4" name="Google Shape;5984;p7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5" name="Google Shape;5985;p7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6" name="Google Shape;5986;p7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7" name="Google Shape;5987;p7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8" name="Google Shape;5988;p7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89" name="Google Shape;5989;p7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0" name="Google Shape;5990;p7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1" name="Google Shape;5991;p7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92" name="Google Shape;5992;p70"/>
          <p:cNvGrpSpPr/>
          <p:nvPr/>
        </p:nvGrpSpPr>
        <p:grpSpPr>
          <a:xfrm>
            <a:off x="1890676" y="3862369"/>
            <a:ext cx="425086" cy="425086"/>
            <a:chOff x="-57568775" y="3198925"/>
            <a:chExt cx="318225" cy="318225"/>
          </a:xfrm>
        </p:grpSpPr>
        <p:sp>
          <p:nvSpPr>
            <p:cNvPr id="5993" name="Google Shape;5993;p7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4" name="Google Shape;5994;p7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5" name="Google Shape;5995;p7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6" name="Google Shape;5996;p7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7" name="Google Shape;5997;p7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5998" name="Google Shape;5998;p7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5999" name="Google Shape;5999;p70"/>
          <p:cNvGrpSpPr/>
          <p:nvPr/>
        </p:nvGrpSpPr>
        <p:grpSpPr>
          <a:xfrm>
            <a:off x="1916456" y="4385269"/>
            <a:ext cx="373525" cy="425086"/>
            <a:chOff x="-57549075" y="3590375"/>
            <a:chExt cx="279625" cy="318225"/>
          </a:xfrm>
        </p:grpSpPr>
        <p:sp>
          <p:nvSpPr>
            <p:cNvPr id="6000" name="Google Shape;6000;p7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1" name="Google Shape;6001;p7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2" name="Google Shape;6002;p7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3" name="Google Shape;6003;p7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04" name="Google Shape;6004;p70"/>
          <p:cNvGrpSpPr/>
          <p:nvPr/>
        </p:nvGrpSpPr>
        <p:grpSpPr>
          <a:xfrm>
            <a:off x="1889624" y="4909205"/>
            <a:ext cx="427191" cy="427191"/>
            <a:chOff x="-57570350" y="3982600"/>
            <a:chExt cx="319800" cy="319800"/>
          </a:xfrm>
        </p:grpSpPr>
        <p:sp>
          <p:nvSpPr>
            <p:cNvPr id="6005" name="Google Shape;6005;p7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6" name="Google Shape;6006;p7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7" name="Google Shape;6007;p7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08" name="Google Shape;6008;p7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09" name="Google Shape;6009;p70"/>
          <p:cNvGrpSpPr/>
          <p:nvPr/>
        </p:nvGrpSpPr>
        <p:grpSpPr>
          <a:xfrm>
            <a:off x="4536589" y="3861299"/>
            <a:ext cx="373525" cy="426156"/>
            <a:chOff x="-55576850" y="3198125"/>
            <a:chExt cx="279625" cy="319025"/>
          </a:xfrm>
        </p:grpSpPr>
        <p:sp>
          <p:nvSpPr>
            <p:cNvPr id="6010" name="Google Shape;6010;p7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1" name="Google Shape;6011;p7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2" name="Google Shape;6012;p7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3" name="Google Shape;6013;p7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14" name="Google Shape;6014;p70"/>
          <p:cNvGrpSpPr/>
          <p:nvPr/>
        </p:nvGrpSpPr>
        <p:grpSpPr>
          <a:xfrm>
            <a:off x="4509757" y="4385002"/>
            <a:ext cx="427191" cy="425353"/>
            <a:chOff x="-55596550" y="3590175"/>
            <a:chExt cx="319800" cy="318425"/>
          </a:xfrm>
        </p:grpSpPr>
        <p:sp>
          <p:nvSpPr>
            <p:cNvPr id="6015" name="Google Shape;6015;p7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6" name="Google Shape;6016;p7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7" name="Google Shape;6017;p7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18" name="Google Shape;6018;p7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19" name="Google Shape;6019;p70"/>
          <p:cNvGrpSpPr/>
          <p:nvPr/>
        </p:nvGrpSpPr>
        <p:grpSpPr>
          <a:xfrm>
            <a:off x="4510273" y="4908905"/>
            <a:ext cx="426156" cy="426455"/>
            <a:chOff x="-55595775" y="3982375"/>
            <a:chExt cx="319025" cy="319250"/>
          </a:xfrm>
        </p:grpSpPr>
        <p:sp>
          <p:nvSpPr>
            <p:cNvPr id="6020" name="Google Shape;6020;p7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1" name="Google Shape;6021;p7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2" name="Google Shape;6022;p7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3" name="Google Shape;6023;p7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4" name="Google Shape;6024;p7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5" name="Google Shape;6025;p7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26" name="Google Shape;6026;p70"/>
          <p:cNvGrpSpPr/>
          <p:nvPr/>
        </p:nvGrpSpPr>
        <p:grpSpPr>
          <a:xfrm>
            <a:off x="7135418" y="3853953"/>
            <a:ext cx="426156" cy="425086"/>
            <a:chOff x="-53635375" y="3192625"/>
            <a:chExt cx="319025" cy="318225"/>
          </a:xfrm>
        </p:grpSpPr>
        <p:sp>
          <p:nvSpPr>
            <p:cNvPr id="6027" name="Google Shape;6027;p7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8" name="Google Shape;6028;p7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29" name="Google Shape;6029;p7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30" name="Google Shape;6030;p70"/>
          <p:cNvGrpSpPr/>
          <p:nvPr/>
        </p:nvGrpSpPr>
        <p:grpSpPr>
          <a:xfrm>
            <a:off x="7161734" y="4377888"/>
            <a:ext cx="373525" cy="426156"/>
            <a:chOff x="-53615675" y="3584850"/>
            <a:chExt cx="279625" cy="319025"/>
          </a:xfrm>
        </p:grpSpPr>
        <p:sp>
          <p:nvSpPr>
            <p:cNvPr id="6031" name="Google Shape;6031;p7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2" name="Google Shape;6032;p7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3" name="Google Shape;6033;p7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34" name="Google Shape;6034;p70"/>
          <p:cNvGrpSpPr/>
          <p:nvPr/>
        </p:nvGrpSpPr>
        <p:grpSpPr>
          <a:xfrm>
            <a:off x="7135436" y="4901057"/>
            <a:ext cx="426121" cy="424820"/>
            <a:chOff x="-53634575" y="3976500"/>
            <a:chExt cx="319000" cy="318025"/>
          </a:xfrm>
        </p:grpSpPr>
        <p:sp>
          <p:nvSpPr>
            <p:cNvPr id="6035" name="Google Shape;6035;p7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6" name="Google Shape;6036;p7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7" name="Google Shape;6037;p7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8" name="Google Shape;6038;p7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39" name="Google Shape;6039;p7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0" name="Google Shape;6040;p7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1" name="Google Shape;6041;p7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2" name="Google Shape;6042;p7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43" name="Google Shape;6043;p70"/>
          <p:cNvGrpSpPr/>
          <p:nvPr/>
        </p:nvGrpSpPr>
        <p:grpSpPr>
          <a:xfrm>
            <a:off x="9265984" y="4384868"/>
            <a:ext cx="373525" cy="425487"/>
            <a:chOff x="-52023900" y="3590075"/>
            <a:chExt cx="279625" cy="318525"/>
          </a:xfrm>
        </p:grpSpPr>
        <p:sp>
          <p:nvSpPr>
            <p:cNvPr id="6044" name="Google Shape;6044;p7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5" name="Google Shape;6045;p7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6" name="Google Shape;6046;p7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7" name="Google Shape;6047;p7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8" name="Google Shape;6048;p7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49" name="Google Shape;6049;p7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0" name="Google Shape;6050;p7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51" name="Google Shape;6051;p70"/>
          <p:cNvGrpSpPr/>
          <p:nvPr/>
        </p:nvGrpSpPr>
        <p:grpSpPr>
          <a:xfrm>
            <a:off x="2409222" y="3862369"/>
            <a:ext cx="426121" cy="426121"/>
            <a:chOff x="-57173375" y="3198925"/>
            <a:chExt cx="319000" cy="319000"/>
          </a:xfrm>
        </p:grpSpPr>
        <p:sp>
          <p:nvSpPr>
            <p:cNvPr id="6052" name="Google Shape;6052;p7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3" name="Google Shape;6053;p7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4" name="Google Shape;6054;p7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5" name="Google Shape;6055;p7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56" name="Google Shape;6056;p70"/>
          <p:cNvGrpSpPr/>
          <p:nvPr/>
        </p:nvGrpSpPr>
        <p:grpSpPr>
          <a:xfrm>
            <a:off x="2410273" y="4411551"/>
            <a:ext cx="424017" cy="373558"/>
            <a:chOff x="-57176525" y="3610050"/>
            <a:chExt cx="317425" cy="279650"/>
          </a:xfrm>
        </p:grpSpPr>
        <p:sp>
          <p:nvSpPr>
            <p:cNvPr id="6057" name="Google Shape;6057;p7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8" name="Google Shape;6058;p7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59" name="Google Shape;6059;p7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0" name="Google Shape;6060;p7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1" name="Google Shape;6061;p7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62" name="Google Shape;6062;p70"/>
          <p:cNvGrpSpPr/>
          <p:nvPr/>
        </p:nvGrpSpPr>
        <p:grpSpPr>
          <a:xfrm>
            <a:off x="2430261" y="4908403"/>
            <a:ext cx="384044" cy="425888"/>
            <a:chOff x="-57162350" y="3982000"/>
            <a:chExt cx="287500" cy="318825"/>
          </a:xfrm>
        </p:grpSpPr>
        <p:sp>
          <p:nvSpPr>
            <p:cNvPr id="6063" name="Google Shape;6063;p7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4" name="Google Shape;6064;p7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5" name="Google Shape;6065;p7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6" name="Google Shape;6066;p7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7" name="Google Shape;6067;p7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8" name="Google Shape;6068;p7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69" name="Google Shape;6069;p7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0" name="Google Shape;6070;p7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71" name="Google Shape;6071;p70"/>
          <p:cNvGrpSpPr/>
          <p:nvPr/>
        </p:nvGrpSpPr>
        <p:grpSpPr>
          <a:xfrm>
            <a:off x="5034226" y="3862369"/>
            <a:ext cx="425086" cy="422982"/>
            <a:chOff x="-55202750" y="3198925"/>
            <a:chExt cx="318225" cy="316650"/>
          </a:xfrm>
        </p:grpSpPr>
        <p:sp>
          <p:nvSpPr>
            <p:cNvPr id="6072" name="Google Shape;6072;p7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3" name="Google Shape;6073;p7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74" name="Google Shape;6074;p70"/>
          <p:cNvGrpSpPr/>
          <p:nvPr/>
        </p:nvGrpSpPr>
        <p:grpSpPr>
          <a:xfrm>
            <a:off x="5046851" y="4385269"/>
            <a:ext cx="399840" cy="425086"/>
            <a:chOff x="-55194875" y="3590375"/>
            <a:chExt cx="299325" cy="318225"/>
          </a:xfrm>
        </p:grpSpPr>
        <p:sp>
          <p:nvSpPr>
            <p:cNvPr id="6075" name="Google Shape;6075;p7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6" name="Google Shape;6076;p7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7" name="Google Shape;6077;p7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8" name="Google Shape;6078;p7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79" name="Google Shape;6079;p7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80" name="Google Shape;6080;p70"/>
          <p:cNvGrpSpPr/>
          <p:nvPr/>
        </p:nvGrpSpPr>
        <p:grpSpPr>
          <a:xfrm>
            <a:off x="5034761" y="4910274"/>
            <a:ext cx="424017" cy="424017"/>
            <a:chOff x="-55203525" y="3983400"/>
            <a:chExt cx="317425" cy="317425"/>
          </a:xfrm>
        </p:grpSpPr>
        <p:sp>
          <p:nvSpPr>
            <p:cNvPr id="6081" name="Google Shape;6081;p7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2" name="Google Shape;6082;p7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3" name="Google Shape;6083;p7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84" name="Google Shape;6084;p70"/>
          <p:cNvGrpSpPr/>
          <p:nvPr/>
        </p:nvGrpSpPr>
        <p:grpSpPr>
          <a:xfrm>
            <a:off x="7670943" y="3853953"/>
            <a:ext cx="398771" cy="426121"/>
            <a:chOff x="-53232900" y="3192625"/>
            <a:chExt cx="298525" cy="319000"/>
          </a:xfrm>
        </p:grpSpPr>
        <p:sp>
          <p:nvSpPr>
            <p:cNvPr id="6085" name="Google Shape;6085;p7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6" name="Google Shape;6086;p7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7" name="Google Shape;6087;p7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8" name="Google Shape;6088;p7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89" name="Google Shape;6089;p7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0" name="Google Shape;6090;p7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1" name="Google Shape;6091;p7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2" name="Google Shape;6092;p7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93" name="Google Shape;6093;p70"/>
          <p:cNvGrpSpPr/>
          <p:nvPr/>
        </p:nvGrpSpPr>
        <p:grpSpPr>
          <a:xfrm>
            <a:off x="7658320" y="4377889"/>
            <a:ext cx="424017" cy="422982"/>
            <a:chOff x="-53242350" y="3584850"/>
            <a:chExt cx="317425" cy="316650"/>
          </a:xfrm>
        </p:grpSpPr>
        <p:sp>
          <p:nvSpPr>
            <p:cNvPr id="6094" name="Google Shape;6094;p7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5" name="Google Shape;6095;p7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6" name="Google Shape;6096;p7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7" name="Google Shape;6097;p7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098" name="Google Shape;6098;p7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099" name="Google Shape;6099;p70"/>
          <p:cNvGrpSpPr/>
          <p:nvPr/>
        </p:nvGrpSpPr>
        <p:grpSpPr>
          <a:xfrm>
            <a:off x="7683566" y="4900790"/>
            <a:ext cx="373525" cy="426156"/>
            <a:chOff x="-53224225" y="3976300"/>
            <a:chExt cx="279625" cy="319025"/>
          </a:xfrm>
        </p:grpSpPr>
        <p:sp>
          <p:nvSpPr>
            <p:cNvPr id="6100" name="Google Shape;6100;p7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1" name="Google Shape;6101;p7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2" name="Google Shape;6102;p7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3" name="Google Shape;6103;p7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4" name="Google Shape;6104;p7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5" name="Google Shape;6105;p7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6" name="Google Shape;6106;p7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07" name="Google Shape;6107;p70"/>
          <p:cNvGrpSpPr/>
          <p:nvPr/>
        </p:nvGrpSpPr>
        <p:grpSpPr>
          <a:xfrm>
            <a:off x="9239687" y="4909907"/>
            <a:ext cx="426121" cy="425454"/>
            <a:chOff x="-52043575" y="3983125"/>
            <a:chExt cx="319000" cy="318500"/>
          </a:xfrm>
        </p:grpSpPr>
        <p:sp>
          <p:nvSpPr>
            <p:cNvPr id="6108" name="Google Shape;6108;p7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09" name="Google Shape;6109;p7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0" name="Google Shape;6110;p7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1" name="Google Shape;6111;p7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2" name="Google Shape;6112;p7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3" name="Google Shape;6113;p7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4" name="Google Shape;6114;p7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5" name="Google Shape;6115;p7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6" name="Google Shape;6116;p7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17" name="Google Shape;6117;p70"/>
          <p:cNvGrpSpPr/>
          <p:nvPr/>
        </p:nvGrpSpPr>
        <p:grpSpPr>
          <a:xfrm>
            <a:off x="2965413" y="3862369"/>
            <a:ext cx="373525" cy="426121"/>
            <a:chOff x="-56766175" y="3198925"/>
            <a:chExt cx="279625" cy="319000"/>
          </a:xfrm>
        </p:grpSpPr>
        <p:sp>
          <p:nvSpPr>
            <p:cNvPr id="6118" name="Google Shape;6118;p7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19" name="Google Shape;6119;p7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0" name="Google Shape;6120;p7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1" name="Google Shape;6121;p7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2" name="Google Shape;6122;p7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3" name="Google Shape;6123;p7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4" name="Google Shape;6124;p7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25" name="Google Shape;6125;p70"/>
          <p:cNvGrpSpPr/>
          <p:nvPr/>
        </p:nvGrpSpPr>
        <p:grpSpPr>
          <a:xfrm>
            <a:off x="2964362" y="4385269"/>
            <a:ext cx="375628" cy="425086"/>
            <a:chOff x="-56766175" y="3590375"/>
            <a:chExt cx="281200" cy="318225"/>
          </a:xfrm>
        </p:grpSpPr>
        <p:sp>
          <p:nvSpPr>
            <p:cNvPr id="6126" name="Google Shape;6126;p7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7" name="Google Shape;6127;p7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8" name="Google Shape;6128;p7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29" name="Google Shape;6129;p7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30" name="Google Shape;6130;p70"/>
          <p:cNvGrpSpPr/>
          <p:nvPr/>
        </p:nvGrpSpPr>
        <p:grpSpPr>
          <a:xfrm>
            <a:off x="2990661" y="4909205"/>
            <a:ext cx="323031" cy="425086"/>
            <a:chOff x="-56747275" y="3982600"/>
            <a:chExt cx="241825" cy="318225"/>
          </a:xfrm>
        </p:grpSpPr>
        <p:sp>
          <p:nvSpPr>
            <p:cNvPr id="6131" name="Google Shape;6131;p7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2" name="Google Shape;6132;p7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3" name="Google Shape;6133;p7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4" name="Google Shape;6134;p7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5" name="Google Shape;6135;p7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6" name="Google Shape;6136;p7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37" name="Google Shape;6137;p7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38" name="Google Shape;6138;p70"/>
          <p:cNvGrpSpPr/>
          <p:nvPr/>
        </p:nvGrpSpPr>
        <p:grpSpPr>
          <a:xfrm>
            <a:off x="5583443" y="3862369"/>
            <a:ext cx="373525" cy="426121"/>
            <a:chOff x="-54793175" y="3198925"/>
            <a:chExt cx="279625" cy="319000"/>
          </a:xfrm>
        </p:grpSpPr>
        <p:sp>
          <p:nvSpPr>
            <p:cNvPr id="6139" name="Google Shape;6139;p7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0" name="Google Shape;6140;p7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1" name="Google Shape;6141;p7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2" name="Google Shape;6142;p7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3" name="Google Shape;6143;p7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4" name="Google Shape;6144;p7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5" name="Google Shape;6145;p7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46" name="Google Shape;6146;p70"/>
          <p:cNvGrpSpPr/>
          <p:nvPr/>
        </p:nvGrpSpPr>
        <p:grpSpPr>
          <a:xfrm>
            <a:off x="5557127" y="4393685"/>
            <a:ext cx="426156" cy="407153"/>
            <a:chOff x="-54812875" y="3596675"/>
            <a:chExt cx="319025" cy="304800"/>
          </a:xfrm>
        </p:grpSpPr>
        <p:sp>
          <p:nvSpPr>
            <p:cNvPr id="6147" name="Google Shape;6147;p7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8" name="Google Shape;6148;p7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49" name="Google Shape;6149;p7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0" name="Google Shape;6150;p7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1" name="Google Shape;6151;p7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2" name="Google Shape;6152;p7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3" name="Google Shape;6153;p7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154" name="Google Shape;6154;p70"/>
          <p:cNvSpPr/>
          <p:nvPr/>
        </p:nvSpPr>
        <p:spPr>
          <a:xfrm>
            <a:off x="5765468" y="4908170"/>
            <a:ext cx="9517" cy="1069"/>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5" name="Google Shape;6155;p70"/>
          <p:cNvSpPr/>
          <p:nvPr/>
        </p:nvSpPr>
        <p:spPr>
          <a:xfrm>
            <a:off x="5766002" y="4909205"/>
            <a:ext cx="8449" cy="110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156" name="Google Shape;6156;p70"/>
          <p:cNvGrpSpPr/>
          <p:nvPr/>
        </p:nvGrpSpPr>
        <p:grpSpPr>
          <a:xfrm>
            <a:off x="5583443" y="4909205"/>
            <a:ext cx="373525" cy="425086"/>
            <a:chOff x="-54793175" y="3982600"/>
            <a:chExt cx="279625" cy="318225"/>
          </a:xfrm>
        </p:grpSpPr>
        <p:sp>
          <p:nvSpPr>
            <p:cNvPr id="6157" name="Google Shape;6157;p7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8" name="Google Shape;6158;p7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59" name="Google Shape;6159;p7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0" name="Google Shape;6160;p7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1" name="Google Shape;6161;p7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2" name="Google Shape;6162;p7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3" name="Google Shape;6163;p7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64" name="Google Shape;6164;p70"/>
          <p:cNvGrpSpPr/>
          <p:nvPr/>
        </p:nvGrpSpPr>
        <p:grpSpPr>
          <a:xfrm>
            <a:off x="8208587" y="3853953"/>
            <a:ext cx="373525" cy="425086"/>
            <a:chOff x="-52832000" y="3192625"/>
            <a:chExt cx="279625" cy="318225"/>
          </a:xfrm>
        </p:grpSpPr>
        <p:sp>
          <p:nvSpPr>
            <p:cNvPr id="6165" name="Google Shape;6165;p7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6" name="Google Shape;6166;p7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7" name="Google Shape;6167;p7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8" name="Google Shape;6168;p7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69" name="Google Shape;6169;p7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0" name="Google Shape;6170;p7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1" name="Google Shape;6171;p7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2" name="Google Shape;6172;p7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73" name="Google Shape;6173;p70"/>
          <p:cNvGrpSpPr/>
          <p:nvPr/>
        </p:nvGrpSpPr>
        <p:grpSpPr>
          <a:xfrm>
            <a:off x="8182290" y="4378958"/>
            <a:ext cx="426121" cy="424017"/>
            <a:chOff x="-52851675" y="3585650"/>
            <a:chExt cx="319000" cy="317425"/>
          </a:xfrm>
        </p:grpSpPr>
        <p:sp>
          <p:nvSpPr>
            <p:cNvPr id="6174" name="Google Shape;6174;p7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5" name="Google Shape;6175;p7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6" name="Google Shape;6176;p7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7" name="Google Shape;6177;p7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8" name="Google Shape;6178;p7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79" name="Google Shape;6179;p7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80" name="Google Shape;6180;p70"/>
          <p:cNvGrpSpPr/>
          <p:nvPr/>
        </p:nvGrpSpPr>
        <p:grpSpPr>
          <a:xfrm>
            <a:off x="8208587" y="4900790"/>
            <a:ext cx="373525" cy="426156"/>
            <a:chOff x="-52832000" y="3976300"/>
            <a:chExt cx="279625" cy="319025"/>
          </a:xfrm>
        </p:grpSpPr>
        <p:sp>
          <p:nvSpPr>
            <p:cNvPr id="6181" name="Google Shape;6181;p7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2" name="Google Shape;6182;p7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3" name="Google Shape;6183;p7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4" name="Google Shape;6184;p7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5" name="Google Shape;6185;p7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86" name="Google Shape;6186;p70"/>
          <p:cNvGrpSpPr/>
          <p:nvPr/>
        </p:nvGrpSpPr>
        <p:grpSpPr>
          <a:xfrm>
            <a:off x="9785540" y="3862369"/>
            <a:ext cx="375628" cy="425086"/>
            <a:chOff x="-51633225" y="3198925"/>
            <a:chExt cx="281200" cy="318225"/>
          </a:xfrm>
        </p:grpSpPr>
        <p:sp>
          <p:nvSpPr>
            <p:cNvPr id="6187" name="Google Shape;6187;p7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8" name="Google Shape;6188;p7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89" name="Google Shape;6189;p7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0" name="Google Shape;6190;p7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1" name="Google Shape;6191;p7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2" name="Google Shape;6192;p7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3" name="Google Shape;6193;p7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194" name="Google Shape;6194;p70"/>
          <p:cNvGrpSpPr/>
          <p:nvPr/>
        </p:nvGrpSpPr>
        <p:grpSpPr>
          <a:xfrm>
            <a:off x="3456238" y="3863404"/>
            <a:ext cx="433501" cy="424051"/>
            <a:chOff x="-56396775" y="3199700"/>
            <a:chExt cx="324525" cy="317450"/>
          </a:xfrm>
        </p:grpSpPr>
        <p:sp>
          <p:nvSpPr>
            <p:cNvPr id="6195" name="Google Shape;6195;p7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6" name="Google Shape;6196;p7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7" name="Google Shape;6197;p7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8" name="Google Shape;6198;p7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199" name="Google Shape;6199;p7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0" name="Google Shape;6200;p7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01" name="Google Shape;6201;p70"/>
          <p:cNvGrpSpPr/>
          <p:nvPr/>
        </p:nvGrpSpPr>
        <p:grpSpPr>
          <a:xfrm>
            <a:off x="3459912" y="4398928"/>
            <a:ext cx="426156" cy="398804"/>
            <a:chOff x="-56394425" y="3600600"/>
            <a:chExt cx="319025" cy="298550"/>
          </a:xfrm>
        </p:grpSpPr>
        <p:sp>
          <p:nvSpPr>
            <p:cNvPr id="6202" name="Google Shape;6202;p7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3" name="Google Shape;6203;p7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4" name="Google Shape;6204;p7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05" name="Google Shape;6205;p70"/>
          <p:cNvGrpSpPr/>
          <p:nvPr/>
        </p:nvGrpSpPr>
        <p:grpSpPr>
          <a:xfrm>
            <a:off x="3478863" y="4910274"/>
            <a:ext cx="388252" cy="424017"/>
            <a:chOff x="-56379450" y="3983400"/>
            <a:chExt cx="290650" cy="317425"/>
          </a:xfrm>
        </p:grpSpPr>
        <p:sp>
          <p:nvSpPr>
            <p:cNvPr id="6206" name="Google Shape;6206;p7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7" name="Google Shape;6207;p7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8" name="Google Shape;6208;p7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09" name="Google Shape;6209;p7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0" name="Google Shape;6210;p7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1" name="Google Shape;6211;p7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2" name="Google Shape;6212;p7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3" name="Google Shape;6213;p7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14" name="Google Shape;6214;p70"/>
          <p:cNvGrpSpPr/>
          <p:nvPr/>
        </p:nvGrpSpPr>
        <p:grpSpPr>
          <a:xfrm>
            <a:off x="6111749" y="3862369"/>
            <a:ext cx="375628" cy="426121"/>
            <a:chOff x="-54401725" y="3198925"/>
            <a:chExt cx="281200" cy="319000"/>
          </a:xfrm>
        </p:grpSpPr>
        <p:sp>
          <p:nvSpPr>
            <p:cNvPr id="6215" name="Google Shape;6215;p7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6" name="Google Shape;6216;p7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7" name="Google Shape;6217;p7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8" name="Google Shape;6218;p7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19" name="Google Shape;6219;p7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0" name="Google Shape;6220;p7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1" name="Google Shape;6221;p7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2" name="Google Shape;6222;p7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3" name="Google Shape;6223;p7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4" name="Google Shape;6224;p7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5" name="Google Shape;6225;p7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26" name="Google Shape;6226;p70"/>
          <p:cNvGrpSpPr/>
          <p:nvPr/>
        </p:nvGrpSpPr>
        <p:grpSpPr>
          <a:xfrm>
            <a:off x="6112802" y="4385269"/>
            <a:ext cx="373525" cy="425086"/>
            <a:chOff x="-54401725" y="3590375"/>
            <a:chExt cx="279625" cy="318225"/>
          </a:xfrm>
        </p:grpSpPr>
        <p:sp>
          <p:nvSpPr>
            <p:cNvPr id="6227" name="Google Shape;6227;p7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8" name="Google Shape;6228;p7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29" name="Google Shape;6229;p7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0" name="Google Shape;6230;p7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1" name="Google Shape;6231;p7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2" name="Google Shape;6232;p7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33" name="Google Shape;6233;p70"/>
          <p:cNvGrpSpPr/>
          <p:nvPr/>
        </p:nvGrpSpPr>
        <p:grpSpPr>
          <a:xfrm>
            <a:off x="6110181" y="4909205"/>
            <a:ext cx="378767" cy="425086"/>
            <a:chOff x="-54403300" y="3982600"/>
            <a:chExt cx="283550" cy="318225"/>
          </a:xfrm>
        </p:grpSpPr>
        <p:sp>
          <p:nvSpPr>
            <p:cNvPr id="6234" name="Google Shape;6234;p7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5" name="Google Shape;6235;p7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6" name="Google Shape;6236;p7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7" name="Google Shape;6237;p7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38" name="Google Shape;6238;p7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39" name="Google Shape;6239;p70"/>
          <p:cNvGrpSpPr/>
          <p:nvPr/>
        </p:nvGrpSpPr>
        <p:grpSpPr>
          <a:xfrm>
            <a:off x="8706759" y="3856324"/>
            <a:ext cx="422949" cy="423750"/>
            <a:chOff x="-52458650" y="3194400"/>
            <a:chExt cx="316625" cy="317225"/>
          </a:xfrm>
        </p:grpSpPr>
        <p:sp>
          <p:nvSpPr>
            <p:cNvPr id="6240" name="Google Shape;6240;p7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1" name="Google Shape;6241;p7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2" name="Google Shape;6242;p7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3" name="Google Shape;6243;p7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4" name="Google Shape;6244;p7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5" name="Google Shape;6245;p7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6" name="Google Shape;6246;p7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47" name="Google Shape;6247;p7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48" name="Google Shape;6248;p70"/>
          <p:cNvGrpSpPr/>
          <p:nvPr/>
        </p:nvGrpSpPr>
        <p:grpSpPr>
          <a:xfrm>
            <a:off x="8717796" y="4377889"/>
            <a:ext cx="400875" cy="424785"/>
            <a:chOff x="-52450000" y="3584850"/>
            <a:chExt cx="300100" cy="318000"/>
          </a:xfrm>
        </p:grpSpPr>
        <p:sp>
          <p:nvSpPr>
            <p:cNvPr id="6249" name="Google Shape;6249;p7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0" name="Google Shape;6250;p7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1" name="Google Shape;6251;p7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2" name="Google Shape;6252;p7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3" name="Google Shape;6253;p7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4" name="Google Shape;6254;p7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5" name="Google Shape;6255;p7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56" name="Google Shape;6256;p70"/>
          <p:cNvGrpSpPr/>
          <p:nvPr/>
        </p:nvGrpSpPr>
        <p:grpSpPr>
          <a:xfrm>
            <a:off x="8731471" y="4902894"/>
            <a:ext cx="373525" cy="424051"/>
            <a:chOff x="-52440550" y="3977875"/>
            <a:chExt cx="279625" cy="317450"/>
          </a:xfrm>
        </p:grpSpPr>
        <p:sp>
          <p:nvSpPr>
            <p:cNvPr id="6257" name="Google Shape;6257;p7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8" name="Google Shape;6258;p7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59" name="Google Shape;6259;p7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0" name="Google Shape;6260;p7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1" name="Google Shape;6261;p7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2" name="Google Shape;6262;p7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3" name="Google Shape;6263;p7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4" name="Google Shape;6264;p7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65" name="Google Shape;6265;p70"/>
          <p:cNvGrpSpPr/>
          <p:nvPr/>
        </p:nvGrpSpPr>
        <p:grpSpPr>
          <a:xfrm>
            <a:off x="9786592" y="4377888"/>
            <a:ext cx="373525" cy="426156"/>
            <a:chOff x="-51623775" y="3584850"/>
            <a:chExt cx="279625" cy="319025"/>
          </a:xfrm>
        </p:grpSpPr>
        <p:sp>
          <p:nvSpPr>
            <p:cNvPr id="6266" name="Google Shape;6266;p7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7" name="Google Shape;6267;p7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8" name="Google Shape;6268;p7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69" name="Google Shape;6269;p7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0" name="Google Shape;6270;p7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1" name="Google Shape;6271;p7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2" name="Google Shape;6272;p7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3" name="Google Shape;6273;p7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4" name="Google Shape;6274;p7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75" name="Google Shape;6275;p70"/>
          <p:cNvGrpSpPr/>
          <p:nvPr/>
        </p:nvGrpSpPr>
        <p:grpSpPr>
          <a:xfrm>
            <a:off x="4536102" y="2133452"/>
            <a:ext cx="375633" cy="426235"/>
            <a:chOff x="1044400" y="2917425"/>
            <a:chExt cx="248125" cy="281550"/>
          </a:xfrm>
        </p:grpSpPr>
        <p:sp>
          <p:nvSpPr>
            <p:cNvPr id="6276" name="Google Shape;6276;p7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7" name="Google Shape;6277;p7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8" name="Google Shape;6278;p7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79" name="Google Shape;6279;p7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0" name="Google Shape;6280;p7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6281" name="Google Shape;6281;p7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6282" name="Google Shape;6282;p7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6283" name="Google Shape;6283;p70"/>
            <p:cNvSpPr/>
            <p:nvPr/>
          </p:nvSpPr>
          <p:spPr>
            <a:xfrm>
              <a:off x="1205975" y="2965750"/>
              <a:ext cx="21000" cy="16200"/>
            </a:xfrm>
            <a:prstGeom prst="ellipse">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84" name="Google Shape;6284;p70"/>
            <p:cNvSpPr/>
            <p:nvPr/>
          </p:nvSpPr>
          <p:spPr>
            <a:xfrm>
              <a:off x="1082225" y="2937250"/>
              <a:ext cx="11400" cy="26400"/>
            </a:xfrm>
            <a:prstGeom prst="rect">
              <a:avLst/>
            </a:pr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285" name="Google Shape;6285;p70"/>
          <p:cNvSpPr/>
          <p:nvPr/>
        </p:nvSpPr>
        <p:spPr>
          <a:xfrm>
            <a:off x="3472937" y="3179542"/>
            <a:ext cx="404055" cy="426349"/>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89"/>
        <p:cNvGrpSpPr/>
        <p:nvPr/>
      </p:nvGrpSpPr>
      <p:grpSpPr>
        <a:xfrm>
          <a:off x="0" y="0"/>
          <a:ext cx="0" cy="0"/>
          <a:chOff x="0" y="0"/>
          <a:chExt cx="0" cy="0"/>
        </a:xfrm>
      </p:grpSpPr>
      <p:sp>
        <p:nvSpPr>
          <p:cNvPr id="6290" name="Google Shape;6290;p71"/>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Creative Process Icons</a:t>
            </a:r>
            <a:endParaRPr>
              <a:solidFill>
                <a:srgbClr val="FFFFFF"/>
              </a:solidFill>
              <a:latin typeface="Proxima Nova Semibold"/>
              <a:ea typeface="Proxima Nova Semibold"/>
              <a:cs typeface="Proxima Nova Semibold"/>
              <a:sym typeface="Proxima Nova Semibold"/>
            </a:endParaRPr>
          </a:p>
        </p:txBody>
      </p:sp>
      <p:grpSp>
        <p:nvGrpSpPr>
          <p:cNvPr id="6291" name="Google Shape;6291;p71"/>
          <p:cNvGrpSpPr/>
          <p:nvPr/>
        </p:nvGrpSpPr>
        <p:grpSpPr>
          <a:xfrm>
            <a:off x="1432518" y="2134930"/>
            <a:ext cx="325823" cy="418022"/>
            <a:chOff x="-50489600" y="1947400"/>
            <a:chExt cx="233150" cy="299125"/>
          </a:xfrm>
        </p:grpSpPr>
        <p:sp>
          <p:nvSpPr>
            <p:cNvPr id="6292" name="Google Shape;6292;p7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3" name="Google Shape;6293;p7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94" name="Google Shape;6294;p71"/>
          <p:cNvGrpSpPr/>
          <p:nvPr/>
        </p:nvGrpSpPr>
        <p:grpSpPr>
          <a:xfrm>
            <a:off x="1386279" y="2650042"/>
            <a:ext cx="418302" cy="419385"/>
            <a:chOff x="-50523475" y="2316000"/>
            <a:chExt cx="299325" cy="300100"/>
          </a:xfrm>
        </p:grpSpPr>
        <p:sp>
          <p:nvSpPr>
            <p:cNvPr id="6295" name="Google Shape;6295;p7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6" name="Google Shape;6296;p7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297" name="Google Shape;6297;p71"/>
          <p:cNvGrpSpPr/>
          <p:nvPr/>
        </p:nvGrpSpPr>
        <p:grpSpPr>
          <a:xfrm>
            <a:off x="1384637" y="3167320"/>
            <a:ext cx="421585" cy="418336"/>
            <a:chOff x="-50524250" y="2686150"/>
            <a:chExt cx="301675" cy="299350"/>
          </a:xfrm>
        </p:grpSpPr>
        <p:sp>
          <p:nvSpPr>
            <p:cNvPr id="6298" name="Google Shape;6298;p7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299" name="Google Shape;6299;p7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0" name="Google Shape;6300;p7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1" name="Google Shape;6301;p7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2" name="Google Shape;6302;p7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3" name="Google Shape;6303;p7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04" name="Google Shape;6304;p71"/>
          <p:cNvGrpSpPr/>
          <p:nvPr/>
        </p:nvGrpSpPr>
        <p:grpSpPr>
          <a:xfrm>
            <a:off x="3987077" y="2170147"/>
            <a:ext cx="419385" cy="420502"/>
            <a:chOff x="-48633950" y="1972600"/>
            <a:chExt cx="300100" cy="300900"/>
          </a:xfrm>
        </p:grpSpPr>
        <p:sp>
          <p:nvSpPr>
            <p:cNvPr id="6305" name="Google Shape;6305;p7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6" name="Google Shape;6306;p7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07" name="Google Shape;6307;p71"/>
          <p:cNvGrpSpPr/>
          <p:nvPr/>
        </p:nvGrpSpPr>
        <p:grpSpPr>
          <a:xfrm>
            <a:off x="3986517" y="2686377"/>
            <a:ext cx="420502" cy="422668"/>
            <a:chOff x="-48634750" y="2342000"/>
            <a:chExt cx="300900" cy="302450"/>
          </a:xfrm>
        </p:grpSpPr>
        <p:sp>
          <p:nvSpPr>
            <p:cNvPr id="6308" name="Google Shape;6308;p7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09" name="Google Shape;6309;p7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0" name="Google Shape;6310;p7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1" name="Google Shape;6311;p7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2" name="Google Shape;6312;p7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3" name="Google Shape;6313;p7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4" name="Google Shape;6314;p7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5" name="Google Shape;6315;p7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16" name="Google Shape;6316;p71"/>
          <p:cNvGrpSpPr/>
          <p:nvPr/>
        </p:nvGrpSpPr>
        <p:grpSpPr>
          <a:xfrm>
            <a:off x="3987617" y="3202570"/>
            <a:ext cx="418302" cy="418302"/>
            <a:chOff x="-48633175" y="2711375"/>
            <a:chExt cx="299325" cy="299325"/>
          </a:xfrm>
        </p:grpSpPr>
        <p:sp>
          <p:nvSpPr>
            <p:cNvPr id="6317" name="Google Shape;6317;p7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18" name="Google Shape;6318;p7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19" name="Google Shape;6319;p71"/>
          <p:cNvGrpSpPr/>
          <p:nvPr/>
        </p:nvGrpSpPr>
        <p:grpSpPr>
          <a:xfrm>
            <a:off x="6621376" y="2160224"/>
            <a:ext cx="367643" cy="419419"/>
            <a:chOff x="-46753100" y="1965500"/>
            <a:chExt cx="263075" cy="300125"/>
          </a:xfrm>
        </p:grpSpPr>
        <p:sp>
          <p:nvSpPr>
            <p:cNvPr id="6320" name="Google Shape;6320;p7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1" name="Google Shape;6321;p7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22" name="Google Shape;6322;p71"/>
          <p:cNvGrpSpPr/>
          <p:nvPr/>
        </p:nvGrpSpPr>
        <p:grpSpPr>
          <a:xfrm>
            <a:off x="6594946" y="2698466"/>
            <a:ext cx="420502" cy="369878"/>
            <a:chOff x="-46772025" y="2350650"/>
            <a:chExt cx="300900" cy="264675"/>
          </a:xfrm>
        </p:grpSpPr>
        <p:sp>
          <p:nvSpPr>
            <p:cNvPr id="6323" name="Google Shape;6323;p7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4" name="Google Shape;6324;p7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25" name="Google Shape;6325;p71"/>
          <p:cNvGrpSpPr/>
          <p:nvPr/>
        </p:nvGrpSpPr>
        <p:grpSpPr>
          <a:xfrm>
            <a:off x="6594946" y="3189365"/>
            <a:ext cx="420502" cy="420502"/>
            <a:chOff x="-46772025" y="2701925"/>
            <a:chExt cx="300900" cy="300900"/>
          </a:xfrm>
        </p:grpSpPr>
        <p:sp>
          <p:nvSpPr>
            <p:cNvPr id="6326" name="Google Shape;6326;p7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27" name="Google Shape;6327;p7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328" name="Google Shape;6328;p71"/>
          <p:cNvSpPr/>
          <p:nvPr/>
        </p:nvSpPr>
        <p:spPr>
          <a:xfrm>
            <a:off x="9204958" y="2209640"/>
            <a:ext cx="419385" cy="420502"/>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329" name="Google Shape;6329;p71"/>
          <p:cNvGrpSpPr/>
          <p:nvPr/>
        </p:nvGrpSpPr>
        <p:grpSpPr>
          <a:xfrm>
            <a:off x="1905442" y="2136013"/>
            <a:ext cx="419385" cy="420502"/>
            <a:chOff x="-50154075" y="1948175"/>
            <a:chExt cx="300100" cy="300900"/>
          </a:xfrm>
        </p:grpSpPr>
        <p:sp>
          <p:nvSpPr>
            <p:cNvPr id="6330" name="Google Shape;6330;p7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1" name="Google Shape;6331;p7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32" name="Google Shape;6332;p71"/>
          <p:cNvGrpSpPr/>
          <p:nvPr/>
        </p:nvGrpSpPr>
        <p:grpSpPr>
          <a:xfrm>
            <a:off x="1905442" y="2651125"/>
            <a:ext cx="419385" cy="419419"/>
            <a:chOff x="-50154850" y="2316775"/>
            <a:chExt cx="300100" cy="300125"/>
          </a:xfrm>
        </p:grpSpPr>
        <p:sp>
          <p:nvSpPr>
            <p:cNvPr id="6333" name="Google Shape;6333;p7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4" name="Google Shape;6334;p7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35" name="Google Shape;6335;p71"/>
          <p:cNvGrpSpPr/>
          <p:nvPr/>
        </p:nvGrpSpPr>
        <p:grpSpPr>
          <a:xfrm>
            <a:off x="1900498" y="3165713"/>
            <a:ext cx="429271" cy="417463"/>
            <a:chOff x="-50158000" y="2685000"/>
            <a:chExt cx="307175" cy="298725"/>
          </a:xfrm>
        </p:grpSpPr>
        <p:sp>
          <p:nvSpPr>
            <p:cNvPr id="6336" name="Google Shape;6336;p7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37" name="Google Shape;6337;p7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38" name="Google Shape;6338;p71"/>
          <p:cNvGrpSpPr/>
          <p:nvPr/>
        </p:nvGrpSpPr>
        <p:grpSpPr>
          <a:xfrm>
            <a:off x="4514673" y="2171230"/>
            <a:ext cx="422668" cy="419419"/>
            <a:chOff x="-48266125" y="1973375"/>
            <a:chExt cx="302450" cy="300125"/>
          </a:xfrm>
        </p:grpSpPr>
        <p:sp>
          <p:nvSpPr>
            <p:cNvPr id="6339" name="Google Shape;6339;p7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0" name="Google Shape;6340;p7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1" name="Google Shape;6341;p7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2" name="Google Shape;6342;p7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3" name="Google Shape;6343;p7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4" name="Google Shape;6344;p7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45" name="Google Shape;6345;p71"/>
          <p:cNvGrpSpPr/>
          <p:nvPr/>
        </p:nvGrpSpPr>
        <p:grpSpPr>
          <a:xfrm>
            <a:off x="4546570" y="2687285"/>
            <a:ext cx="358874" cy="419559"/>
            <a:chOff x="-48237000" y="2342650"/>
            <a:chExt cx="256800" cy="300225"/>
          </a:xfrm>
        </p:grpSpPr>
        <p:sp>
          <p:nvSpPr>
            <p:cNvPr id="6346" name="Google Shape;6346;p7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7" name="Google Shape;6347;p7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48" name="Google Shape;6348;p7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49" name="Google Shape;6349;p71"/>
          <p:cNvGrpSpPr/>
          <p:nvPr/>
        </p:nvGrpSpPr>
        <p:grpSpPr>
          <a:xfrm>
            <a:off x="7115940" y="2161064"/>
            <a:ext cx="422704" cy="416379"/>
            <a:chOff x="-46404975" y="1966100"/>
            <a:chExt cx="302475" cy="297950"/>
          </a:xfrm>
        </p:grpSpPr>
        <p:sp>
          <p:nvSpPr>
            <p:cNvPr id="6350" name="Google Shape;6350;p7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1" name="Google Shape;6351;p7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2" name="Google Shape;6352;p7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3" name="Google Shape;6353;p7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54" name="Google Shape;6354;p71"/>
          <p:cNvGrpSpPr/>
          <p:nvPr/>
        </p:nvGrpSpPr>
        <p:grpSpPr>
          <a:xfrm>
            <a:off x="7117581" y="2674253"/>
            <a:ext cx="419419" cy="419385"/>
            <a:chOff x="-46401050" y="2333325"/>
            <a:chExt cx="300125" cy="300100"/>
          </a:xfrm>
        </p:grpSpPr>
        <p:sp>
          <p:nvSpPr>
            <p:cNvPr id="6355" name="Google Shape;6355;p7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6" name="Google Shape;6356;p7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7" name="Google Shape;6357;p7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58" name="Google Shape;6358;p7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359" name="Google Shape;6359;p71"/>
          <p:cNvSpPr/>
          <p:nvPr/>
        </p:nvSpPr>
        <p:spPr>
          <a:xfrm>
            <a:off x="7119234" y="3190313"/>
            <a:ext cx="421621" cy="420502"/>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360" name="Google Shape;6360;p71"/>
          <p:cNvGrpSpPr/>
          <p:nvPr/>
        </p:nvGrpSpPr>
        <p:grpSpPr>
          <a:xfrm>
            <a:off x="9201734" y="2686376"/>
            <a:ext cx="420502" cy="420467"/>
            <a:chOff x="-44914800" y="2342000"/>
            <a:chExt cx="300900" cy="300875"/>
          </a:xfrm>
        </p:grpSpPr>
        <p:sp>
          <p:nvSpPr>
            <p:cNvPr id="6361" name="Google Shape;6361;p7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2" name="Google Shape;6362;p7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3" name="Google Shape;6363;p7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364" name="Google Shape;6364;p71"/>
          <p:cNvSpPr/>
          <p:nvPr/>
        </p:nvSpPr>
        <p:spPr>
          <a:xfrm>
            <a:off x="2427909" y="2135087"/>
            <a:ext cx="418302" cy="417742"/>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365" name="Google Shape;6365;p71"/>
          <p:cNvGrpSpPr/>
          <p:nvPr/>
        </p:nvGrpSpPr>
        <p:grpSpPr>
          <a:xfrm>
            <a:off x="2423855" y="2650950"/>
            <a:ext cx="420502" cy="418476"/>
            <a:chOff x="-49786250" y="2316650"/>
            <a:chExt cx="300900" cy="299450"/>
          </a:xfrm>
        </p:grpSpPr>
        <p:sp>
          <p:nvSpPr>
            <p:cNvPr id="6366" name="Google Shape;6366;p7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7" name="Google Shape;6367;p7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8" name="Google Shape;6368;p7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69" name="Google Shape;6369;p7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0" name="Google Shape;6370;p7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1" name="Google Shape;6371;p7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2" name="Google Shape;6372;p7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373" name="Google Shape;6373;p71"/>
          <p:cNvSpPr/>
          <p:nvPr/>
        </p:nvSpPr>
        <p:spPr>
          <a:xfrm>
            <a:off x="2418564" y="3164985"/>
            <a:ext cx="436992" cy="420502"/>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4" name="Google Shape;6374;p71"/>
          <p:cNvSpPr/>
          <p:nvPr/>
        </p:nvSpPr>
        <p:spPr>
          <a:xfrm>
            <a:off x="5041043" y="2172224"/>
            <a:ext cx="420502" cy="419385"/>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375" name="Google Shape;6375;p71"/>
          <p:cNvGrpSpPr/>
          <p:nvPr/>
        </p:nvGrpSpPr>
        <p:grpSpPr>
          <a:xfrm>
            <a:off x="5113595" y="2686376"/>
            <a:ext cx="269714" cy="420467"/>
            <a:chOff x="-47842400" y="2342000"/>
            <a:chExt cx="193000" cy="300875"/>
          </a:xfrm>
        </p:grpSpPr>
        <p:sp>
          <p:nvSpPr>
            <p:cNvPr id="6376" name="Google Shape;6376;p7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7" name="Google Shape;6377;p7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78" name="Google Shape;6378;p7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79" name="Google Shape;6379;p71"/>
          <p:cNvGrpSpPr/>
          <p:nvPr/>
        </p:nvGrpSpPr>
        <p:grpSpPr>
          <a:xfrm>
            <a:off x="5038742" y="3201488"/>
            <a:ext cx="419419" cy="420502"/>
            <a:chOff x="-47896750" y="2710600"/>
            <a:chExt cx="300125" cy="300900"/>
          </a:xfrm>
        </p:grpSpPr>
        <p:sp>
          <p:nvSpPr>
            <p:cNvPr id="6380" name="Google Shape;6380;p7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1" name="Google Shape;6381;p7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2" name="Google Shape;6382;p7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3" name="Google Shape;6383;p7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84" name="Google Shape;6384;p71"/>
          <p:cNvGrpSpPr/>
          <p:nvPr/>
        </p:nvGrpSpPr>
        <p:grpSpPr>
          <a:xfrm>
            <a:off x="7636382" y="2184436"/>
            <a:ext cx="420502" cy="368795"/>
            <a:chOff x="-46033225" y="1982825"/>
            <a:chExt cx="300900" cy="263900"/>
          </a:xfrm>
        </p:grpSpPr>
        <p:sp>
          <p:nvSpPr>
            <p:cNvPr id="6385" name="Google Shape;6385;p7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6" name="Google Shape;6386;p7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87" name="Google Shape;6387;p7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88" name="Google Shape;6388;p71"/>
          <p:cNvGrpSpPr/>
          <p:nvPr/>
        </p:nvGrpSpPr>
        <p:grpSpPr>
          <a:xfrm>
            <a:off x="7632539" y="2675896"/>
            <a:ext cx="428188" cy="381863"/>
            <a:chOff x="-46034000" y="2334500"/>
            <a:chExt cx="306400" cy="273250"/>
          </a:xfrm>
        </p:grpSpPr>
        <p:sp>
          <p:nvSpPr>
            <p:cNvPr id="6389" name="Google Shape;6389;p7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0" name="Google Shape;6390;p7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1" name="Google Shape;6391;p7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392" name="Google Shape;6392;p71"/>
          <p:cNvGrpSpPr/>
          <p:nvPr/>
        </p:nvGrpSpPr>
        <p:grpSpPr>
          <a:xfrm>
            <a:off x="7686464" y="3190343"/>
            <a:ext cx="320338" cy="417323"/>
            <a:chOff x="-45998575" y="2702625"/>
            <a:chExt cx="229225" cy="298625"/>
          </a:xfrm>
        </p:grpSpPr>
        <p:sp>
          <p:nvSpPr>
            <p:cNvPr id="6393" name="Google Shape;6393;p7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4" name="Google Shape;6394;p7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5" name="Google Shape;6395;p7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6" name="Google Shape;6396;p7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7" name="Google Shape;6397;p7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8" name="Google Shape;6398;p7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399" name="Google Shape;6399;p7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400" name="Google Shape;6400;p71"/>
          <p:cNvSpPr/>
          <p:nvPr/>
        </p:nvSpPr>
        <p:spPr>
          <a:xfrm>
            <a:off x="9230268" y="3215082"/>
            <a:ext cx="368761" cy="419385"/>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1" name="Google Shape;6401;p71"/>
          <p:cNvSpPr/>
          <p:nvPr/>
        </p:nvSpPr>
        <p:spPr>
          <a:xfrm>
            <a:off x="2947590" y="2146896"/>
            <a:ext cx="421585" cy="394089"/>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2" name="Google Shape;6402;p71"/>
          <p:cNvSpPr/>
          <p:nvPr/>
        </p:nvSpPr>
        <p:spPr>
          <a:xfrm>
            <a:off x="3136907" y="2650979"/>
            <a:ext cx="24246" cy="7270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3" name="Google Shape;6403;p71"/>
          <p:cNvSpPr/>
          <p:nvPr/>
        </p:nvSpPr>
        <p:spPr>
          <a:xfrm>
            <a:off x="3043349" y="2681966"/>
            <a:ext cx="64983" cy="46117"/>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4" name="Google Shape;6404;p71"/>
          <p:cNvSpPr/>
          <p:nvPr/>
        </p:nvSpPr>
        <p:spPr>
          <a:xfrm>
            <a:off x="3193047" y="2684063"/>
            <a:ext cx="60581" cy="4510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405" name="Google Shape;6405;p71"/>
          <p:cNvGrpSpPr/>
          <p:nvPr/>
        </p:nvGrpSpPr>
        <p:grpSpPr>
          <a:xfrm>
            <a:off x="2971071" y="3165154"/>
            <a:ext cx="368761" cy="422704"/>
            <a:chOff x="-49398750" y="2684600"/>
            <a:chExt cx="263875" cy="302475"/>
          </a:xfrm>
        </p:grpSpPr>
        <p:sp>
          <p:nvSpPr>
            <p:cNvPr id="6406" name="Google Shape;6406;p7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7" name="Google Shape;6407;p7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08" name="Google Shape;6408;p7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09" name="Google Shape;6409;p71"/>
          <p:cNvGrpSpPr/>
          <p:nvPr/>
        </p:nvGrpSpPr>
        <p:grpSpPr>
          <a:xfrm>
            <a:off x="5585433" y="2172348"/>
            <a:ext cx="367643" cy="420502"/>
            <a:chOff x="-47509225" y="1974175"/>
            <a:chExt cx="263075" cy="300900"/>
          </a:xfrm>
        </p:grpSpPr>
        <p:sp>
          <p:nvSpPr>
            <p:cNvPr id="6410" name="Google Shape;6410;p7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1" name="Google Shape;6411;p7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2" name="Google Shape;6412;p7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3" name="Google Shape;6413;p7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4" name="Google Shape;6414;p7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15" name="Google Shape;6415;p71"/>
          <p:cNvGrpSpPr/>
          <p:nvPr/>
        </p:nvGrpSpPr>
        <p:grpSpPr>
          <a:xfrm>
            <a:off x="5557922" y="2686376"/>
            <a:ext cx="422668" cy="419104"/>
            <a:chOff x="-47529700" y="2342000"/>
            <a:chExt cx="302450" cy="299900"/>
          </a:xfrm>
        </p:grpSpPr>
        <p:sp>
          <p:nvSpPr>
            <p:cNvPr id="6416" name="Google Shape;6416;p7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17" name="Google Shape;6417;p7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18" name="Google Shape;6418;p71"/>
          <p:cNvGrpSpPr/>
          <p:nvPr/>
        </p:nvGrpSpPr>
        <p:grpSpPr>
          <a:xfrm>
            <a:off x="5559563" y="3253230"/>
            <a:ext cx="419385" cy="319220"/>
            <a:chOff x="-47527350" y="2747625"/>
            <a:chExt cx="300100" cy="228425"/>
          </a:xfrm>
        </p:grpSpPr>
        <p:sp>
          <p:nvSpPr>
            <p:cNvPr id="6419" name="Google Shape;6419;p7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0" name="Google Shape;6420;p7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1" name="Google Shape;6421;p7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2" name="Google Shape;6422;p7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3" name="Google Shape;6423;p7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4" name="Google Shape;6424;p7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425" name="Google Shape;6425;p71"/>
          <p:cNvSpPr/>
          <p:nvPr/>
        </p:nvSpPr>
        <p:spPr>
          <a:xfrm>
            <a:off x="8165989" y="2157621"/>
            <a:ext cx="417183" cy="422423"/>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426" name="Google Shape;6426;p71"/>
          <p:cNvGrpSpPr/>
          <p:nvPr/>
        </p:nvGrpSpPr>
        <p:grpSpPr>
          <a:xfrm>
            <a:off x="8162160" y="2700666"/>
            <a:ext cx="419419" cy="368761"/>
            <a:chOff x="-45664625" y="2352225"/>
            <a:chExt cx="300125" cy="263875"/>
          </a:xfrm>
        </p:grpSpPr>
        <p:sp>
          <p:nvSpPr>
            <p:cNvPr id="6427" name="Google Shape;6427;p7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8" name="Google Shape;6428;p7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29" name="Google Shape;6429;p7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0" name="Google Shape;6430;p7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1" name="Google Shape;6431;p7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2" name="Google Shape;6432;p7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3" name="Google Shape;6433;p7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34" name="Google Shape;6434;p71"/>
          <p:cNvGrpSpPr/>
          <p:nvPr/>
        </p:nvGrpSpPr>
        <p:grpSpPr>
          <a:xfrm>
            <a:off x="8161201" y="3191217"/>
            <a:ext cx="421341" cy="418651"/>
            <a:chOff x="-45665400" y="2703250"/>
            <a:chExt cx="301500" cy="299575"/>
          </a:xfrm>
        </p:grpSpPr>
        <p:sp>
          <p:nvSpPr>
            <p:cNvPr id="6435" name="Google Shape;6435;p7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6" name="Google Shape;6436;p7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7" name="Google Shape;6437;p7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38" name="Google Shape;6438;p7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39" name="Google Shape;6439;p71"/>
          <p:cNvGrpSpPr/>
          <p:nvPr/>
        </p:nvGrpSpPr>
        <p:grpSpPr>
          <a:xfrm>
            <a:off x="9766927" y="2184436"/>
            <a:ext cx="420502" cy="421621"/>
            <a:chOff x="-44528075" y="1982825"/>
            <a:chExt cx="300900" cy="301700"/>
          </a:xfrm>
        </p:grpSpPr>
        <p:sp>
          <p:nvSpPr>
            <p:cNvPr id="6440" name="Google Shape;6440;p7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1" name="Google Shape;6441;p7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2" name="Google Shape;6442;p7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3" name="Google Shape;6443;p7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4" name="Google Shape;6444;p7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5" name="Google Shape;6445;p7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46" name="Google Shape;6446;p7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447" name="Google Shape;6447;p71"/>
          <p:cNvSpPr/>
          <p:nvPr/>
        </p:nvSpPr>
        <p:spPr>
          <a:xfrm>
            <a:off x="3468914" y="2134808"/>
            <a:ext cx="419385" cy="419385"/>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448" name="Google Shape;6448;p71"/>
          <p:cNvGrpSpPr/>
          <p:nvPr/>
        </p:nvGrpSpPr>
        <p:grpSpPr>
          <a:xfrm>
            <a:off x="3466004" y="2651125"/>
            <a:ext cx="419385" cy="419419"/>
            <a:chOff x="-49048250" y="2316775"/>
            <a:chExt cx="300100" cy="300125"/>
          </a:xfrm>
        </p:grpSpPr>
        <p:sp>
          <p:nvSpPr>
            <p:cNvPr id="6449" name="Google Shape;6449;p7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0" name="Google Shape;6450;p7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1" name="Google Shape;6451;p7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2" name="Google Shape;6452;p7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453" name="Google Shape;6453;p71"/>
          <p:cNvSpPr/>
          <p:nvPr/>
        </p:nvSpPr>
        <p:spPr>
          <a:xfrm>
            <a:off x="3467273" y="3166487"/>
            <a:ext cx="422668" cy="41900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454" name="Google Shape;6454;p71"/>
          <p:cNvGrpSpPr/>
          <p:nvPr/>
        </p:nvGrpSpPr>
        <p:grpSpPr>
          <a:xfrm>
            <a:off x="6074098" y="2172348"/>
            <a:ext cx="421621" cy="419385"/>
            <a:chOff x="-47160325" y="1974175"/>
            <a:chExt cx="301700" cy="300100"/>
          </a:xfrm>
        </p:grpSpPr>
        <p:sp>
          <p:nvSpPr>
            <p:cNvPr id="6455" name="Google Shape;6455;p7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6" name="Google Shape;6456;p7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57" name="Google Shape;6457;p71"/>
          <p:cNvGrpSpPr/>
          <p:nvPr/>
        </p:nvGrpSpPr>
        <p:grpSpPr>
          <a:xfrm>
            <a:off x="6074658" y="2686376"/>
            <a:ext cx="420502" cy="420467"/>
            <a:chOff x="-47159525" y="2342000"/>
            <a:chExt cx="300900" cy="300875"/>
          </a:xfrm>
        </p:grpSpPr>
        <p:sp>
          <p:nvSpPr>
            <p:cNvPr id="6458" name="Google Shape;6458;p7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59" name="Google Shape;6459;p7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0" name="Google Shape;6460;p7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1" name="Google Shape;6461;p7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2" name="Google Shape;6462;p7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63" name="Google Shape;6463;p71"/>
          <p:cNvGrpSpPr/>
          <p:nvPr/>
        </p:nvGrpSpPr>
        <p:grpSpPr>
          <a:xfrm>
            <a:off x="6075217" y="3203690"/>
            <a:ext cx="419385" cy="420502"/>
            <a:chOff x="-47157950" y="2712175"/>
            <a:chExt cx="300100" cy="300900"/>
          </a:xfrm>
        </p:grpSpPr>
        <p:sp>
          <p:nvSpPr>
            <p:cNvPr id="6464" name="Google Shape;6464;p7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5" name="Google Shape;6465;p7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6" name="Google Shape;6466;p7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7" name="Google Shape;6467;p7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8" name="Google Shape;6468;p7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69" name="Google Shape;6469;p7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0" name="Google Shape;6470;p7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471" name="Google Shape;6471;p71"/>
          <p:cNvSpPr/>
          <p:nvPr/>
        </p:nvSpPr>
        <p:spPr>
          <a:xfrm>
            <a:off x="8705430" y="2160100"/>
            <a:ext cx="368761" cy="418302"/>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472" name="Google Shape;6472;p71"/>
          <p:cNvGrpSpPr/>
          <p:nvPr/>
        </p:nvGrpSpPr>
        <p:grpSpPr>
          <a:xfrm>
            <a:off x="8702200" y="2674253"/>
            <a:ext cx="369844" cy="419385"/>
            <a:chOff x="-45278675" y="2333325"/>
            <a:chExt cx="264650" cy="300100"/>
          </a:xfrm>
        </p:grpSpPr>
        <p:sp>
          <p:nvSpPr>
            <p:cNvPr id="6473" name="Google Shape;6473;p7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4" name="Google Shape;6474;p7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5" name="Google Shape;6475;p7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6" name="Google Shape;6476;p7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77" name="Google Shape;6477;p71"/>
          <p:cNvGrpSpPr/>
          <p:nvPr/>
        </p:nvGrpSpPr>
        <p:grpSpPr>
          <a:xfrm>
            <a:off x="8714288" y="3189364"/>
            <a:ext cx="345667" cy="419419"/>
            <a:chOff x="-45270025" y="2701925"/>
            <a:chExt cx="247350" cy="300125"/>
          </a:xfrm>
        </p:grpSpPr>
        <p:sp>
          <p:nvSpPr>
            <p:cNvPr id="6478" name="Google Shape;6478;p7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79" name="Google Shape;6479;p7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0" name="Google Shape;6480;p7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1" name="Google Shape;6481;p7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482" name="Google Shape;6482;p71"/>
          <p:cNvSpPr/>
          <p:nvPr/>
        </p:nvSpPr>
        <p:spPr>
          <a:xfrm>
            <a:off x="9770128" y="2695033"/>
            <a:ext cx="419385" cy="419385"/>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483" name="Google Shape;6483;p71"/>
          <p:cNvGrpSpPr/>
          <p:nvPr/>
        </p:nvGrpSpPr>
        <p:grpSpPr>
          <a:xfrm>
            <a:off x="1432519" y="3861904"/>
            <a:ext cx="325823" cy="421795"/>
            <a:chOff x="-50469125" y="3183175"/>
            <a:chExt cx="233150" cy="301825"/>
          </a:xfrm>
        </p:grpSpPr>
        <p:sp>
          <p:nvSpPr>
            <p:cNvPr id="6484" name="Google Shape;6484;p7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5" name="Google Shape;6485;p7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6" name="Google Shape;6486;p7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87" name="Google Shape;6487;p71"/>
          <p:cNvGrpSpPr/>
          <p:nvPr/>
        </p:nvGrpSpPr>
        <p:grpSpPr>
          <a:xfrm>
            <a:off x="1385181" y="4375897"/>
            <a:ext cx="420502" cy="419419"/>
            <a:chOff x="-50504575" y="3550975"/>
            <a:chExt cx="300900" cy="300125"/>
          </a:xfrm>
        </p:grpSpPr>
        <p:sp>
          <p:nvSpPr>
            <p:cNvPr id="6488" name="Google Shape;6488;p7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89" name="Google Shape;6489;p7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0" name="Google Shape;6490;p7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1" name="Google Shape;6491;p7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92" name="Google Shape;6492;p71"/>
          <p:cNvGrpSpPr/>
          <p:nvPr/>
        </p:nvGrpSpPr>
        <p:grpSpPr>
          <a:xfrm>
            <a:off x="1385181" y="4893244"/>
            <a:ext cx="420502" cy="418302"/>
            <a:chOff x="-50503000" y="3921175"/>
            <a:chExt cx="300900" cy="299325"/>
          </a:xfrm>
        </p:grpSpPr>
        <p:sp>
          <p:nvSpPr>
            <p:cNvPr id="6493" name="Google Shape;6493;p7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4" name="Google Shape;6494;p7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5" name="Google Shape;6495;p7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6" name="Google Shape;6496;p7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497" name="Google Shape;6497;p7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498" name="Google Shape;6498;p71"/>
          <p:cNvGrpSpPr/>
          <p:nvPr/>
        </p:nvGrpSpPr>
        <p:grpSpPr>
          <a:xfrm>
            <a:off x="3987077" y="3884997"/>
            <a:ext cx="419385" cy="420502"/>
            <a:chOff x="-48630025" y="3199700"/>
            <a:chExt cx="300100" cy="300900"/>
          </a:xfrm>
        </p:grpSpPr>
        <p:sp>
          <p:nvSpPr>
            <p:cNvPr id="6499" name="Google Shape;6499;p7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0" name="Google Shape;6500;p7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1" name="Google Shape;6501;p7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02" name="Google Shape;6502;p71"/>
          <p:cNvGrpSpPr/>
          <p:nvPr/>
        </p:nvGrpSpPr>
        <p:grpSpPr>
          <a:xfrm>
            <a:off x="3987077" y="4401227"/>
            <a:ext cx="419385" cy="419385"/>
            <a:chOff x="-48630025" y="3569100"/>
            <a:chExt cx="300100" cy="300100"/>
          </a:xfrm>
        </p:grpSpPr>
        <p:sp>
          <p:nvSpPr>
            <p:cNvPr id="6503" name="Google Shape;6503;p7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4" name="Google Shape;6504;p7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5" name="Google Shape;6505;p7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6" name="Google Shape;6506;p7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7" name="Google Shape;6507;p7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8" name="Google Shape;6508;p7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09" name="Google Shape;6509;p7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0" name="Google Shape;6510;p7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1" name="Google Shape;6511;p7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2" name="Google Shape;6512;p7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13" name="Google Shape;6513;p71"/>
          <p:cNvGrpSpPr/>
          <p:nvPr/>
        </p:nvGrpSpPr>
        <p:grpSpPr>
          <a:xfrm>
            <a:off x="3987635" y="4917456"/>
            <a:ext cx="418266" cy="417183"/>
            <a:chOff x="-48629225" y="3938500"/>
            <a:chExt cx="299300" cy="298525"/>
          </a:xfrm>
        </p:grpSpPr>
        <p:sp>
          <p:nvSpPr>
            <p:cNvPr id="6514" name="Google Shape;6514;p7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5" name="Google Shape;6515;p7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6" name="Google Shape;6516;p7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17" name="Google Shape;6517;p7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18" name="Google Shape;6518;p71"/>
          <p:cNvGrpSpPr/>
          <p:nvPr/>
        </p:nvGrpSpPr>
        <p:grpSpPr>
          <a:xfrm>
            <a:off x="6621358" y="3886114"/>
            <a:ext cx="367678" cy="418302"/>
            <a:chOff x="-46762575" y="3200500"/>
            <a:chExt cx="263100" cy="299325"/>
          </a:xfrm>
        </p:grpSpPr>
        <p:sp>
          <p:nvSpPr>
            <p:cNvPr id="6519" name="Google Shape;6519;p7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0" name="Google Shape;6520;p7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1" name="Google Shape;6521;p7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2" name="Google Shape;6522;p7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3" name="Google Shape;6523;p7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24" name="Google Shape;6524;p71"/>
          <p:cNvGrpSpPr/>
          <p:nvPr/>
        </p:nvGrpSpPr>
        <p:grpSpPr>
          <a:xfrm>
            <a:off x="6595488" y="4427640"/>
            <a:ext cx="419419" cy="368761"/>
            <a:chOff x="-46779900" y="3588000"/>
            <a:chExt cx="300125" cy="263875"/>
          </a:xfrm>
        </p:grpSpPr>
        <p:sp>
          <p:nvSpPr>
            <p:cNvPr id="6525" name="Google Shape;6525;p7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6" name="Google Shape;6526;p7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7" name="Google Shape;6527;p7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28" name="Google Shape;6528;p7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29" name="Google Shape;6529;p71"/>
          <p:cNvGrpSpPr/>
          <p:nvPr/>
        </p:nvGrpSpPr>
        <p:grpSpPr>
          <a:xfrm>
            <a:off x="6596046" y="4917456"/>
            <a:ext cx="418302" cy="417183"/>
            <a:chOff x="-46779100" y="3938500"/>
            <a:chExt cx="299325" cy="298525"/>
          </a:xfrm>
        </p:grpSpPr>
        <p:sp>
          <p:nvSpPr>
            <p:cNvPr id="6530" name="Google Shape;6530;p7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1" name="Google Shape;6531;p7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32" name="Google Shape;6532;p71"/>
          <p:cNvGrpSpPr/>
          <p:nvPr/>
        </p:nvGrpSpPr>
        <p:grpSpPr>
          <a:xfrm>
            <a:off x="9202292" y="3893800"/>
            <a:ext cx="419385" cy="419419"/>
            <a:chOff x="-44924250" y="3206000"/>
            <a:chExt cx="300100" cy="300125"/>
          </a:xfrm>
        </p:grpSpPr>
        <p:sp>
          <p:nvSpPr>
            <p:cNvPr id="6533" name="Google Shape;6533;p7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4" name="Google Shape;6534;p7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5" name="Google Shape;6535;p7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6" name="Google Shape;6536;p7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37" name="Google Shape;6537;p7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38" name="Google Shape;6538;p71"/>
          <p:cNvGrpSpPr/>
          <p:nvPr/>
        </p:nvGrpSpPr>
        <p:grpSpPr>
          <a:xfrm>
            <a:off x="1905443" y="3861904"/>
            <a:ext cx="419385" cy="419385"/>
            <a:chOff x="-50134375" y="3183175"/>
            <a:chExt cx="300100" cy="300100"/>
          </a:xfrm>
        </p:grpSpPr>
        <p:sp>
          <p:nvSpPr>
            <p:cNvPr id="6539" name="Google Shape;6539;p7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0" name="Google Shape;6540;p7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1" name="Google Shape;6541;p7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2" name="Google Shape;6542;p7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3" name="Google Shape;6543;p7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4" name="Google Shape;6544;p7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5" name="Google Shape;6545;p7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6" name="Google Shape;6546;p7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7" name="Google Shape;6547;p7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48" name="Google Shape;6548;p7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49" name="Google Shape;6549;p71"/>
          <p:cNvGrpSpPr/>
          <p:nvPr/>
        </p:nvGrpSpPr>
        <p:grpSpPr>
          <a:xfrm>
            <a:off x="1905443" y="4375897"/>
            <a:ext cx="419385" cy="419419"/>
            <a:chOff x="-50134375" y="3550975"/>
            <a:chExt cx="300100" cy="300125"/>
          </a:xfrm>
        </p:grpSpPr>
        <p:sp>
          <p:nvSpPr>
            <p:cNvPr id="6550" name="Google Shape;6550;p7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1" name="Google Shape;6551;p7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52" name="Google Shape;6552;p71"/>
          <p:cNvGrpSpPr/>
          <p:nvPr/>
        </p:nvGrpSpPr>
        <p:grpSpPr>
          <a:xfrm>
            <a:off x="1905443" y="4892407"/>
            <a:ext cx="419385" cy="419140"/>
            <a:chOff x="-50134375" y="3920575"/>
            <a:chExt cx="300100" cy="299925"/>
          </a:xfrm>
        </p:grpSpPr>
        <p:sp>
          <p:nvSpPr>
            <p:cNvPr id="6553" name="Google Shape;6553;p7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4" name="Google Shape;6554;p7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5" name="Google Shape;6555;p7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56" name="Google Shape;6556;p71"/>
          <p:cNvGrpSpPr/>
          <p:nvPr/>
        </p:nvGrpSpPr>
        <p:grpSpPr>
          <a:xfrm>
            <a:off x="4515214" y="3886115"/>
            <a:ext cx="421585" cy="419385"/>
            <a:chOff x="-48262200" y="3200500"/>
            <a:chExt cx="301675" cy="300100"/>
          </a:xfrm>
        </p:grpSpPr>
        <p:sp>
          <p:nvSpPr>
            <p:cNvPr id="6557" name="Google Shape;6557;p7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8" name="Google Shape;6558;p7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59" name="Google Shape;6559;p7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0" name="Google Shape;6560;p7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1" name="Google Shape;6561;p7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2" name="Google Shape;6562;p7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3" name="Google Shape;6563;p7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4" name="Google Shape;6564;p7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5" name="Google Shape;6565;p7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66" name="Google Shape;6566;p71"/>
          <p:cNvGrpSpPr/>
          <p:nvPr/>
        </p:nvGrpSpPr>
        <p:grpSpPr>
          <a:xfrm>
            <a:off x="4549889" y="4402100"/>
            <a:ext cx="352236" cy="418512"/>
            <a:chOff x="-48233050" y="3569725"/>
            <a:chExt cx="252050" cy="299475"/>
          </a:xfrm>
        </p:grpSpPr>
        <p:sp>
          <p:nvSpPr>
            <p:cNvPr id="6567" name="Google Shape;6567;p7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8" name="Google Shape;6568;p7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69" name="Google Shape;6569;p7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70" name="Google Shape;6570;p71"/>
          <p:cNvGrpSpPr/>
          <p:nvPr/>
        </p:nvGrpSpPr>
        <p:grpSpPr>
          <a:xfrm>
            <a:off x="4577943" y="4914137"/>
            <a:ext cx="296127" cy="422704"/>
            <a:chOff x="-48216525" y="3936125"/>
            <a:chExt cx="211900" cy="302475"/>
          </a:xfrm>
        </p:grpSpPr>
        <p:sp>
          <p:nvSpPr>
            <p:cNvPr id="6571" name="Google Shape;6571;p7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2" name="Google Shape;6572;p7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3" name="Google Shape;6573;p7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4" name="Google Shape;6574;p7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75" name="Google Shape;6575;p71"/>
          <p:cNvGrpSpPr/>
          <p:nvPr/>
        </p:nvGrpSpPr>
        <p:grpSpPr>
          <a:xfrm>
            <a:off x="7117598" y="3887198"/>
            <a:ext cx="419385" cy="419419"/>
            <a:chOff x="-46410500" y="3201275"/>
            <a:chExt cx="300100" cy="300125"/>
          </a:xfrm>
        </p:grpSpPr>
        <p:sp>
          <p:nvSpPr>
            <p:cNvPr id="6576" name="Google Shape;6576;p7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7" name="Google Shape;6577;p7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8" name="Google Shape;6578;p7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79" name="Google Shape;6579;p7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0" name="Google Shape;6580;p7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81" name="Google Shape;6581;p71"/>
          <p:cNvGrpSpPr/>
          <p:nvPr/>
        </p:nvGrpSpPr>
        <p:grpSpPr>
          <a:xfrm>
            <a:off x="7117598" y="4401227"/>
            <a:ext cx="419385" cy="420502"/>
            <a:chOff x="-46409700" y="3569100"/>
            <a:chExt cx="300100" cy="300900"/>
          </a:xfrm>
        </p:grpSpPr>
        <p:sp>
          <p:nvSpPr>
            <p:cNvPr id="6582" name="Google Shape;6582;p7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3" name="Google Shape;6583;p7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4" name="Google Shape;6584;p7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5" name="Google Shape;6585;p7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6" name="Google Shape;6586;p7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87" name="Google Shape;6587;p71"/>
          <p:cNvGrpSpPr/>
          <p:nvPr/>
        </p:nvGrpSpPr>
        <p:grpSpPr>
          <a:xfrm>
            <a:off x="7103292" y="4915256"/>
            <a:ext cx="447998" cy="422704"/>
            <a:chOff x="-46422300" y="3936925"/>
            <a:chExt cx="320575" cy="302475"/>
          </a:xfrm>
        </p:grpSpPr>
        <p:sp>
          <p:nvSpPr>
            <p:cNvPr id="6588" name="Google Shape;6588;p7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89" name="Google Shape;6589;p7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90" name="Google Shape;6590;p71"/>
          <p:cNvGrpSpPr/>
          <p:nvPr/>
        </p:nvGrpSpPr>
        <p:grpSpPr>
          <a:xfrm>
            <a:off x="9201734" y="4389139"/>
            <a:ext cx="420502" cy="419385"/>
            <a:chOff x="-44914800" y="3560450"/>
            <a:chExt cx="300900" cy="300100"/>
          </a:xfrm>
        </p:grpSpPr>
        <p:sp>
          <p:nvSpPr>
            <p:cNvPr id="6591" name="Google Shape;6591;p7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2" name="Google Shape;6592;p7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3" name="Google Shape;6593;p7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4" name="Google Shape;6594;p7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5" name="Google Shape;6595;p7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596" name="Google Shape;6596;p71"/>
          <p:cNvGrpSpPr/>
          <p:nvPr/>
        </p:nvGrpSpPr>
        <p:grpSpPr>
          <a:xfrm>
            <a:off x="2424973" y="3862184"/>
            <a:ext cx="418266" cy="418022"/>
            <a:chOff x="-49764975" y="3183375"/>
            <a:chExt cx="299300" cy="299125"/>
          </a:xfrm>
        </p:grpSpPr>
        <p:sp>
          <p:nvSpPr>
            <p:cNvPr id="6597" name="Google Shape;6597;p7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8" name="Google Shape;6598;p7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599" name="Google Shape;6599;p7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0" name="Google Shape;6600;p7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1" name="Google Shape;6601;p7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2" name="Google Shape;6602;p7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3" name="Google Shape;6603;p7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4" name="Google Shape;6604;p7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5" name="Google Shape;6605;p7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06" name="Google Shape;6606;p71"/>
          <p:cNvGrpSpPr/>
          <p:nvPr/>
        </p:nvGrpSpPr>
        <p:grpSpPr>
          <a:xfrm>
            <a:off x="2424973" y="4376248"/>
            <a:ext cx="418266" cy="420153"/>
            <a:chOff x="-49764975" y="3551225"/>
            <a:chExt cx="299300" cy="300650"/>
          </a:xfrm>
        </p:grpSpPr>
        <p:sp>
          <p:nvSpPr>
            <p:cNvPr id="6607" name="Google Shape;6607;p7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8" name="Google Shape;6608;p7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09" name="Google Shape;6609;p7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0" name="Google Shape;6610;p7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1" name="Google Shape;6611;p7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2" name="Google Shape;6612;p7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3" name="Google Shape;6613;p7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4" name="Google Shape;6614;p7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5" name="Google Shape;6615;p7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6" name="Google Shape;6616;p7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17" name="Google Shape;6617;p7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18" name="Google Shape;6618;p71"/>
          <p:cNvGrpSpPr/>
          <p:nvPr/>
        </p:nvGrpSpPr>
        <p:grpSpPr>
          <a:xfrm>
            <a:off x="2422214" y="4891849"/>
            <a:ext cx="423787" cy="419698"/>
            <a:chOff x="-49766550" y="3920175"/>
            <a:chExt cx="303250" cy="300325"/>
          </a:xfrm>
        </p:grpSpPr>
        <p:sp>
          <p:nvSpPr>
            <p:cNvPr id="6619" name="Google Shape;6619;p7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0" name="Google Shape;6620;p7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1" name="Google Shape;6621;p7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2" name="Google Shape;6622;p7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23" name="Google Shape;6623;p71"/>
          <p:cNvGrpSpPr/>
          <p:nvPr/>
        </p:nvGrpSpPr>
        <p:grpSpPr>
          <a:xfrm>
            <a:off x="5037659" y="3886114"/>
            <a:ext cx="421585" cy="418302"/>
            <a:chOff x="-47892800" y="3200500"/>
            <a:chExt cx="301675" cy="299325"/>
          </a:xfrm>
        </p:grpSpPr>
        <p:sp>
          <p:nvSpPr>
            <p:cNvPr id="6624" name="Google Shape;6624;p7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5" name="Google Shape;6625;p7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6" name="Google Shape;6626;p7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7" name="Google Shape;6627;p7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8" name="Google Shape;6628;p7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29" name="Google Shape;6629;p7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30" name="Google Shape;6630;p71"/>
          <p:cNvGrpSpPr/>
          <p:nvPr/>
        </p:nvGrpSpPr>
        <p:grpSpPr>
          <a:xfrm>
            <a:off x="5113054" y="4401227"/>
            <a:ext cx="270797" cy="419385"/>
            <a:chOff x="-47839250" y="3569100"/>
            <a:chExt cx="193775" cy="300100"/>
          </a:xfrm>
        </p:grpSpPr>
        <p:sp>
          <p:nvSpPr>
            <p:cNvPr id="6631" name="Google Shape;6631;p7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2" name="Google Shape;6632;p7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3" name="Google Shape;6633;p7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4" name="Google Shape;6634;p7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5" name="Google Shape;6635;p7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6" name="Google Shape;6636;p7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37" name="Google Shape;6637;p71"/>
          <p:cNvGrpSpPr/>
          <p:nvPr/>
        </p:nvGrpSpPr>
        <p:grpSpPr>
          <a:xfrm>
            <a:off x="5038760" y="4916339"/>
            <a:ext cx="419385" cy="420502"/>
            <a:chOff x="-47892800" y="3937700"/>
            <a:chExt cx="300100" cy="300900"/>
          </a:xfrm>
        </p:grpSpPr>
        <p:sp>
          <p:nvSpPr>
            <p:cNvPr id="6638" name="Google Shape;6638;p7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39" name="Google Shape;6639;p7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0" name="Google Shape;6640;p7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1" name="Google Shape;6641;p7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2" name="Google Shape;6642;p7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3" name="Google Shape;6643;p7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4" name="Google Shape;6644;p7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5" name="Google Shape;6645;p7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46" name="Google Shape;6646;p71"/>
          <p:cNvGrpSpPr/>
          <p:nvPr/>
        </p:nvGrpSpPr>
        <p:grpSpPr>
          <a:xfrm>
            <a:off x="7636940" y="3911409"/>
            <a:ext cx="419385" cy="367678"/>
            <a:chOff x="-46042675" y="3218600"/>
            <a:chExt cx="300100" cy="263100"/>
          </a:xfrm>
        </p:grpSpPr>
        <p:sp>
          <p:nvSpPr>
            <p:cNvPr id="6647" name="Google Shape;6647;p7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8" name="Google Shape;6648;p7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49" name="Google Shape;6649;p7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0" name="Google Shape;6650;p7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1" name="Google Shape;6651;p7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2" name="Google Shape;6652;p7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53" name="Google Shape;6653;p71"/>
          <p:cNvGrpSpPr/>
          <p:nvPr/>
        </p:nvGrpSpPr>
        <p:grpSpPr>
          <a:xfrm>
            <a:off x="7636940" y="4400668"/>
            <a:ext cx="419385" cy="381443"/>
            <a:chOff x="-46042675" y="3568700"/>
            <a:chExt cx="300100" cy="272950"/>
          </a:xfrm>
        </p:grpSpPr>
        <p:sp>
          <p:nvSpPr>
            <p:cNvPr id="6654" name="Google Shape;6654;p7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5" name="Google Shape;6655;p7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6" name="Google Shape;6656;p7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57" name="Google Shape;6657;p7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58" name="Google Shape;6658;p71"/>
          <p:cNvGrpSpPr/>
          <p:nvPr/>
        </p:nvGrpSpPr>
        <p:grpSpPr>
          <a:xfrm>
            <a:off x="7686463" y="4916513"/>
            <a:ext cx="320338" cy="420328"/>
            <a:chOff x="-46007225" y="3937825"/>
            <a:chExt cx="229225" cy="300775"/>
          </a:xfrm>
        </p:grpSpPr>
        <p:sp>
          <p:nvSpPr>
            <p:cNvPr id="6659" name="Google Shape;6659;p7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0" name="Google Shape;6660;p7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1" name="Google Shape;6661;p7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2" name="Google Shape;6662;p7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3" name="Google Shape;6663;p7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4" name="Google Shape;6664;p7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5" name="Google Shape;6665;p7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6" name="Google Shape;6666;p7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7" name="Google Shape;6667;p7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68" name="Google Shape;6668;p7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69" name="Google Shape;6669;p71"/>
          <p:cNvGrpSpPr/>
          <p:nvPr/>
        </p:nvGrpSpPr>
        <p:grpSpPr>
          <a:xfrm>
            <a:off x="9227604" y="4904809"/>
            <a:ext cx="368761" cy="422144"/>
            <a:chOff x="-44895900" y="3929450"/>
            <a:chExt cx="263875" cy="302075"/>
          </a:xfrm>
        </p:grpSpPr>
        <p:sp>
          <p:nvSpPr>
            <p:cNvPr id="6670" name="Google Shape;6670;p7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1" name="Google Shape;6671;p7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2" name="Google Shape;6672;p7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3" name="Google Shape;6673;p7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4" name="Google Shape;6674;p7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5" name="Google Shape;6675;p7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76" name="Google Shape;6676;p71"/>
          <p:cNvGrpSpPr/>
          <p:nvPr/>
        </p:nvGrpSpPr>
        <p:grpSpPr>
          <a:xfrm>
            <a:off x="2945202" y="3875109"/>
            <a:ext cx="420502" cy="392972"/>
            <a:chOff x="-49397175" y="3192625"/>
            <a:chExt cx="300900" cy="281200"/>
          </a:xfrm>
        </p:grpSpPr>
        <p:sp>
          <p:nvSpPr>
            <p:cNvPr id="6677" name="Google Shape;6677;p7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8" name="Google Shape;6678;p7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79" name="Google Shape;6679;p7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0" name="Google Shape;6680;p7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1" name="Google Shape;6681;p7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2" name="Google Shape;6682;p7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3" name="Google Shape;6683;p7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84" name="Google Shape;6684;p71"/>
          <p:cNvGrpSpPr/>
          <p:nvPr/>
        </p:nvGrpSpPr>
        <p:grpSpPr>
          <a:xfrm>
            <a:off x="2976015" y="4375898"/>
            <a:ext cx="358874" cy="420502"/>
            <a:chOff x="-49375900" y="3550975"/>
            <a:chExt cx="256800" cy="300900"/>
          </a:xfrm>
        </p:grpSpPr>
        <p:sp>
          <p:nvSpPr>
            <p:cNvPr id="6685" name="Google Shape;6685;p7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6" name="Google Shape;6686;p7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7" name="Google Shape;6687;p7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8" name="Google Shape;6688;p7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89" name="Google Shape;6689;p7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0" name="Google Shape;6690;p7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1" name="Google Shape;6691;p7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2" name="Google Shape;6692;p7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3" name="Google Shape;6693;p7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4" name="Google Shape;6694;p7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5" name="Google Shape;6695;p7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696" name="Google Shape;6696;p71"/>
          <p:cNvGrpSpPr/>
          <p:nvPr/>
        </p:nvGrpSpPr>
        <p:grpSpPr>
          <a:xfrm>
            <a:off x="2970530" y="4892128"/>
            <a:ext cx="369844" cy="420502"/>
            <a:chOff x="-49378250" y="3920375"/>
            <a:chExt cx="264650" cy="300900"/>
          </a:xfrm>
        </p:grpSpPr>
        <p:sp>
          <p:nvSpPr>
            <p:cNvPr id="6697" name="Google Shape;6697;p7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8" name="Google Shape;6698;p7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699" name="Google Shape;6699;p7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0" name="Google Shape;6700;p7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1" name="Google Shape;6701;p7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2" name="Google Shape;6702;p7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3" name="Google Shape;6703;p7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04" name="Google Shape;6704;p71"/>
          <p:cNvGrpSpPr/>
          <p:nvPr/>
        </p:nvGrpSpPr>
        <p:grpSpPr>
          <a:xfrm>
            <a:off x="5584875" y="3886115"/>
            <a:ext cx="368761" cy="421585"/>
            <a:chOff x="-47505300" y="3200500"/>
            <a:chExt cx="263875" cy="301675"/>
          </a:xfrm>
        </p:grpSpPr>
        <p:sp>
          <p:nvSpPr>
            <p:cNvPr id="6705" name="Google Shape;6705;p7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6" name="Google Shape;6706;p7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7" name="Google Shape;6707;p7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8" name="Google Shape;6708;p7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09" name="Google Shape;6709;p7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0" name="Google Shape;6710;p7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1" name="Google Shape;6711;p7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2" name="Google Shape;6712;p7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3" name="Google Shape;6713;p7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4" name="Google Shape;6714;p7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5" name="Google Shape;6715;p7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6" name="Google Shape;6716;p7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17" name="Google Shape;6717;p7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18" name="Google Shape;6718;p71"/>
          <p:cNvGrpSpPr/>
          <p:nvPr/>
        </p:nvGrpSpPr>
        <p:grpSpPr>
          <a:xfrm>
            <a:off x="5559022" y="4401227"/>
            <a:ext cx="420467" cy="419140"/>
            <a:chOff x="-47524975" y="3569100"/>
            <a:chExt cx="300875" cy="299925"/>
          </a:xfrm>
        </p:grpSpPr>
        <p:sp>
          <p:nvSpPr>
            <p:cNvPr id="6719" name="Google Shape;6719;p7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0" name="Google Shape;6720;p7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1" name="Google Shape;6721;p7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2" name="Google Shape;6722;p7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3" name="Google Shape;6723;p7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24" name="Google Shape;6724;p71"/>
          <p:cNvGrpSpPr/>
          <p:nvPr/>
        </p:nvGrpSpPr>
        <p:grpSpPr>
          <a:xfrm>
            <a:off x="5559563" y="4966998"/>
            <a:ext cx="419385" cy="319220"/>
            <a:chOff x="-47523400" y="3973950"/>
            <a:chExt cx="300100" cy="228425"/>
          </a:xfrm>
        </p:grpSpPr>
        <p:sp>
          <p:nvSpPr>
            <p:cNvPr id="6725" name="Google Shape;6725;p7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6" name="Google Shape;6726;p7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7" name="Google Shape;6727;p7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8" name="Google Shape;6728;p7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29" name="Google Shape;6729;p7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30" name="Google Shape;6730;p71"/>
          <p:cNvGrpSpPr/>
          <p:nvPr/>
        </p:nvGrpSpPr>
        <p:grpSpPr>
          <a:xfrm>
            <a:off x="8162719" y="3884473"/>
            <a:ext cx="418302" cy="422144"/>
            <a:chOff x="-45673275" y="3199325"/>
            <a:chExt cx="299325" cy="302075"/>
          </a:xfrm>
        </p:grpSpPr>
        <p:sp>
          <p:nvSpPr>
            <p:cNvPr id="6731" name="Google Shape;6731;p7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2" name="Google Shape;6732;p7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3" name="Google Shape;6733;p7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34" name="Google Shape;6734;p71"/>
          <p:cNvGrpSpPr/>
          <p:nvPr/>
        </p:nvGrpSpPr>
        <p:grpSpPr>
          <a:xfrm>
            <a:off x="8161619" y="4425437"/>
            <a:ext cx="420502" cy="370962"/>
            <a:chOff x="-45674075" y="3586425"/>
            <a:chExt cx="300900" cy="265450"/>
          </a:xfrm>
        </p:grpSpPr>
        <p:sp>
          <p:nvSpPr>
            <p:cNvPr id="6735" name="Google Shape;6735;p7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6" name="Google Shape;6736;p7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37" name="Google Shape;6737;p71"/>
          <p:cNvGrpSpPr/>
          <p:nvPr/>
        </p:nvGrpSpPr>
        <p:grpSpPr>
          <a:xfrm>
            <a:off x="8162719" y="4916339"/>
            <a:ext cx="418302" cy="420502"/>
            <a:chOff x="-45673275" y="3937700"/>
            <a:chExt cx="299325" cy="300900"/>
          </a:xfrm>
        </p:grpSpPr>
        <p:sp>
          <p:nvSpPr>
            <p:cNvPr id="6738" name="Google Shape;6738;p7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39" name="Google Shape;6739;p7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0" name="Google Shape;6740;p7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1" name="Google Shape;6741;p7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2" name="Google Shape;6742;p7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3" name="Google Shape;6743;p7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44" name="Google Shape;6744;p71"/>
          <p:cNvGrpSpPr/>
          <p:nvPr/>
        </p:nvGrpSpPr>
        <p:grpSpPr>
          <a:xfrm>
            <a:off x="9766928" y="3851981"/>
            <a:ext cx="420502" cy="420502"/>
            <a:chOff x="-44512325" y="3176075"/>
            <a:chExt cx="300900" cy="300900"/>
          </a:xfrm>
        </p:grpSpPr>
        <p:sp>
          <p:nvSpPr>
            <p:cNvPr id="6745" name="Google Shape;6745;p7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6" name="Google Shape;6746;p7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47" name="Google Shape;6747;p7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48" name="Google Shape;6748;p71"/>
          <p:cNvGrpSpPr/>
          <p:nvPr/>
        </p:nvGrpSpPr>
        <p:grpSpPr>
          <a:xfrm>
            <a:off x="3466545" y="3861903"/>
            <a:ext cx="418302" cy="418302"/>
            <a:chOff x="-49027775" y="3183175"/>
            <a:chExt cx="299325" cy="299325"/>
          </a:xfrm>
        </p:grpSpPr>
        <p:sp>
          <p:nvSpPr>
            <p:cNvPr id="6749" name="Google Shape;6749;p7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0" name="Google Shape;6750;p7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1" name="Google Shape;6751;p7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2" name="Google Shape;6752;p7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53" name="Google Shape;6753;p71"/>
          <p:cNvGrpSpPr/>
          <p:nvPr/>
        </p:nvGrpSpPr>
        <p:grpSpPr>
          <a:xfrm>
            <a:off x="3466005" y="4375897"/>
            <a:ext cx="419385" cy="421621"/>
            <a:chOff x="-49027775" y="3550975"/>
            <a:chExt cx="300100" cy="301700"/>
          </a:xfrm>
        </p:grpSpPr>
        <p:sp>
          <p:nvSpPr>
            <p:cNvPr id="6754" name="Google Shape;6754;p7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5" name="Google Shape;6755;p7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6" name="Google Shape;6756;p7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7" name="Google Shape;6757;p7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8" name="Google Shape;6758;p7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59" name="Google Shape;6759;p7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0" name="Google Shape;6760;p7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1" name="Google Shape;6761;p7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2" name="Google Shape;6762;p7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3" name="Google Shape;6763;p7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64" name="Google Shape;6764;p71"/>
          <p:cNvGrpSpPr/>
          <p:nvPr/>
        </p:nvGrpSpPr>
        <p:grpSpPr>
          <a:xfrm>
            <a:off x="3463733" y="4891849"/>
            <a:ext cx="423926" cy="419698"/>
            <a:chOff x="-49031025" y="3920175"/>
            <a:chExt cx="303350" cy="300325"/>
          </a:xfrm>
        </p:grpSpPr>
        <p:sp>
          <p:nvSpPr>
            <p:cNvPr id="6765" name="Google Shape;6765;p7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6" name="Google Shape;6766;p7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7" name="Google Shape;6767;p7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8" name="Google Shape;6768;p7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69" name="Google Shape;6769;p7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0" name="Google Shape;6770;p7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71" name="Google Shape;6771;p71"/>
          <p:cNvGrpSpPr/>
          <p:nvPr/>
        </p:nvGrpSpPr>
        <p:grpSpPr>
          <a:xfrm>
            <a:off x="6074675" y="3886114"/>
            <a:ext cx="420467" cy="418302"/>
            <a:chOff x="-47155575" y="3200500"/>
            <a:chExt cx="300875" cy="299325"/>
          </a:xfrm>
        </p:grpSpPr>
        <p:sp>
          <p:nvSpPr>
            <p:cNvPr id="6772" name="Google Shape;6772;p7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3" name="Google Shape;6773;p7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4" name="Google Shape;6774;p7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5" name="Google Shape;6775;p7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6" name="Google Shape;6776;p7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77" name="Google Shape;6777;p7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78" name="Google Shape;6778;p71"/>
          <p:cNvGrpSpPr/>
          <p:nvPr/>
        </p:nvGrpSpPr>
        <p:grpSpPr>
          <a:xfrm>
            <a:off x="6075217" y="4401227"/>
            <a:ext cx="419385" cy="419385"/>
            <a:chOff x="-47154800" y="3569100"/>
            <a:chExt cx="300100" cy="300100"/>
          </a:xfrm>
        </p:grpSpPr>
        <p:sp>
          <p:nvSpPr>
            <p:cNvPr id="6779" name="Google Shape;6779;p7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0" name="Google Shape;6780;p7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1" name="Google Shape;6781;p7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2" name="Google Shape;6782;p7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3" name="Google Shape;6783;p7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4" name="Google Shape;6784;p7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85" name="Google Shape;6785;p71"/>
          <p:cNvGrpSpPr/>
          <p:nvPr/>
        </p:nvGrpSpPr>
        <p:grpSpPr>
          <a:xfrm>
            <a:off x="6075776" y="4918539"/>
            <a:ext cx="418266" cy="417219"/>
            <a:chOff x="-47154000" y="3939275"/>
            <a:chExt cx="299300" cy="298550"/>
          </a:xfrm>
        </p:grpSpPr>
        <p:sp>
          <p:nvSpPr>
            <p:cNvPr id="6786" name="Google Shape;6786;p7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7" name="Google Shape;6787;p7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8" name="Google Shape;6788;p7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89" name="Google Shape;6789;p7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90" name="Google Shape;6790;p71"/>
          <p:cNvGrpSpPr/>
          <p:nvPr/>
        </p:nvGrpSpPr>
        <p:grpSpPr>
          <a:xfrm>
            <a:off x="8702741" y="3886114"/>
            <a:ext cx="368761" cy="418302"/>
            <a:chOff x="-45286550" y="3200500"/>
            <a:chExt cx="263875" cy="299325"/>
          </a:xfrm>
        </p:grpSpPr>
        <p:sp>
          <p:nvSpPr>
            <p:cNvPr id="6791" name="Google Shape;6791;p7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2" name="Google Shape;6792;p7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3" name="Google Shape;6793;p7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794" name="Google Shape;6794;p71"/>
          <p:cNvGrpSpPr/>
          <p:nvPr/>
        </p:nvGrpSpPr>
        <p:grpSpPr>
          <a:xfrm>
            <a:off x="8702741" y="4402344"/>
            <a:ext cx="368761" cy="418266"/>
            <a:chOff x="-45286550" y="3569900"/>
            <a:chExt cx="263875" cy="299300"/>
          </a:xfrm>
        </p:grpSpPr>
        <p:sp>
          <p:nvSpPr>
            <p:cNvPr id="6795" name="Google Shape;6795;p7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6" name="Google Shape;6796;p7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7" name="Google Shape;6797;p7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8" name="Google Shape;6798;p7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799" name="Google Shape;6799;p7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0" name="Google Shape;6800;p7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801" name="Google Shape;6801;p71"/>
          <p:cNvGrpSpPr/>
          <p:nvPr/>
        </p:nvGrpSpPr>
        <p:grpSpPr>
          <a:xfrm>
            <a:off x="8715948" y="4917456"/>
            <a:ext cx="342348" cy="419385"/>
            <a:chOff x="-45277900" y="3938500"/>
            <a:chExt cx="244975" cy="300100"/>
          </a:xfrm>
        </p:grpSpPr>
        <p:sp>
          <p:nvSpPr>
            <p:cNvPr id="6802" name="Google Shape;6802;p7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3" name="Google Shape;6803;p7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4" name="Google Shape;6804;p7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5" name="Google Shape;6805;p7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806" name="Google Shape;6806;p71"/>
          <p:cNvGrpSpPr/>
          <p:nvPr/>
        </p:nvGrpSpPr>
        <p:grpSpPr>
          <a:xfrm>
            <a:off x="9767487" y="4412232"/>
            <a:ext cx="419385" cy="419385"/>
            <a:chOff x="-44502875" y="3576975"/>
            <a:chExt cx="300100" cy="300100"/>
          </a:xfrm>
        </p:grpSpPr>
        <p:sp>
          <p:nvSpPr>
            <p:cNvPr id="6807" name="Google Shape;6807;p7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8" name="Google Shape;6808;p7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09" name="Google Shape;6809;p7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810" name="Google Shape;6810;p71"/>
          <p:cNvGrpSpPr/>
          <p:nvPr/>
        </p:nvGrpSpPr>
        <p:grpSpPr>
          <a:xfrm>
            <a:off x="2978182" y="2757416"/>
            <a:ext cx="359963" cy="305146"/>
            <a:chOff x="1636184" y="2959225"/>
            <a:chExt cx="232666" cy="197250"/>
          </a:xfrm>
        </p:grpSpPr>
        <p:sp>
          <p:nvSpPr>
            <p:cNvPr id="6811" name="Google Shape;6811;p7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2" name="Google Shape;6812;p7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3" name="Google Shape;6813;p7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6814" name="Google Shape;6814;p7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6815" name="Google Shape;6815;p71"/>
          <p:cNvGrpSpPr/>
          <p:nvPr/>
        </p:nvGrpSpPr>
        <p:grpSpPr>
          <a:xfrm>
            <a:off x="4580030" y="3199837"/>
            <a:ext cx="302704" cy="427526"/>
            <a:chOff x="-47300587" y="123275"/>
            <a:chExt cx="190975" cy="269725"/>
          </a:xfrm>
        </p:grpSpPr>
        <p:sp>
          <p:nvSpPr>
            <p:cNvPr id="6816" name="Google Shape;6816;p7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7" name="Google Shape;6817;p7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8" name="Google Shape;6818;p7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19" name="Google Shape;6819;p7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0" name="Google Shape;6820;p7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24"/>
        <p:cNvGrpSpPr/>
        <p:nvPr/>
      </p:nvGrpSpPr>
      <p:grpSpPr>
        <a:xfrm>
          <a:off x="0" y="0"/>
          <a:ext cx="0" cy="0"/>
          <a:chOff x="0" y="0"/>
          <a:chExt cx="0" cy="0"/>
        </a:xfrm>
      </p:grpSpPr>
      <p:sp>
        <p:nvSpPr>
          <p:cNvPr id="6825" name="Google Shape;6825;p72"/>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Educational Process </a:t>
            </a:r>
            <a:r>
              <a:rPr lang="es"/>
              <a:t>Icons</a:t>
            </a:r>
            <a:endParaRPr>
              <a:solidFill>
                <a:srgbClr val="FFFFFF"/>
              </a:solidFill>
              <a:latin typeface="Proxima Nova Semibold"/>
              <a:ea typeface="Proxima Nova Semibold"/>
              <a:cs typeface="Proxima Nova Semibold"/>
              <a:sym typeface="Proxima Nova Semibold"/>
            </a:endParaRPr>
          </a:p>
        </p:txBody>
      </p:sp>
      <p:sp>
        <p:nvSpPr>
          <p:cNvPr id="6826" name="Google Shape;6826;p72"/>
          <p:cNvSpPr/>
          <p:nvPr/>
        </p:nvSpPr>
        <p:spPr>
          <a:xfrm>
            <a:off x="1490132" y="2129069"/>
            <a:ext cx="376351" cy="434363"/>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7" name="Google Shape;6827;p72"/>
          <p:cNvSpPr/>
          <p:nvPr/>
        </p:nvSpPr>
        <p:spPr>
          <a:xfrm>
            <a:off x="1455634" y="2653911"/>
            <a:ext cx="445350" cy="393875"/>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28" name="Google Shape;6828;p72"/>
          <p:cNvSpPr/>
          <p:nvPr/>
        </p:nvSpPr>
        <p:spPr>
          <a:xfrm>
            <a:off x="1465318" y="3132239"/>
            <a:ext cx="425979" cy="434193"/>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829" name="Google Shape;6829;p72"/>
          <p:cNvGrpSpPr/>
          <p:nvPr/>
        </p:nvGrpSpPr>
        <p:grpSpPr>
          <a:xfrm>
            <a:off x="3982784" y="2161493"/>
            <a:ext cx="432413" cy="434603"/>
            <a:chOff x="-41270450" y="1973375"/>
            <a:chExt cx="315850" cy="317450"/>
          </a:xfrm>
        </p:grpSpPr>
        <p:sp>
          <p:nvSpPr>
            <p:cNvPr id="6830" name="Google Shape;6830;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1" name="Google Shape;6831;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2" name="Google Shape;6832;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3" name="Google Shape;6833;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834" name="Google Shape;6834;p72"/>
          <p:cNvGrpSpPr/>
          <p:nvPr/>
        </p:nvGrpSpPr>
        <p:grpSpPr>
          <a:xfrm>
            <a:off x="3968835" y="2662084"/>
            <a:ext cx="460307" cy="432652"/>
            <a:chOff x="-41291625" y="2339025"/>
            <a:chExt cx="336225" cy="316025"/>
          </a:xfrm>
        </p:grpSpPr>
        <p:sp>
          <p:nvSpPr>
            <p:cNvPr id="6835" name="Google Shape;6835;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6" name="Google Shape;6836;p7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837" name="Google Shape;6837;p72"/>
          <p:cNvSpPr/>
          <p:nvPr/>
        </p:nvSpPr>
        <p:spPr>
          <a:xfrm>
            <a:off x="3941549" y="2879557"/>
            <a:ext cx="0" cy="34"/>
          </a:xfrm>
          <a:custGeom>
            <a:avLst/>
            <a:gdLst/>
            <a:ahLst/>
            <a:cxnLst/>
            <a:rect l="l" t="t" r="r" b="b"/>
            <a:pathLst>
              <a:path h="1" extrusionOk="0">
                <a:moveTo>
                  <a:pt x="0" y="0"/>
                </a:move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8" name="Google Shape;6838;p72"/>
          <p:cNvSpPr/>
          <p:nvPr/>
        </p:nvSpPr>
        <p:spPr>
          <a:xfrm>
            <a:off x="3981547" y="3164754"/>
            <a:ext cx="437786" cy="434227"/>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39" name="Google Shape;6839;p72"/>
          <p:cNvSpPr/>
          <p:nvPr/>
        </p:nvSpPr>
        <p:spPr>
          <a:xfrm>
            <a:off x="6637936" y="2125851"/>
            <a:ext cx="269599" cy="433508"/>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0" name="Google Shape;6840;p72"/>
          <p:cNvSpPr/>
          <p:nvPr/>
        </p:nvSpPr>
        <p:spPr>
          <a:xfrm>
            <a:off x="6581875" y="2625880"/>
            <a:ext cx="381724" cy="43593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1" name="Google Shape;6841;p72"/>
          <p:cNvSpPr/>
          <p:nvPr/>
        </p:nvSpPr>
        <p:spPr>
          <a:xfrm>
            <a:off x="6553868" y="3130426"/>
            <a:ext cx="433508" cy="434946"/>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2" name="Google Shape;6842;p72"/>
          <p:cNvSpPr/>
          <p:nvPr/>
        </p:nvSpPr>
        <p:spPr>
          <a:xfrm>
            <a:off x="9132963" y="2126125"/>
            <a:ext cx="435664" cy="432960"/>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843" name="Google Shape;6843;p72"/>
          <p:cNvGrpSpPr/>
          <p:nvPr/>
        </p:nvGrpSpPr>
        <p:grpSpPr>
          <a:xfrm>
            <a:off x="1938410" y="2128945"/>
            <a:ext cx="461539" cy="433884"/>
            <a:chOff x="-42804750" y="1949600"/>
            <a:chExt cx="337125" cy="316925"/>
          </a:xfrm>
        </p:grpSpPr>
        <p:sp>
          <p:nvSpPr>
            <p:cNvPr id="6844" name="Google Shape;6844;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5" name="Google Shape;6845;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6" name="Google Shape;6846;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847" name="Google Shape;6847;p72"/>
          <p:cNvGrpSpPr/>
          <p:nvPr/>
        </p:nvGrpSpPr>
        <p:grpSpPr>
          <a:xfrm>
            <a:off x="1976785" y="2636210"/>
            <a:ext cx="390348" cy="423548"/>
            <a:chOff x="-42778750" y="2320125"/>
            <a:chExt cx="285125" cy="309375"/>
          </a:xfrm>
        </p:grpSpPr>
        <p:sp>
          <p:nvSpPr>
            <p:cNvPr id="6848" name="Google Shape;6848;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49" name="Google Shape;6849;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850" name="Google Shape;6850;p72"/>
          <p:cNvGrpSpPr/>
          <p:nvPr/>
        </p:nvGrpSpPr>
        <p:grpSpPr>
          <a:xfrm>
            <a:off x="1950817" y="3129819"/>
            <a:ext cx="436725" cy="435664"/>
            <a:chOff x="-42796875" y="2680675"/>
            <a:chExt cx="319000" cy="318225"/>
          </a:xfrm>
        </p:grpSpPr>
        <p:sp>
          <p:nvSpPr>
            <p:cNvPr id="6851" name="Google Shape;6851;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2" name="Google Shape;6852;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3" name="Google Shape;6853;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4" name="Google Shape;6854;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5" name="Google Shape;6855;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856" name="Google Shape;6856;p72"/>
          <p:cNvSpPr/>
          <p:nvPr/>
        </p:nvSpPr>
        <p:spPr>
          <a:xfrm>
            <a:off x="4508157" y="2158742"/>
            <a:ext cx="436725" cy="433748"/>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7" name="Google Shape;6857;p72"/>
          <p:cNvSpPr/>
          <p:nvPr/>
        </p:nvSpPr>
        <p:spPr>
          <a:xfrm>
            <a:off x="4497059" y="2699463"/>
            <a:ext cx="442132" cy="369882"/>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8" name="Google Shape;6858;p72"/>
          <p:cNvSpPr/>
          <p:nvPr/>
        </p:nvSpPr>
        <p:spPr>
          <a:xfrm>
            <a:off x="4508140" y="3164754"/>
            <a:ext cx="436760" cy="43306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59" name="Google Shape;6859;p72"/>
          <p:cNvSpPr/>
          <p:nvPr/>
        </p:nvSpPr>
        <p:spPr>
          <a:xfrm>
            <a:off x="7129764" y="2125852"/>
            <a:ext cx="312758" cy="431351"/>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0" name="Google Shape;6860;p72"/>
          <p:cNvSpPr/>
          <p:nvPr/>
        </p:nvSpPr>
        <p:spPr>
          <a:xfrm>
            <a:off x="6998387" y="3036958"/>
            <a:ext cx="34" cy="34"/>
          </a:xfrm>
          <a:custGeom>
            <a:avLst/>
            <a:gdLst/>
            <a:ahLst/>
            <a:cxnLst/>
            <a:rect l="l" t="t" r="r" b="b"/>
            <a:pathLst>
              <a:path w="1" h="1" extrusionOk="0">
                <a:moveTo>
                  <a:pt x="1" y="1"/>
                </a:move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861" name="Google Shape;6861;p72"/>
          <p:cNvGrpSpPr/>
          <p:nvPr/>
        </p:nvGrpSpPr>
        <p:grpSpPr>
          <a:xfrm>
            <a:off x="7057399" y="2630527"/>
            <a:ext cx="453975" cy="429742"/>
            <a:chOff x="-39055650" y="2315975"/>
            <a:chExt cx="331600" cy="313900"/>
          </a:xfrm>
        </p:grpSpPr>
        <p:sp>
          <p:nvSpPr>
            <p:cNvPr id="6862" name="Google Shape;6862;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3" name="Google Shape;6863;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864" name="Google Shape;6864;p72"/>
          <p:cNvSpPr/>
          <p:nvPr/>
        </p:nvSpPr>
        <p:spPr>
          <a:xfrm>
            <a:off x="7065102" y="3166362"/>
            <a:ext cx="435630" cy="369882"/>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5" name="Google Shape;6865;p72"/>
          <p:cNvSpPr/>
          <p:nvPr/>
        </p:nvSpPr>
        <p:spPr>
          <a:xfrm>
            <a:off x="9182024" y="2613490"/>
            <a:ext cx="337538" cy="436451"/>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866" name="Google Shape;6866;p72"/>
          <p:cNvGrpSpPr/>
          <p:nvPr/>
        </p:nvGrpSpPr>
        <p:grpSpPr>
          <a:xfrm>
            <a:off x="2438729" y="2129151"/>
            <a:ext cx="442132" cy="432309"/>
            <a:chOff x="-42430625" y="1949750"/>
            <a:chExt cx="322950" cy="315775"/>
          </a:xfrm>
        </p:grpSpPr>
        <p:sp>
          <p:nvSpPr>
            <p:cNvPr id="6867" name="Google Shape;6867;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8" name="Google Shape;6868;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69" name="Google Shape;6869;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0" name="Google Shape;6870;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871" name="Google Shape;6871;p72"/>
          <p:cNvSpPr/>
          <p:nvPr/>
        </p:nvSpPr>
        <p:spPr>
          <a:xfrm>
            <a:off x="2472979" y="2630467"/>
            <a:ext cx="377445" cy="433508"/>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2" name="Google Shape;6872;p72"/>
          <p:cNvSpPr/>
          <p:nvPr/>
        </p:nvSpPr>
        <p:spPr>
          <a:xfrm>
            <a:off x="2446785" y="3133301"/>
            <a:ext cx="430291" cy="43330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3" name="Google Shape;6873;p72"/>
          <p:cNvSpPr/>
          <p:nvPr/>
        </p:nvSpPr>
        <p:spPr>
          <a:xfrm>
            <a:off x="5019646" y="2168975"/>
            <a:ext cx="434603" cy="39575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4" name="Google Shape;6874;p72"/>
          <p:cNvSpPr/>
          <p:nvPr/>
        </p:nvSpPr>
        <p:spPr>
          <a:xfrm>
            <a:off x="5016412" y="2660652"/>
            <a:ext cx="441072" cy="434603"/>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5" name="Google Shape;6875;p72"/>
          <p:cNvSpPr/>
          <p:nvPr/>
        </p:nvSpPr>
        <p:spPr>
          <a:xfrm>
            <a:off x="5016916" y="3163350"/>
            <a:ext cx="434603" cy="434569"/>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6" name="Google Shape;6876;p72"/>
          <p:cNvSpPr/>
          <p:nvPr/>
        </p:nvSpPr>
        <p:spPr>
          <a:xfrm>
            <a:off x="7578458" y="2122326"/>
            <a:ext cx="435664" cy="43676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877" name="Google Shape;6877;p72"/>
          <p:cNvGrpSpPr/>
          <p:nvPr/>
        </p:nvGrpSpPr>
        <p:grpSpPr>
          <a:xfrm>
            <a:off x="7586686" y="2628371"/>
            <a:ext cx="433508" cy="432618"/>
            <a:chOff x="-38686275" y="2314400"/>
            <a:chExt cx="316650" cy="316000"/>
          </a:xfrm>
        </p:grpSpPr>
        <p:sp>
          <p:nvSpPr>
            <p:cNvPr id="6878" name="Google Shape;6878;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79" name="Google Shape;6879;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880" name="Google Shape;6880;p72"/>
          <p:cNvGrpSpPr/>
          <p:nvPr/>
        </p:nvGrpSpPr>
        <p:grpSpPr>
          <a:xfrm>
            <a:off x="7585060" y="3131976"/>
            <a:ext cx="436760" cy="434569"/>
            <a:chOff x="-38686275" y="2682250"/>
            <a:chExt cx="319025" cy="317425"/>
          </a:xfrm>
        </p:grpSpPr>
        <p:sp>
          <p:nvSpPr>
            <p:cNvPr id="6881" name="Google Shape;6881;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2" name="Google Shape;6882;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883" name="Google Shape;6883;p72"/>
          <p:cNvGrpSpPr/>
          <p:nvPr/>
        </p:nvGrpSpPr>
        <p:grpSpPr>
          <a:xfrm>
            <a:off x="9118033" y="3112568"/>
            <a:ext cx="455071" cy="437958"/>
            <a:chOff x="-37534750" y="2668075"/>
            <a:chExt cx="332400" cy="319900"/>
          </a:xfrm>
        </p:grpSpPr>
        <p:sp>
          <p:nvSpPr>
            <p:cNvPr id="6884" name="Google Shape;6884;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5" name="Google Shape;6885;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886" name="Google Shape;6886;p72"/>
          <p:cNvSpPr/>
          <p:nvPr/>
        </p:nvSpPr>
        <p:spPr>
          <a:xfrm>
            <a:off x="2958307" y="2128282"/>
            <a:ext cx="436725" cy="433235"/>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887" name="Google Shape;6887;p72"/>
          <p:cNvGrpSpPr/>
          <p:nvPr/>
        </p:nvGrpSpPr>
        <p:grpSpPr>
          <a:xfrm>
            <a:off x="2952909" y="2630563"/>
            <a:ext cx="436725" cy="434946"/>
            <a:chOff x="-42062025" y="2316000"/>
            <a:chExt cx="319000" cy="317700"/>
          </a:xfrm>
        </p:grpSpPr>
        <p:sp>
          <p:nvSpPr>
            <p:cNvPr id="6888" name="Google Shape;6888;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89" name="Google Shape;6889;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890" name="Google Shape;6890;p72"/>
          <p:cNvSpPr/>
          <p:nvPr/>
        </p:nvSpPr>
        <p:spPr>
          <a:xfrm>
            <a:off x="2956682" y="3132239"/>
            <a:ext cx="439976" cy="436383"/>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891" name="Google Shape;6891;p72"/>
          <p:cNvGrpSpPr/>
          <p:nvPr/>
        </p:nvGrpSpPr>
        <p:grpSpPr>
          <a:xfrm>
            <a:off x="5555588" y="2166901"/>
            <a:ext cx="383880" cy="428101"/>
            <a:chOff x="-40150450" y="1977325"/>
            <a:chExt cx="280400" cy="312700"/>
          </a:xfrm>
        </p:grpSpPr>
        <p:sp>
          <p:nvSpPr>
            <p:cNvPr id="6892" name="Google Shape;6892;p7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3" name="Google Shape;6893;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4" name="Google Shape;6894;p7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5" name="Google Shape;6895;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896" name="Google Shape;6896;p72"/>
          <p:cNvGrpSpPr/>
          <p:nvPr/>
        </p:nvGrpSpPr>
        <p:grpSpPr>
          <a:xfrm>
            <a:off x="5548572" y="2662906"/>
            <a:ext cx="397913" cy="433508"/>
            <a:chOff x="-40160700" y="2339625"/>
            <a:chExt cx="290650" cy="316650"/>
          </a:xfrm>
        </p:grpSpPr>
        <p:sp>
          <p:nvSpPr>
            <p:cNvPr id="6897" name="Google Shape;6897;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8" name="Google Shape;6898;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899" name="Google Shape;6899;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0" name="Google Shape;6900;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01" name="Google Shape;6901;p72"/>
          <p:cNvGrpSpPr/>
          <p:nvPr/>
        </p:nvGrpSpPr>
        <p:grpSpPr>
          <a:xfrm>
            <a:off x="5527438" y="3164318"/>
            <a:ext cx="436725" cy="433508"/>
            <a:chOff x="-40171725" y="2705875"/>
            <a:chExt cx="319000" cy="316650"/>
          </a:xfrm>
        </p:grpSpPr>
        <p:sp>
          <p:nvSpPr>
            <p:cNvPr id="6902" name="Google Shape;6902;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3" name="Google Shape;6903;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04" name="Google Shape;6904;p72"/>
          <p:cNvGrpSpPr/>
          <p:nvPr/>
        </p:nvGrpSpPr>
        <p:grpSpPr>
          <a:xfrm>
            <a:off x="8152503" y="2124836"/>
            <a:ext cx="317071" cy="434603"/>
            <a:chOff x="-38275925" y="1946600"/>
            <a:chExt cx="231600" cy="317450"/>
          </a:xfrm>
        </p:grpSpPr>
        <p:sp>
          <p:nvSpPr>
            <p:cNvPr id="6905" name="Google Shape;6905;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6" name="Google Shape;6906;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907" name="Google Shape;6907;p72"/>
          <p:cNvSpPr/>
          <p:nvPr/>
        </p:nvSpPr>
        <p:spPr>
          <a:xfrm>
            <a:off x="8091848" y="2626838"/>
            <a:ext cx="435664" cy="43498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08" name="Google Shape;6908;p72"/>
          <p:cNvSpPr/>
          <p:nvPr/>
        </p:nvSpPr>
        <p:spPr>
          <a:xfrm>
            <a:off x="8184959" y="3128612"/>
            <a:ext cx="255600" cy="435664"/>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909" name="Google Shape;6909;p72"/>
          <p:cNvGrpSpPr/>
          <p:nvPr/>
        </p:nvGrpSpPr>
        <p:grpSpPr>
          <a:xfrm>
            <a:off x="9650845" y="2131306"/>
            <a:ext cx="444289" cy="432447"/>
            <a:chOff x="-37190575" y="1951325"/>
            <a:chExt cx="324525" cy="315875"/>
          </a:xfrm>
        </p:grpSpPr>
        <p:sp>
          <p:nvSpPr>
            <p:cNvPr id="6910" name="Google Shape;6910;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1" name="Google Shape;6911;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2" name="Google Shape;6912;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3" name="Google Shape;6913;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4" name="Google Shape;6914;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915" name="Google Shape;6915;p72"/>
          <p:cNvSpPr/>
          <p:nvPr/>
        </p:nvSpPr>
        <p:spPr>
          <a:xfrm>
            <a:off x="3463933" y="2126126"/>
            <a:ext cx="439976" cy="434569"/>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916" name="Google Shape;6916;p72"/>
          <p:cNvGrpSpPr/>
          <p:nvPr/>
        </p:nvGrpSpPr>
        <p:grpSpPr>
          <a:xfrm>
            <a:off x="3467376" y="2722219"/>
            <a:ext cx="434569" cy="340755"/>
            <a:chOff x="-41694200" y="2382950"/>
            <a:chExt cx="317425" cy="248900"/>
          </a:xfrm>
        </p:grpSpPr>
        <p:sp>
          <p:nvSpPr>
            <p:cNvPr id="6917" name="Google Shape;6917;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18" name="Google Shape;6918;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19" name="Google Shape;6919;p72"/>
          <p:cNvGrpSpPr/>
          <p:nvPr/>
        </p:nvGrpSpPr>
        <p:grpSpPr>
          <a:xfrm>
            <a:off x="3463683" y="3133035"/>
            <a:ext cx="436725" cy="434603"/>
            <a:chOff x="-41695775" y="2683025"/>
            <a:chExt cx="319000" cy="317450"/>
          </a:xfrm>
        </p:grpSpPr>
        <p:sp>
          <p:nvSpPr>
            <p:cNvPr id="6920" name="Google Shape;6920;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1" name="Google Shape;6921;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2" name="Google Shape;6922;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23" name="Google Shape;6923;p72"/>
          <p:cNvGrpSpPr/>
          <p:nvPr/>
        </p:nvGrpSpPr>
        <p:grpSpPr>
          <a:xfrm>
            <a:off x="6063366" y="2159336"/>
            <a:ext cx="397913" cy="436760"/>
            <a:chOff x="-39792875" y="1971800"/>
            <a:chExt cx="290650" cy="319025"/>
          </a:xfrm>
        </p:grpSpPr>
        <p:sp>
          <p:nvSpPr>
            <p:cNvPr id="6924" name="Google Shape;6924;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5" name="Google Shape;6925;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26" name="Google Shape;6926;p72"/>
          <p:cNvGrpSpPr/>
          <p:nvPr/>
        </p:nvGrpSpPr>
        <p:grpSpPr>
          <a:xfrm>
            <a:off x="6073600" y="2660579"/>
            <a:ext cx="377445" cy="435836"/>
            <a:chOff x="-39783425" y="2337925"/>
            <a:chExt cx="275700" cy="318350"/>
          </a:xfrm>
        </p:grpSpPr>
        <p:sp>
          <p:nvSpPr>
            <p:cNvPr id="6927" name="Google Shape;6927;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28" name="Google Shape;6928;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929" name="Google Shape;6929;p72"/>
          <p:cNvSpPr/>
          <p:nvPr/>
        </p:nvSpPr>
        <p:spPr>
          <a:xfrm>
            <a:off x="6043696" y="3166945"/>
            <a:ext cx="432447" cy="43402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930" name="Google Shape;6930;p72"/>
          <p:cNvGrpSpPr/>
          <p:nvPr/>
        </p:nvGrpSpPr>
        <p:grpSpPr>
          <a:xfrm>
            <a:off x="8594787" y="2126993"/>
            <a:ext cx="446446" cy="433269"/>
            <a:chOff x="-37956150" y="1948175"/>
            <a:chExt cx="326100" cy="316475"/>
          </a:xfrm>
        </p:grpSpPr>
        <p:sp>
          <p:nvSpPr>
            <p:cNvPr id="6931" name="Google Shape;6931;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2" name="Google Shape;6932;p7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3" name="Google Shape;6933;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34" name="Google Shape;6934;p72"/>
          <p:cNvGrpSpPr/>
          <p:nvPr/>
        </p:nvGrpSpPr>
        <p:grpSpPr>
          <a:xfrm>
            <a:off x="8603529" y="2716811"/>
            <a:ext cx="436760" cy="282570"/>
            <a:chOff x="-37953000" y="2379000"/>
            <a:chExt cx="319025" cy="206400"/>
          </a:xfrm>
        </p:grpSpPr>
        <p:sp>
          <p:nvSpPr>
            <p:cNvPr id="6935" name="Google Shape;6935;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6" name="Google Shape;6936;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7" name="Google Shape;6937;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8" name="Google Shape;6938;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39" name="Google Shape;6939;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940" name="Google Shape;6940;p72"/>
          <p:cNvSpPr/>
          <p:nvPr/>
        </p:nvSpPr>
        <p:spPr>
          <a:xfrm>
            <a:off x="8595416" y="3127552"/>
            <a:ext cx="448602" cy="435664"/>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1" name="Google Shape;6941;p72"/>
          <p:cNvSpPr/>
          <p:nvPr/>
        </p:nvSpPr>
        <p:spPr>
          <a:xfrm>
            <a:off x="9718281" y="2662808"/>
            <a:ext cx="312758" cy="434603"/>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942" name="Google Shape;6942;p72"/>
          <p:cNvGrpSpPr/>
          <p:nvPr/>
        </p:nvGrpSpPr>
        <p:grpSpPr>
          <a:xfrm>
            <a:off x="1487669" y="3865200"/>
            <a:ext cx="377411" cy="434158"/>
            <a:chOff x="-42971725" y="3217825"/>
            <a:chExt cx="275675" cy="317125"/>
          </a:xfrm>
        </p:grpSpPr>
        <p:sp>
          <p:nvSpPr>
            <p:cNvPr id="6943" name="Google Shape;6943;p7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4" name="Google Shape;6944;p7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5" name="Google Shape;6945;p7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46" name="Google Shape;6946;p72"/>
          <p:cNvGrpSpPr/>
          <p:nvPr/>
        </p:nvGrpSpPr>
        <p:grpSpPr>
          <a:xfrm>
            <a:off x="1454760" y="4405665"/>
            <a:ext cx="443228" cy="395516"/>
            <a:chOff x="-42996150" y="3612600"/>
            <a:chExt cx="323750" cy="288900"/>
          </a:xfrm>
        </p:grpSpPr>
        <p:sp>
          <p:nvSpPr>
            <p:cNvPr id="6947" name="Google Shape;6947;p7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8" name="Google Shape;6948;p7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49" name="Google Shape;6949;p7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50" name="Google Shape;6950;p72"/>
          <p:cNvGrpSpPr/>
          <p:nvPr/>
        </p:nvGrpSpPr>
        <p:grpSpPr>
          <a:xfrm>
            <a:off x="1457994" y="4867991"/>
            <a:ext cx="436760" cy="434603"/>
            <a:chOff x="-42994575" y="3950300"/>
            <a:chExt cx="319025" cy="317450"/>
          </a:xfrm>
        </p:grpSpPr>
        <p:sp>
          <p:nvSpPr>
            <p:cNvPr id="6951" name="Google Shape;6951;p7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2" name="Google Shape;6952;p7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3" name="Google Shape;6953;p7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54" name="Google Shape;6954;p72"/>
          <p:cNvGrpSpPr/>
          <p:nvPr/>
        </p:nvGrpSpPr>
        <p:grpSpPr>
          <a:xfrm>
            <a:off x="3981180" y="3894327"/>
            <a:ext cx="435630" cy="434569"/>
            <a:chOff x="-41111350" y="3239100"/>
            <a:chExt cx="318200" cy="317425"/>
          </a:xfrm>
        </p:grpSpPr>
        <p:sp>
          <p:nvSpPr>
            <p:cNvPr id="6955" name="Google Shape;6955;p7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6" name="Google Shape;6956;p7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7" name="Google Shape;6957;p7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58" name="Google Shape;6958;p7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59" name="Google Shape;6959;p72"/>
          <p:cNvGrpSpPr/>
          <p:nvPr/>
        </p:nvGrpSpPr>
        <p:grpSpPr>
          <a:xfrm>
            <a:off x="3976868" y="4395979"/>
            <a:ext cx="444254" cy="434672"/>
            <a:chOff x="-41117650" y="3605525"/>
            <a:chExt cx="324500" cy="317500"/>
          </a:xfrm>
        </p:grpSpPr>
        <p:sp>
          <p:nvSpPr>
            <p:cNvPr id="6960" name="Google Shape;6960;p7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1" name="Google Shape;6961;p7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2" name="Google Shape;6962;p7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963" name="Google Shape;6963;p72"/>
          <p:cNvSpPr/>
          <p:nvPr/>
        </p:nvSpPr>
        <p:spPr>
          <a:xfrm>
            <a:off x="3982484" y="4905578"/>
            <a:ext cx="436725" cy="42378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964" name="Google Shape;6964;p72"/>
          <p:cNvGrpSpPr/>
          <p:nvPr/>
        </p:nvGrpSpPr>
        <p:grpSpPr>
          <a:xfrm>
            <a:off x="6644265" y="3868418"/>
            <a:ext cx="253410" cy="435664"/>
            <a:chOff x="-39205300" y="3220175"/>
            <a:chExt cx="185100" cy="318225"/>
          </a:xfrm>
        </p:grpSpPr>
        <p:sp>
          <p:nvSpPr>
            <p:cNvPr id="6965" name="Google Shape;6965;p7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6" name="Google Shape;6966;p7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67" name="Google Shape;6967;p72"/>
          <p:cNvGrpSpPr/>
          <p:nvPr/>
        </p:nvGrpSpPr>
        <p:grpSpPr>
          <a:xfrm>
            <a:off x="6595202" y="4372809"/>
            <a:ext cx="351537" cy="432686"/>
            <a:chOff x="-39248625" y="3588600"/>
            <a:chExt cx="256775" cy="316050"/>
          </a:xfrm>
        </p:grpSpPr>
        <p:sp>
          <p:nvSpPr>
            <p:cNvPr id="6968" name="Google Shape;6968;p7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69" name="Google Shape;6969;p7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970" name="Google Shape;6970;p72"/>
          <p:cNvSpPr/>
          <p:nvPr/>
        </p:nvSpPr>
        <p:spPr>
          <a:xfrm>
            <a:off x="6559747" y="4872140"/>
            <a:ext cx="425979" cy="434603"/>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1" name="Google Shape;6971;p72"/>
          <p:cNvSpPr/>
          <p:nvPr/>
        </p:nvSpPr>
        <p:spPr>
          <a:xfrm>
            <a:off x="9134041" y="3853465"/>
            <a:ext cx="433508" cy="431900"/>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972" name="Google Shape;6972;p72"/>
          <p:cNvGrpSpPr/>
          <p:nvPr/>
        </p:nvGrpSpPr>
        <p:grpSpPr>
          <a:xfrm>
            <a:off x="1917557" y="3865201"/>
            <a:ext cx="503260" cy="434569"/>
            <a:chOff x="-42651700" y="3217825"/>
            <a:chExt cx="367600" cy="317425"/>
          </a:xfrm>
        </p:grpSpPr>
        <p:sp>
          <p:nvSpPr>
            <p:cNvPr id="6973" name="Google Shape;6973;p7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4" name="Google Shape;6974;p7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5" name="Google Shape;6975;p7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6" name="Google Shape;6976;p7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77" name="Google Shape;6977;p72"/>
          <p:cNvGrpSpPr/>
          <p:nvPr/>
        </p:nvGrpSpPr>
        <p:grpSpPr>
          <a:xfrm>
            <a:off x="1959073" y="4371678"/>
            <a:ext cx="420228" cy="425602"/>
            <a:chOff x="-42617300" y="3587775"/>
            <a:chExt cx="306950" cy="310875"/>
          </a:xfrm>
        </p:grpSpPr>
        <p:sp>
          <p:nvSpPr>
            <p:cNvPr id="6978" name="Google Shape;6978;p7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79" name="Google Shape;6979;p7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6980" name="Google Shape;6980;p72"/>
          <p:cNvSpPr/>
          <p:nvPr/>
        </p:nvSpPr>
        <p:spPr>
          <a:xfrm>
            <a:off x="1953290" y="4868923"/>
            <a:ext cx="435630" cy="433508"/>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6981" name="Google Shape;6981;p72"/>
          <p:cNvGrpSpPr/>
          <p:nvPr/>
        </p:nvGrpSpPr>
        <p:grpSpPr>
          <a:xfrm>
            <a:off x="4503859" y="3893779"/>
            <a:ext cx="441653" cy="433918"/>
            <a:chOff x="-40748275" y="3238700"/>
            <a:chExt cx="322600" cy="316950"/>
          </a:xfrm>
        </p:grpSpPr>
        <p:sp>
          <p:nvSpPr>
            <p:cNvPr id="6982" name="Google Shape;6982;p7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3" name="Google Shape;6983;p7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4" name="Google Shape;6984;p7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5" name="Google Shape;6985;p7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6" name="Google Shape;6986;p7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87" name="Google Shape;6987;p7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88" name="Google Shape;6988;p72"/>
          <p:cNvGrpSpPr/>
          <p:nvPr/>
        </p:nvGrpSpPr>
        <p:grpSpPr>
          <a:xfrm>
            <a:off x="4506854" y="4433458"/>
            <a:ext cx="435664" cy="396852"/>
            <a:chOff x="-40745125" y="3632900"/>
            <a:chExt cx="318225" cy="289875"/>
          </a:xfrm>
        </p:grpSpPr>
        <p:sp>
          <p:nvSpPr>
            <p:cNvPr id="6989" name="Google Shape;6989;p7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0" name="Google Shape;6990;p7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1" name="Google Shape;6991;p7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2" name="Google Shape;6992;p7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3" name="Google Shape;6993;p7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4" name="Google Shape;6994;p7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5" name="Google Shape;6995;p7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96" name="Google Shape;6996;p72"/>
          <p:cNvGrpSpPr/>
          <p:nvPr/>
        </p:nvGrpSpPr>
        <p:grpSpPr>
          <a:xfrm>
            <a:off x="4511715" y="4897939"/>
            <a:ext cx="425944" cy="433748"/>
            <a:chOff x="-40742750" y="3972175"/>
            <a:chExt cx="311125" cy="316825"/>
          </a:xfrm>
        </p:grpSpPr>
        <p:sp>
          <p:nvSpPr>
            <p:cNvPr id="6997" name="Google Shape;6997;p7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6998" name="Google Shape;6998;p7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6999" name="Google Shape;6999;p72"/>
          <p:cNvGrpSpPr/>
          <p:nvPr/>
        </p:nvGrpSpPr>
        <p:grpSpPr>
          <a:xfrm>
            <a:off x="7128031" y="3870574"/>
            <a:ext cx="312724" cy="433508"/>
            <a:chOff x="-38860325" y="3221750"/>
            <a:chExt cx="228425" cy="316650"/>
          </a:xfrm>
        </p:grpSpPr>
        <p:sp>
          <p:nvSpPr>
            <p:cNvPr id="7000" name="Google Shape;7000;p7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1" name="Google Shape;7001;p7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2" name="Google Shape;7002;p7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3" name="Google Shape;7003;p7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04" name="Google Shape;7004;p72"/>
          <p:cNvGrpSpPr/>
          <p:nvPr/>
        </p:nvGrpSpPr>
        <p:grpSpPr>
          <a:xfrm>
            <a:off x="7061718" y="4377292"/>
            <a:ext cx="445350" cy="430153"/>
            <a:chOff x="-38905225" y="3591875"/>
            <a:chExt cx="325300" cy="314200"/>
          </a:xfrm>
        </p:grpSpPr>
        <p:sp>
          <p:nvSpPr>
            <p:cNvPr id="7005" name="Google Shape;7005;p7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6" name="Google Shape;7006;p7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07" name="Google Shape;7007;p7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008" name="Google Shape;7008;p72"/>
          <p:cNvSpPr/>
          <p:nvPr/>
        </p:nvSpPr>
        <p:spPr>
          <a:xfrm>
            <a:off x="7069390" y="4940077"/>
            <a:ext cx="433508" cy="366664"/>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009" name="Google Shape;7009;p72"/>
          <p:cNvGrpSpPr/>
          <p:nvPr/>
        </p:nvGrpSpPr>
        <p:grpSpPr>
          <a:xfrm>
            <a:off x="9178734" y="4322667"/>
            <a:ext cx="340755" cy="433235"/>
            <a:chOff x="-37370925" y="3551975"/>
            <a:chExt cx="248900" cy="316450"/>
          </a:xfrm>
        </p:grpSpPr>
        <p:sp>
          <p:nvSpPr>
            <p:cNvPr id="7010" name="Google Shape;7010;p72"/>
            <p:cNvSpPr/>
            <p:nvPr/>
          </p:nvSpPr>
          <p:spPr>
            <a:xfrm>
              <a:off x="-37268550" y="364392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1" name="Google Shape;7011;p72"/>
            <p:cNvSpPr/>
            <p:nvPr/>
          </p:nvSpPr>
          <p:spPr>
            <a:xfrm>
              <a:off x="-37370925" y="355197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012" name="Google Shape;7012;p72"/>
          <p:cNvSpPr/>
          <p:nvPr/>
        </p:nvSpPr>
        <p:spPr>
          <a:xfrm>
            <a:off x="2448184" y="3866128"/>
            <a:ext cx="427039" cy="432858"/>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3" name="Google Shape;7013;p72"/>
          <p:cNvSpPr/>
          <p:nvPr/>
        </p:nvSpPr>
        <p:spPr>
          <a:xfrm>
            <a:off x="2477292" y="4367525"/>
            <a:ext cx="368820" cy="43566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014" name="Google Shape;7014;p72"/>
          <p:cNvGrpSpPr/>
          <p:nvPr/>
        </p:nvGrpSpPr>
        <p:grpSpPr>
          <a:xfrm>
            <a:off x="2441970" y="4869087"/>
            <a:ext cx="435664" cy="433508"/>
            <a:chOff x="-42259725" y="3951100"/>
            <a:chExt cx="318225" cy="316650"/>
          </a:xfrm>
        </p:grpSpPr>
        <p:sp>
          <p:nvSpPr>
            <p:cNvPr id="7015" name="Google Shape;7015;p7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6" name="Google Shape;7016;p7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17" name="Google Shape;7017;p72"/>
          <p:cNvGrpSpPr/>
          <p:nvPr/>
        </p:nvGrpSpPr>
        <p:grpSpPr>
          <a:xfrm>
            <a:off x="5017847" y="3933139"/>
            <a:ext cx="434569" cy="395756"/>
            <a:chOff x="-40378075" y="3267450"/>
            <a:chExt cx="317425" cy="289075"/>
          </a:xfrm>
        </p:grpSpPr>
        <p:sp>
          <p:nvSpPr>
            <p:cNvPr id="7018" name="Google Shape;7018;p7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19" name="Google Shape;7019;p7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0" name="Google Shape;7020;p7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1" name="Google Shape;7021;p7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22" name="Google Shape;7022;p72"/>
          <p:cNvGrpSpPr/>
          <p:nvPr/>
        </p:nvGrpSpPr>
        <p:grpSpPr>
          <a:xfrm>
            <a:off x="5022142" y="4394644"/>
            <a:ext cx="425979" cy="433508"/>
            <a:chOff x="-40372575" y="3604550"/>
            <a:chExt cx="311150" cy="316650"/>
          </a:xfrm>
        </p:grpSpPr>
        <p:sp>
          <p:nvSpPr>
            <p:cNvPr id="7023" name="Google Shape;7023;p7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4" name="Google Shape;7024;p7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5" name="Google Shape;7025;p7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026" name="Google Shape;7026;p72"/>
          <p:cNvSpPr/>
          <p:nvPr/>
        </p:nvSpPr>
        <p:spPr>
          <a:xfrm>
            <a:off x="5024506" y="4896851"/>
            <a:ext cx="424883" cy="435767"/>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027" name="Google Shape;7027;p72"/>
          <p:cNvGrpSpPr/>
          <p:nvPr/>
        </p:nvGrpSpPr>
        <p:grpSpPr>
          <a:xfrm>
            <a:off x="7569664" y="3868417"/>
            <a:ext cx="467563" cy="436075"/>
            <a:chOff x="-38542250" y="3220175"/>
            <a:chExt cx="341525" cy="318525"/>
          </a:xfrm>
        </p:grpSpPr>
        <p:sp>
          <p:nvSpPr>
            <p:cNvPr id="7028" name="Google Shape;7028;p7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29" name="Google Shape;7029;p7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0" name="Google Shape;7030;p7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31" name="Google Shape;7031;p72"/>
          <p:cNvGrpSpPr/>
          <p:nvPr/>
        </p:nvGrpSpPr>
        <p:grpSpPr>
          <a:xfrm>
            <a:off x="7586692" y="4371986"/>
            <a:ext cx="433508" cy="432447"/>
            <a:chOff x="-38537400" y="3588000"/>
            <a:chExt cx="316650" cy="315875"/>
          </a:xfrm>
        </p:grpSpPr>
        <p:sp>
          <p:nvSpPr>
            <p:cNvPr id="7032" name="Google Shape;7032;p7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3" name="Google Shape;7033;p7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4" name="Google Shape;7034;p7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5" name="Google Shape;7035;p7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36" name="Google Shape;7036;p72"/>
          <p:cNvGrpSpPr/>
          <p:nvPr/>
        </p:nvGrpSpPr>
        <p:grpSpPr>
          <a:xfrm>
            <a:off x="7585614" y="4873399"/>
            <a:ext cx="435664" cy="433508"/>
            <a:chOff x="-38538975" y="3954250"/>
            <a:chExt cx="318225" cy="316650"/>
          </a:xfrm>
        </p:grpSpPr>
        <p:sp>
          <p:nvSpPr>
            <p:cNvPr id="7037" name="Google Shape;7037;p7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38" name="Google Shape;7038;p7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39" name="Google Shape;7039;p72"/>
          <p:cNvGrpSpPr/>
          <p:nvPr/>
        </p:nvGrpSpPr>
        <p:grpSpPr>
          <a:xfrm>
            <a:off x="9129142" y="4796836"/>
            <a:ext cx="439942" cy="435664"/>
            <a:chOff x="-37385100" y="3898325"/>
            <a:chExt cx="321350" cy="318225"/>
          </a:xfrm>
        </p:grpSpPr>
        <p:sp>
          <p:nvSpPr>
            <p:cNvPr id="7040" name="Google Shape;7040;p72"/>
            <p:cNvSpPr/>
            <p:nvPr/>
          </p:nvSpPr>
          <p:spPr>
            <a:xfrm>
              <a:off x="-37190575" y="4093650"/>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1" name="Google Shape;7041;p72"/>
            <p:cNvSpPr/>
            <p:nvPr/>
          </p:nvSpPr>
          <p:spPr>
            <a:xfrm>
              <a:off x="-37385100" y="3898325"/>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42" name="Google Shape;7042;p72"/>
          <p:cNvGrpSpPr/>
          <p:nvPr/>
        </p:nvGrpSpPr>
        <p:grpSpPr>
          <a:xfrm>
            <a:off x="2957482" y="3864379"/>
            <a:ext cx="434603" cy="434329"/>
            <a:chOff x="-41895050" y="3217225"/>
            <a:chExt cx="317450" cy="317250"/>
          </a:xfrm>
        </p:grpSpPr>
        <p:sp>
          <p:nvSpPr>
            <p:cNvPr id="7043" name="Google Shape;7043;p7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4" name="Google Shape;7044;p7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5" name="Google Shape;7045;p7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6" name="Google Shape;7046;p7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47" name="Google Shape;7047;p7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48" name="Google Shape;7048;p72"/>
          <p:cNvGrpSpPr/>
          <p:nvPr/>
        </p:nvGrpSpPr>
        <p:grpSpPr>
          <a:xfrm>
            <a:off x="2956953" y="4367674"/>
            <a:ext cx="435664" cy="433508"/>
            <a:chOff x="-41893475" y="3584850"/>
            <a:chExt cx="318225" cy="316650"/>
          </a:xfrm>
        </p:grpSpPr>
        <p:sp>
          <p:nvSpPr>
            <p:cNvPr id="7049" name="Google Shape;7049;p7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0" name="Google Shape;7050;p7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1" name="Google Shape;7051;p7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2" name="Google Shape;7052;p7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053" name="Google Shape;7053;p72"/>
          <p:cNvSpPr/>
          <p:nvPr/>
        </p:nvSpPr>
        <p:spPr>
          <a:xfrm>
            <a:off x="2958838" y="4871078"/>
            <a:ext cx="435664" cy="432720"/>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4" name="Google Shape;7054;p72"/>
          <p:cNvSpPr/>
          <p:nvPr/>
        </p:nvSpPr>
        <p:spPr>
          <a:xfrm>
            <a:off x="5492145" y="3893098"/>
            <a:ext cx="514384" cy="432413"/>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055" name="Google Shape;7055;p72"/>
          <p:cNvGrpSpPr/>
          <p:nvPr/>
        </p:nvGrpSpPr>
        <p:grpSpPr>
          <a:xfrm>
            <a:off x="5549795" y="4395705"/>
            <a:ext cx="395482" cy="434603"/>
            <a:chOff x="-39998250" y="3605325"/>
            <a:chExt cx="288875" cy="317450"/>
          </a:xfrm>
        </p:grpSpPr>
        <p:sp>
          <p:nvSpPr>
            <p:cNvPr id="7056" name="Google Shape;7056;p7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57" name="Google Shape;7057;p7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58" name="Google Shape;7058;p72"/>
          <p:cNvGrpSpPr/>
          <p:nvPr/>
        </p:nvGrpSpPr>
        <p:grpSpPr>
          <a:xfrm>
            <a:off x="5530782" y="4898213"/>
            <a:ext cx="433508" cy="433473"/>
            <a:chOff x="-40011050" y="3972375"/>
            <a:chExt cx="316650" cy="316625"/>
          </a:xfrm>
        </p:grpSpPr>
        <p:sp>
          <p:nvSpPr>
            <p:cNvPr id="7059" name="Google Shape;7059;p7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0" name="Google Shape;7060;p7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61" name="Google Shape;7061;p72"/>
          <p:cNvGrpSpPr/>
          <p:nvPr/>
        </p:nvGrpSpPr>
        <p:grpSpPr>
          <a:xfrm>
            <a:off x="8154666" y="3871670"/>
            <a:ext cx="312758" cy="432413"/>
            <a:chOff x="-38129425" y="3222550"/>
            <a:chExt cx="228450" cy="315850"/>
          </a:xfrm>
        </p:grpSpPr>
        <p:sp>
          <p:nvSpPr>
            <p:cNvPr id="7062" name="Google Shape;7062;p7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3" name="Google Shape;7063;p7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64" name="Google Shape;7064;p72"/>
          <p:cNvGrpSpPr/>
          <p:nvPr/>
        </p:nvGrpSpPr>
        <p:grpSpPr>
          <a:xfrm>
            <a:off x="8093229" y="4371987"/>
            <a:ext cx="435630" cy="433508"/>
            <a:chOff x="-38172725" y="3588000"/>
            <a:chExt cx="318200" cy="316650"/>
          </a:xfrm>
        </p:grpSpPr>
        <p:sp>
          <p:nvSpPr>
            <p:cNvPr id="7065" name="Google Shape;7065;p7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6" name="Google Shape;7066;p7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7" name="Google Shape;7067;p7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8" name="Google Shape;7068;p7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69" name="Google Shape;7069;p7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0" name="Google Shape;7070;p7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1" name="Google Shape;7071;p7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2" name="Google Shape;7072;p7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73" name="Google Shape;7073;p72"/>
          <p:cNvGrpSpPr/>
          <p:nvPr/>
        </p:nvGrpSpPr>
        <p:grpSpPr>
          <a:xfrm>
            <a:off x="8182167" y="4874460"/>
            <a:ext cx="257756" cy="433508"/>
            <a:chOff x="-38109725" y="3955025"/>
            <a:chExt cx="188275" cy="316650"/>
          </a:xfrm>
        </p:grpSpPr>
        <p:sp>
          <p:nvSpPr>
            <p:cNvPr id="7074" name="Google Shape;7074;p7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5" name="Google Shape;7075;p7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076" name="Google Shape;7076;p72"/>
          <p:cNvSpPr/>
          <p:nvPr/>
        </p:nvSpPr>
        <p:spPr>
          <a:xfrm>
            <a:off x="9649814" y="3860755"/>
            <a:ext cx="449697" cy="433850"/>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077" name="Google Shape;7077;p72"/>
          <p:cNvGrpSpPr/>
          <p:nvPr/>
        </p:nvGrpSpPr>
        <p:grpSpPr>
          <a:xfrm>
            <a:off x="3463142" y="3866536"/>
            <a:ext cx="437820" cy="432447"/>
            <a:chOff x="-41530375" y="3218800"/>
            <a:chExt cx="319800" cy="315875"/>
          </a:xfrm>
        </p:grpSpPr>
        <p:sp>
          <p:nvSpPr>
            <p:cNvPr id="7078" name="Google Shape;7078;p7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79" name="Google Shape;7079;p7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80" name="Google Shape;7080;p72"/>
          <p:cNvGrpSpPr/>
          <p:nvPr/>
        </p:nvGrpSpPr>
        <p:grpSpPr>
          <a:xfrm>
            <a:off x="3465829" y="4461487"/>
            <a:ext cx="432447" cy="338634"/>
            <a:chOff x="-41526450" y="3653375"/>
            <a:chExt cx="315875" cy="247350"/>
          </a:xfrm>
        </p:grpSpPr>
        <p:sp>
          <p:nvSpPr>
            <p:cNvPr id="7081" name="Google Shape;7081;p7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2" name="Google Shape;7082;p7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83" name="Google Shape;7083;p72"/>
          <p:cNvGrpSpPr/>
          <p:nvPr/>
        </p:nvGrpSpPr>
        <p:grpSpPr>
          <a:xfrm>
            <a:off x="3467455" y="4869087"/>
            <a:ext cx="429195" cy="433508"/>
            <a:chOff x="-41526450" y="3951100"/>
            <a:chExt cx="313500" cy="316650"/>
          </a:xfrm>
        </p:grpSpPr>
        <p:sp>
          <p:nvSpPr>
            <p:cNvPr id="7084" name="Google Shape;7084;p7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5" name="Google Shape;7085;p7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6" name="Google Shape;7086;p7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87" name="Google Shape;7087;p72"/>
          <p:cNvGrpSpPr/>
          <p:nvPr/>
        </p:nvGrpSpPr>
        <p:grpSpPr>
          <a:xfrm>
            <a:off x="6063374" y="3893232"/>
            <a:ext cx="397913" cy="435664"/>
            <a:chOff x="-39625900" y="3238300"/>
            <a:chExt cx="290650" cy="318225"/>
          </a:xfrm>
        </p:grpSpPr>
        <p:sp>
          <p:nvSpPr>
            <p:cNvPr id="7088" name="Google Shape;7088;p7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89" name="Google Shape;7089;p7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090" name="Google Shape;7090;p72"/>
          <p:cNvSpPr/>
          <p:nvPr/>
        </p:nvSpPr>
        <p:spPr>
          <a:xfrm>
            <a:off x="6079173" y="4396652"/>
            <a:ext cx="369882" cy="433508"/>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091" name="Google Shape;7091;p72"/>
          <p:cNvGrpSpPr/>
          <p:nvPr/>
        </p:nvGrpSpPr>
        <p:grpSpPr>
          <a:xfrm>
            <a:off x="6047733" y="4897700"/>
            <a:ext cx="429195" cy="434056"/>
            <a:chOff x="-39647175" y="3972000"/>
            <a:chExt cx="313500" cy="317050"/>
          </a:xfrm>
        </p:grpSpPr>
        <p:sp>
          <p:nvSpPr>
            <p:cNvPr id="7092" name="Google Shape;7092;p7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3" name="Google Shape;7093;p7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4" name="Google Shape;7094;p7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95" name="Google Shape;7095;p72"/>
          <p:cNvGrpSpPr/>
          <p:nvPr/>
        </p:nvGrpSpPr>
        <p:grpSpPr>
          <a:xfrm>
            <a:off x="8598028" y="3870334"/>
            <a:ext cx="439976" cy="434569"/>
            <a:chOff x="-37808850" y="3221575"/>
            <a:chExt cx="321375" cy="317425"/>
          </a:xfrm>
        </p:grpSpPr>
        <p:sp>
          <p:nvSpPr>
            <p:cNvPr id="7096" name="Google Shape;7096;p7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097" name="Google Shape;7097;p7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098" name="Google Shape;7098;p72"/>
          <p:cNvGrpSpPr/>
          <p:nvPr/>
        </p:nvGrpSpPr>
        <p:grpSpPr>
          <a:xfrm>
            <a:off x="8599636" y="4521862"/>
            <a:ext cx="436760" cy="282570"/>
            <a:chOff x="-37806500" y="3697475"/>
            <a:chExt cx="319025" cy="206400"/>
          </a:xfrm>
        </p:grpSpPr>
        <p:sp>
          <p:nvSpPr>
            <p:cNvPr id="7099" name="Google Shape;7099;p7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0" name="Google Shape;7100;p72"/>
            <p:cNvSpPr/>
            <p:nvPr/>
          </p:nvSpPr>
          <p:spPr>
            <a:xfrm>
              <a:off x="-37806500" y="3697475"/>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01" name="Google Shape;7101;p72"/>
          <p:cNvGrpSpPr/>
          <p:nvPr/>
        </p:nvGrpSpPr>
        <p:grpSpPr>
          <a:xfrm>
            <a:off x="8602341" y="4872304"/>
            <a:ext cx="431351" cy="435664"/>
            <a:chOff x="-37804925" y="3953450"/>
            <a:chExt cx="315075" cy="318225"/>
          </a:xfrm>
        </p:grpSpPr>
        <p:sp>
          <p:nvSpPr>
            <p:cNvPr id="7102" name="Google Shape;7102;p7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3" name="Google Shape;7103;p7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04" name="Google Shape;7104;p7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105" name="Google Shape;7105;p72"/>
          <p:cNvSpPr/>
          <p:nvPr/>
        </p:nvSpPr>
        <p:spPr>
          <a:xfrm>
            <a:off x="9718829" y="4390183"/>
            <a:ext cx="311662" cy="432413"/>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09"/>
        <p:cNvGrpSpPr/>
        <p:nvPr/>
      </p:nvGrpSpPr>
      <p:grpSpPr>
        <a:xfrm>
          <a:off x="0" y="0"/>
          <a:ext cx="0" cy="0"/>
          <a:chOff x="0" y="0"/>
          <a:chExt cx="0" cy="0"/>
        </a:xfrm>
      </p:grpSpPr>
      <p:sp>
        <p:nvSpPr>
          <p:cNvPr id="7110" name="Google Shape;7110;p73"/>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Help &amp; Support Icons</a:t>
            </a:r>
            <a:endParaRPr>
              <a:solidFill>
                <a:srgbClr val="FFFFFF"/>
              </a:solidFill>
              <a:latin typeface="Proxima Nova Semibold"/>
              <a:ea typeface="Proxima Nova Semibold"/>
              <a:cs typeface="Proxima Nova Semibold"/>
              <a:sym typeface="Proxima Nova Semibold"/>
            </a:endParaRPr>
          </a:p>
        </p:txBody>
      </p:sp>
      <p:grpSp>
        <p:nvGrpSpPr>
          <p:cNvPr id="7111" name="Google Shape;7111;p73"/>
          <p:cNvGrpSpPr/>
          <p:nvPr/>
        </p:nvGrpSpPr>
        <p:grpSpPr>
          <a:xfrm>
            <a:off x="1334617" y="2126069"/>
            <a:ext cx="349171" cy="424749"/>
            <a:chOff x="-35830350" y="1912725"/>
            <a:chExt cx="241050" cy="293225"/>
          </a:xfrm>
        </p:grpSpPr>
        <p:sp>
          <p:nvSpPr>
            <p:cNvPr id="7112" name="Google Shape;7112;p7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3" name="Google Shape;7113;p7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14" name="Google Shape;7114;p73"/>
          <p:cNvGrpSpPr/>
          <p:nvPr/>
        </p:nvGrpSpPr>
        <p:grpSpPr>
          <a:xfrm>
            <a:off x="1296991" y="2665870"/>
            <a:ext cx="424423" cy="422178"/>
            <a:chOff x="-35854750" y="2272675"/>
            <a:chExt cx="293000" cy="291450"/>
          </a:xfrm>
        </p:grpSpPr>
        <p:sp>
          <p:nvSpPr>
            <p:cNvPr id="7115" name="Google Shape;7115;p7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6" name="Google Shape;7116;p7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17" name="Google Shape;7117;p7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18" name="Google Shape;7118;p73"/>
          <p:cNvGrpSpPr/>
          <p:nvPr/>
        </p:nvGrpSpPr>
        <p:grpSpPr>
          <a:xfrm>
            <a:off x="1296410" y="3163877"/>
            <a:ext cx="425582" cy="423337"/>
            <a:chOff x="-35853975" y="2631825"/>
            <a:chExt cx="293800" cy="292250"/>
          </a:xfrm>
        </p:grpSpPr>
        <p:sp>
          <p:nvSpPr>
            <p:cNvPr id="7119" name="Google Shape;7119;p7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0" name="Google Shape;7120;p7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1" name="Google Shape;7121;p7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2" name="Google Shape;7122;p7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3" name="Google Shape;7123;p7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24" name="Google Shape;7124;p73"/>
          <p:cNvGrpSpPr/>
          <p:nvPr/>
        </p:nvGrpSpPr>
        <p:grpSpPr>
          <a:xfrm>
            <a:off x="3969270" y="2127354"/>
            <a:ext cx="422178" cy="422178"/>
            <a:chOff x="-34032200" y="1916675"/>
            <a:chExt cx="291450" cy="291450"/>
          </a:xfrm>
        </p:grpSpPr>
        <p:sp>
          <p:nvSpPr>
            <p:cNvPr id="7125" name="Google Shape;7125;p7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6" name="Google Shape;7126;p7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7" name="Google Shape;7127;p7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28" name="Google Shape;7128;p7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129" name="Google Shape;7129;p73"/>
          <p:cNvSpPr/>
          <p:nvPr/>
        </p:nvSpPr>
        <p:spPr>
          <a:xfrm>
            <a:off x="3966489" y="2664188"/>
            <a:ext cx="423300" cy="425799"/>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130" name="Google Shape;7130;p73"/>
          <p:cNvGrpSpPr/>
          <p:nvPr/>
        </p:nvGrpSpPr>
        <p:grpSpPr>
          <a:xfrm>
            <a:off x="3968709" y="3163877"/>
            <a:ext cx="423300" cy="423337"/>
            <a:chOff x="-34032200" y="2634975"/>
            <a:chExt cx="292225" cy="292250"/>
          </a:xfrm>
        </p:grpSpPr>
        <p:sp>
          <p:nvSpPr>
            <p:cNvPr id="7131" name="Google Shape;7131;p7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2" name="Google Shape;7132;p7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3" name="Google Shape;7133;p7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34" name="Google Shape;7134;p73"/>
          <p:cNvGrpSpPr/>
          <p:nvPr/>
        </p:nvGrpSpPr>
        <p:grpSpPr>
          <a:xfrm>
            <a:off x="6622637" y="2126792"/>
            <a:ext cx="427900" cy="423300"/>
            <a:chOff x="-32245875" y="1938725"/>
            <a:chExt cx="295400" cy="292225"/>
          </a:xfrm>
        </p:grpSpPr>
        <p:sp>
          <p:nvSpPr>
            <p:cNvPr id="7135" name="Google Shape;7135;p7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6" name="Google Shape;7136;p7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37" name="Google Shape;7137;p7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38" name="Google Shape;7138;p73"/>
          <p:cNvGrpSpPr/>
          <p:nvPr/>
        </p:nvGrpSpPr>
        <p:grpSpPr>
          <a:xfrm>
            <a:off x="6618654" y="2666718"/>
            <a:ext cx="435866" cy="420476"/>
            <a:chOff x="-32243500" y="2299850"/>
            <a:chExt cx="300900" cy="290275"/>
          </a:xfrm>
        </p:grpSpPr>
        <p:sp>
          <p:nvSpPr>
            <p:cNvPr id="7139" name="Google Shape;7139;p7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0" name="Google Shape;7140;p7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141" name="Google Shape;7141;p73"/>
          <p:cNvSpPr/>
          <p:nvPr/>
        </p:nvSpPr>
        <p:spPr>
          <a:xfrm>
            <a:off x="6621693" y="3165186"/>
            <a:ext cx="425582" cy="421019"/>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142" name="Google Shape;7142;p73"/>
          <p:cNvGrpSpPr/>
          <p:nvPr/>
        </p:nvGrpSpPr>
        <p:grpSpPr>
          <a:xfrm>
            <a:off x="1831883" y="2126214"/>
            <a:ext cx="423300" cy="424459"/>
            <a:chOff x="-35495600" y="1912725"/>
            <a:chExt cx="292225" cy="293025"/>
          </a:xfrm>
        </p:grpSpPr>
        <p:sp>
          <p:nvSpPr>
            <p:cNvPr id="7143" name="Google Shape;7143;p7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4" name="Google Shape;7144;p7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5" name="Google Shape;7145;p7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146" name="Google Shape;7146;p73"/>
          <p:cNvSpPr/>
          <p:nvPr/>
        </p:nvSpPr>
        <p:spPr>
          <a:xfrm>
            <a:off x="1828425" y="2665439"/>
            <a:ext cx="425582" cy="423300"/>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147" name="Google Shape;7147;p73"/>
          <p:cNvGrpSpPr/>
          <p:nvPr/>
        </p:nvGrpSpPr>
        <p:grpSpPr>
          <a:xfrm>
            <a:off x="1831883" y="3164457"/>
            <a:ext cx="423300" cy="422178"/>
            <a:chOff x="-35495600" y="2631825"/>
            <a:chExt cx="292225" cy="291450"/>
          </a:xfrm>
        </p:grpSpPr>
        <p:sp>
          <p:nvSpPr>
            <p:cNvPr id="7148" name="Google Shape;7148;p7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49" name="Google Shape;7149;p7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0" name="Google Shape;7150;p7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1" name="Google Shape;7151;p7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52" name="Google Shape;7152;p73"/>
          <p:cNvGrpSpPr/>
          <p:nvPr/>
        </p:nvGrpSpPr>
        <p:grpSpPr>
          <a:xfrm>
            <a:off x="4503601" y="2127354"/>
            <a:ext cx="422178" cy="422178"/>
            <a:chOff x="-33673825" y="1916675"/>
            <a:chExt cx="291450" cy="291450"/>
          </a:xfrm>
        </p:grpSpPr>
        <p:sp>
          <p:nvSpPr>
            <p:cNvPr id="7153" name="Google Shape;7153;p7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4" name="Google Shape;7154;p7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5" name="Google Shape;7155;p7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6" name="Google Shape;7156;p7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57" name="Google Shape;7157;p73"/>
          <p:cNvGrpSpPr/>
          <p:nvPr/>
        </p:nvGrpSpPr>
        <p:grpSpPr>
          <a:xfrm>
            <a:off x="4500758" y="2664747"/>
            <a:ext cx="427863" cy="424423"/>
            <a:chOff x="-33676975" y="2275050"/>
            <a:chExt cx="295375" cy="293000"/>
          </a:xfrm>
        </p:grpSpPr>
        <p:sp>
          <p:nvSpPr>
            <p:cNvPr id="7158" name="Google Shape;7158;p7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59" name="Google Shape;7159;p7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0" name="Google Shape;7160;p7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61" name="Google Shape;7161;p73"/>
          <p:cNvGrpSpPr/>
          <p:nvPr/>
        </p:nvGrpSpPr>
        <p:grpSpPr>
          <a:xfrm>
            <a:off x="4503601" y="3163605"/>
            <a:ext cx="422178" cy="423881"/>
            <a:chOff x="-33673825" y="2634975"/>
            <a:chExt cx="291450" cy="292625"/>
          </a:xfrm>
        </p:grpSpPr>
        <p:sp>
          <p:nvSpPr>
            <p:cNvPr id="7162" name="Google Shape;7162;p7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3" name="Google Shape;7163;p7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64" name="Google Shape;7164;p73"/>
          <p:cNvGrpSpPr/>
          <p:nvPr/>
        </p:nvGrpSpPr>
        <p:grpSpPr>
          <a:xfrm>
            <a:off x="7178560" y="2127317"/>
            <a:ext cx="393642" cy="422250"/>
            <a:chOff x="-31874100" y="1939525"/>
            <a:chExt cx="271750" cy="291500"/>
          </a:xfrm>
        </p:grpSpPr>
        <p:sp>
          <p:nvSpPr>
            <p:cNvPr id="7165" name="Google Shape;7165;p7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66" name="Google Shape;7166;p7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167" name="Google Shape;7167;p73"/>
          <p:cNvSpPr/>
          <p:nvPr/>
        </p:nvSpPr>
        <p:spPr>
          <a:xfrm>
            <a:off x="7187308" y="2666000"/>
            <a:ext cx="371985" cy="422178"/>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168" name="Google Shape;7168;p73"/>
          <p:cNvGrpSpPr/>
          <p:nvPr/>
        </p:nvGrpSpPr>
        <p:grpSpPr>
          <a:xfrm>
            <a:off x="7156306" y="3164945"/>
            <a:ext cx="438149" cy="421200"/>
            <a:chOff x="-31889075" y="2658950"/>
            <a:chExt cx="302475" cy="290775"/>
          </a:xfrm>
        </p:grpSpPr>
        <p:sp>
          <p:nvSpPr>
            <p:cNvPr id="7169" name="Google Shape;7169;p7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0" name="Google Shape;7170;p7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171" name="Google Shape;7171;p73"/>
          <p:cNvSpPr/>
          <p:nvPr/>
        </p:nvSpPr>
        <p:spPr>
          <a:xfrm>
            <a:off x="9292603" y="2665419"/>
            <a:ext cx="425582" cy="423337"/>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172" name="Google Shape;7172;p73"/>
          <p:cNvGrpSpPr/>
          <p:nvPr/>
        </p:nvGrpSpPr>
        <p:grpSpPr>
          <a:xfrm>
            <a:off x="2366773" y="2126214"/>
            <a:ext cx="423300" cy="424459"/>
            <a:chOff x="-35136450" y="1912725"/>
            <a:chExt cx="292225" cy="293025"/>
          </a:xfrm>
        </p:grpSpPr>
        <p:sp>
          <p:nvSpPr>
            <p:cNvPr id="7173" name="Google Shape;7173;p7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4" name="Google Shape;7174;p7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5" name="Google Shape;7175;p7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76" name="Google Shape;7176;p73"/>
          <p:cNvGrpSpPr/>
          <p:nvPr/>
        </p:nvGrpSpPr>
        <p:grpSpPr>
          <a:xfrm>
            <a:off x="2367334" y="2665560"/>
            <a:ext cx="422178" cy="422794"/>
            <a:chOff x="-35134875" y="2272675"/>
            <a:chExt cx="291450" cy="291875"/>
          </a:xfrm>
        </p:grpSpPr>
        <p:sp>
          <p:nvSpPr>
            <p:cNvPr id="7177" name="Google Shape;7177;p7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8" name="Google Shape;7178;p7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79" name="Google Shape;7179;p7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0" name="Google Shape;7180;p7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181" name="Google Shape;7181;p73"/>
          <p:cNvGrpSpPr/>
          <p:nvPr/>
        </p:nvGrpSpPr>
        <p:grpSpPr>
          <a:xfrm>
            <a:off x="2416965" y="3164457"/>
            <a:ext cx="322916" cy="422178"/>
            <a:chOff x="-35101800" y="2631050"/>
            <a:chExt cx="222925" cy="291450"/>
          </a:xfrm>
        </p:grpSpPr>
        <p:sp>
          <p:nvSpPr>
            <p:cNvPr id="7182" name="Google Shape;7182;p7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3" name="Google Shape;7183;p7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4" name="Google Shape;7184;p7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5" name="Google Shape;7185;p7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186" name="Google Shape;7186;p73"/>
          <p:cNvSpPr/>
          <p:nvPr/>
        </p:nvSpPr>
        <p:spPr>
          <a:xfrm>
            <a:off x="5036437" y="2126468"/>
            <a:ext cx="403890" cy="424170"/>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187" name="Google Shape;7187;p73"/>
          <p:cNvGrpSpPr/>
          <p:nvPr/>
        </p:nvGrpSpPr>
        <p:grpSpPr>
          <a:xfrm>
            <a:off x="5029466" y="2664747"/>
            <a:ext cx="422178" cy="424423"/>
            <a:chOff x="-33314675" y="2275050"/>
            <a:chExt cx="291450" cy="293000"/>
          </a:xfrm>
        </p:grpSpPr>
        <p:sp>
          <p:nvSpPr>
            <p:cNvPr id="7188" name="Google Shape;7188;p7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89" name="Google Shape;7189;p7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0" name="Google Shape;7190;p7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191" name="Google Shape;7191;p73"/>
          <p:cNvSpPr/>
          <p:nvPr/>
        </p:nvSpPr>
        <p:spPr>
          <a:xfrm>
            <a:off x="5025590" y="3162888"/>
            <a:ext cx="425582" cy="42561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192" name="Google Shape;7192;p73"/>
          <p:cNvGrpSpPr/>
          <p:nvPr/>
        </p:nvGrpSpPr>
        <p:grpSpPr>
          <a:xfrm>
            <a:off x="7697481" y="2127372"/>
            <a:ext cx="422178" cy="422141"/>
            <a:chOff x="-31523625" y="1939525"/>
            <a:chExt cx="291450" cy="291425"/>
          </a:xfrm>
        </p:grpSpPr>
        <p:sp>
          <p:nvSpPr>
            <p:cNvPr id="7193" name="Google Shape;7193;p7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4" name="Google Shape;7194;p7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5" name="Google Shape;7195;p7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6" name="Google Shape;7196;p7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7" name="Google Shape;7197;p7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8" name="Google Shape;7198;p7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199" name="Google Shape;7199;p7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0" name="Google Shape;7200;p7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1" name="Google Shape;7201;p7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2" name="Google Shape;7202;p7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3" name="Google Shape;7203;p7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04" name="Google Shape;7204;p73"/>
          <p:cNvGrpSpPr/>
          <p:nvPr/>
        </p:nvGrpSpPr>
        <p:grpSpPr>
          <a:xfrm>
            <a:off x="7696339" y="2665868"/>
            <a:ext cx="424459" cy="422178"/>
            <a:chOff x="-31523625" y="2298675"/>
            <a:chExt cx="293025" cy="291450"/>
          </a:xfrm>
        </p:grpSpPr>
        <p:sp>
          <p:nvSpPr>
            <p:cNvPr id="7205" name="Google Shape;7205;p7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6" name="Google Shape;7206;p7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7" name="Google Shape;7207;p7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208" name="Google Shape;7208;p73"/>
          <p:cNvSpPr/>
          <p:nvPr/>
        </p:nvSpPr>
        <p:spPr>
          <a:xfrm>
            <a:off x="7692001" y="3162905"/>
            <a:ext cx="429022" cy="425582"/>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09" name="Google Shape;7209;p73"/>
          <p:cNvSpPr/>
          <p:nvPr/>
        </p:nvSpPr>
        <p:spPr>
          <a:xfrm>
            <a:off x="9293745" y="3164608"/>
            <a:ext cx="423300" cy="422178"/>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210" name="Google Shape;7210;p73"/>
          <p:cNvGrpSpPr/>
          <p:nvPr/>
        </p:nvGrpSpPr>
        <p:grpSpPr>
          <a:xfrm>
            <a:off x="2914230" y="2127373"/>
            <a:ext cx="395923" cy="422141"/>
            <a:chOff x="-34767825" y="1914325"/>
            <a:chExt cx="273325" cy="291425"/>
          </a:xfrm>
        </p:grpSpPr>
        <p:sp>
          <p:nvSpPr>
            <p:cNvPr id="7211" name="Google Shape;7211;p7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2" name="Google Shape;7212;p7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3" name="Google Shape;7213;p7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14" name="Google Shape;7214;p73"/>
          <p:cNvGrpSpPr/>
          <p:nvPr/>
        </p:nvGrpSpPr>
        <p:grpSpPr>
          <a:xfrm>
            <a:off x="2899400" y="2664728"/>
            <a:ext cx="425582" cy="424459"/>
            <a:chOff x="-34778075" y="2272675"/>
            <a:chExt cx="293800" cy="293025"/>
          </a:xfrm>
        </p:grpSpPr>
        <p:sp>
          <p:nvSpPr>
            <p:cNvPr id="7215" name="Google Shape;7215;p7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6" name="Google Shape;7216;p7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17" name="Google Shape;7217;p7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18" name="Google Shape;7218;p73"/>
          <p:cNvGrpSpPr/>
          <p:nvPr/>
        </p:nvGrpSpPr>
        <p:grpSpPr>
          <a:xfrm>
            <a:off x="2901103" y="3164457"/>
            <a:ext cx="422178" cy="422178"/>
            <a:chOff x="-34776500" y="2631825"/>
            <a:chExt cx="291450" cy="291450"/>
          </a:xfrm>
        </p:grpSpPr>
        <p:sp>
          <p:nvSpPr>
            <p:cNvPr id="7219" name="Google Shape;7219;p7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0" name="Google Shape;7220;p7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1" name="Google Shape;7221;p7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22" name="Google Shape;7222;p73"/>
          <p:cNvGrpSpPr/>
          <p:nvPr/>
        </p:nvGrpSpPr>
        <p:grpSpPr>
          <a:xfrm>
            <a:off x="5564938" y="2124512"/>
            <a:ext cx="423300" cy="427863"/>
            <a:chOff x="-32956300" y="1915900"/>
            <a:chExt cx="292225" cy="295375"/>
          </a:xfrm>
        </p:grpSpPr>
        <p:sp>
          <p:nvSpPr>
            <p:cNvPr id="7223" name="Google Shape;7223;p7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4" name="Google Shape;7224;p7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225" name="Google Shape;7225;p73"/>
          <p:cNvSpPr/>
          <p:nvPr/>
        </p:nvSpPr>
        <p:spPr>
          <a:xfrm>
            <a:off x="5562787" y="2666017"/>
            <a:ext cx="423300" cy="422141"/>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6" name="Google Shape;7226;p73"/>
          <p:cNvSpPr/>
          <p:nvPr/>
        </p:nvSpPr>
        <p:spPr>
          <a:xfrm>
            <a:off x="5562207" y="3164027"/>
            <a:ext cx="424459" cy="423337"/>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227" name="Google Shape;7227;p73"/>
          <p:cNvGrpSpPr/>
          <p:nvPr/>
        </p:nvGrpSpPr>
        <p:grpSpPr>
          <a:xfrm>
            <a:off x="8224505" y="2127372"/>
            <a:ext cx="425582" cy="422141"/>
            <a:chOff x="-31166825" y="1939525"/>
            <a:chExt cx="293800" cy="291425"/>
          </a:xfrm>
        </p:grpSpPr>
        <p:sp>
          <p:nvSpPr>
            <p:cNvPr id="7228" name="Google Shape;7228;p7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29" name="Google Shape;7229;p7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0" name="Google Shape;7230;p7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1" name="Google Shape;7231;p7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2" name="Google Shape;7232;p7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3" name="Google Shape;7233;p7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4" name="Google Shape;7234;p7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5" name="Google Shape;7235;p7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6" name="Google Shape;7236;p7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7" name="Google Shape;7237;p7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38" name="Google Shape;7238;p7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39" name="Google Shape;7239;p73"/>
          <p:cNvGrpSpPr/>
          <p:nvPr/>
        </p:nvGrpSpPr>
        <p:grpSpPr>
          <a:xfrm>
            <a:off x="8225646" y="2665542"/>
            <a:ext cx="423300" cy="422830"/>
            <a:chOff x="-31165250" y="2298675"/>
            <a:chExt cx="292225" cy="291900"/>
          </a:xfrm>
        </p:grpSpPr>
        <p:sp>
          <p:nvSpPr>
            <p:cNvPr id="7240" name="Google Shape;7240;p7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1" name="Google Shape;7241;p7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2" name="Google Shape;7242;p7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43" name="Google Shape;7243;p73"/>
          <p:cNvGrpSpPr/>
          <p:nvPr/>
        </p:nvGrpSpPr>
        <p:grpSpPr>
          <a:xfrm>
            <a:off x="8226226" y="3164473"/>
            <a:ext cx="422141" cy="422141"/>
            <a:chOff x="-31164450" y="2657050"/>
            <a:chExt cx="291425" cy="291425"/>
          </a:xfrm>
        </p:grpSpPr>
        <p:sp>
          <p:nvSpPr>
            <p:cNvPr id="7244" name="Google Shape;7244;p7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5" name="Google Shape;7245;p7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6" name="Google Shape;7246;p7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47" name="Google Shape;7247;p7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248" name="Google Shape;7248;p73"/>
          <p:cNvSpPr/>
          <p:nvPr/>
        </p:nvSpPr>
        <p:spPr>
          <a:xfrm>
            <a:off x="9830448" y="2128043"/>
            <a:ext cx="424459" cy="421019"/>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249" name="Google Shape;7249;p73"/>
          <p:cNvGrpSpPr/>
          <p:nvPr/>
        </p:nvGrpSpPr>
        <p:grpSpPr>
          <a:xfrm>
            <a:off x="3424126" y="2126938"/>
            <a:ext cx="427863" cy="423011"/>
            <a:chOff x="-34421275" y="1912725"/>
            <a:chExt cx="295375" cy="292025"/>
          </a:xfrm>
        </p:grpSpPr>
        <p:sp>
          <p:nvSpPr>
            <p:cNvPr id="7250" name="Google Shape;7250;p7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1" name="Google Shape;7251;p7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52" name="Google Shape;7252;p73"/>
          <p:cNvGrpSpPr/>
          <p:nvPr/>
        </p:nvGrpSpPr>
        <p:grpSpPr>
          <a:xfrm>
            <a:off x="3422985" y="2664728"/>
            <a:ext cx="430144" cy="424459"/>
            <a:chOff x="-34418125" y="2271100"/>
            <a:chExt cx="296950" cy="293025"/>
          </a:xfrm>
        </p:grpSpPr>
        <p:sp>
          <p:nvSpPr>
            <p:cNvPr id="7253" name="Google Shape;7253;p7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4" name="Google Shape;7254;p7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5" name="Google Shape;7255;p7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6" name="Google Shape;7256;p7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57" name="Google Shape;7257;p7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58" name="Google Shape;7258;p73"/>
          <p:cNvGrpSpPr/>
          <p:nvPr/>
        </p:nvGrpSpPr>
        <p:grpSpPr>
          <a:xfrm>
            <a:off x="3424126" y="3164457"/>
            <a:ext cx="427863" cy="422178"/>
            <a:chOff x="-34421275" y="2631050"/>
            <a:chExt cx="295375" cy="291450"/>
          </a:xfrm>
        </p:grpSpPr>
        <p:sp>
          <p:nvSpPr>
            <p:cNvPr id="7259" name="Google Shape;7259;p7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0" name="Google Shape;7260;p7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1" name="Google Shape;7261;p7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2" name="Google Shape;7262;p7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263" name="Google Shape;7263;p73"/>
          <p:cNvSpPr/>
          <p:nvPr/>
        </p:nvSpPr>
        <p:spPr>
          <a:xfrm>
            <a:off x="6098281" y="2126903"/>
            <a:ext cx="422178" cy="423300"/>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4" name="Google Shape;7264;p73"/>
          <p:cNvSpPr/>
          <p:nvPr/>
        </p:nvSpPr>
        <p:spPr>
          <a:xfrm>
            <a:off x="6098281" y="2666017"/>
            <a:ext cx="422178" cy="422141"/>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5" name="Google Shape;7265;p73"/>
          <p:cNvSpPr/>
          <p:nvPr/>
        </p:nvSpPr>
        <p:spPr>
          <a:xfrm>
            <a:off x="6087453" y="3164190"/>
            <a:ext cx="443834" cy="423011"/>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266" name="Google Shape;7266;p73"/>
          <p:cNvGrpSpPr/>
          <p:nvPr/>
        </p:nvGrpSpPr>
        <p:grpSpPr>
          <a:xfrm>
            <a:off x="8769581" y="2127933"/>
            <a:ext cx="422178" cy="421019"/>
            <a:chOff x="-30805300" y="1938725"/>
            <a:chExt cx="291450" cy="290650"/>
          </a:xfrm>
        </p:grpSpPr>
        <p:sp>
          <p:nvSpPr>
            <p:cNvPr id="7267" name="Google Shape;7267;p7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68" name="Google Shape;7268;p7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69" name="Google Shape;7269;p73"/>
          <p:cNvGrpSpPr/>
          <p:nvPr/>
        </p:nvGrpSpPr>
        <p:grpSpPr>
          <a:xfrm>
            <a:off x="8770160" y="2666103"/>
            <a:ext cx="421019" cy="421707"/>
            <a:chOff x="-30805300" y="2298675"/>
            <a:chExt cx="290650" cy="291125"/>
          </a:xfrm>
        </p:grpSpPr>
        <p:sp>
          <p:nvSpPr>
            <p:cNvPr id="7270" name="Google Shape;7270;p7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1" name="Google Shape;7271;p7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2" name="Google Shape;7272;p7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3" name="Google Shape;7273;p7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74" name="Google Shape;7274;p73"/>
          <p:cNvGrpSpPr/>
          <p:nvPr/>
        </p:nvGrpSpPr>
        <p:grpSpPr>
          <a:xfrm>
            <a:off x="8769599" y="3164473"/>
            <a:ext cx="422141" cy="422141"/>
            <a:chOff x="-30806075" y="2657050"/>
            <a:chExt cx="291425" cy="291425"/>
          </a:xfrm>
        </p:grpSpPr>
        <p:sp>
          <p:nvSpPr>
            <p:cNvPr id="7275" name="Google Shape;7275;p7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6" name="Google Shape;7276;p7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77" name="Google Shape;7277;p7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78" name="Google Shape;7278;p73"/>
          <p:cNvGrpSpPr/>
          <p:nvPr/>
        </p:nvGrpSpPr>
        <p:grpSpPr>
          <a:xfrm>
            <a:off x="9833569" y="2665884"/>
            <a:ext cx="422141" cy="422141"/>
            <a:chOff x="-30064925" y="2332550"/>
            <a:chExt cx="291425" cy="291425"/>
          </a:xfrm>
        </p:grpSpPr>
        <p:sp>
          <p:nvSpPr>
            <p:cNvPr id="7279" name="Google Shape;7279;p7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0" name="Google Shape;7280;p7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1" name="Google Shape;7281;p7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82" name="Google Shape;7282;p73"/>
          <p:cNvGrpSpPr/>
          <p:nvPr/>
        </p:nvGrpSpPr>
        <p:grpSpPr>
          <a:xfrm>
            <a:off x="1333476" y="3864678"/>
            <a:ext cx="351453" cy="422178"/>
            <a:chOff x="-35814600" y="3202075"/>
            <a:chExt cx="242625" cy="291450"/>
          </a:xfrm>
        </p:grpSpPr>
        <p:sp>
          <p:nvSpPr>
            <p:cNvPr id="7283" name="Google Shape;7283;p7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4" name="Google Shape;7284;p7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5" name="Google Shape;7285;p7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6" name="Google Shape;7286;p7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7" name="Google Shape;7287;p7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8" name="Google Shape;7288;p7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89" name="Google Shape;7289;p7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290" name="Google Shape;7290;p73"/>
          <p:cNvGrpSpPr/>
          <p:nvPr/>
        </p:nvGrpSpPr>
        <p:grpSpPr>
          <a:xfrm>
            <a:off x="1298112" y="4391042"/>
            <a:ext cx="422178" cy="422468"/>
            <a:chOff x="-35839800" y="3561025"/>
            <a:chExt cx="291450" cy="291650"/>
          </a:xfrm>
        </p:grpSpPr>
        <p:sp>
          <p:nvSpPr>
            <p:cNvPr id="7291" name="Google Shape;7291;p7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2" name="Google Shape;7292;p7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3" name="Google Shape;7293;p7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4" name="Google Shape;7294;p7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5" name="Google Shape;7295;p7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6" name="Google Shape;7296;p7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297" name="Google Shape;7297;p7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298" name="Google Shape;7298;p73"/>
          <p:cNvSpPr/>
          <p:nvPr/>
        </p:nvSpPr>
        <p:spPr>
          <a:xfrm>
            <a:off x="1294633" y="4911113"/>
            <a:ext cx="424459" cy="422178"/>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299" name="Google Shape;7299;p73"/>
          <p:cNvGrpSpPr/>
          <p:nvPr/>
        </p:nvGrpSpPr>
        <p:grpSpPr>
          <a:xfrm>
            <a:off x="3969269" y="3864677"/>
            <a:ext cx="422178" cy="422178"/>
            <a:chOff x="-34003850" y="3227275"/>
            <a:chExt cx="291450" cy="291450"/>
          </a:xfrm>
        </p:grpSpPr>
        <p:sp>
          <p:nvSpPr>
            <p:cNvPr id="7300" name="Google Shape;7300;p7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1" name="Google Shape;7301;p7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2" name="Google Shape;7302;p7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3" name="Google Shape;7303;p7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4" name="Google Shape;7304;p7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05" name="Google Shape;7305;p73"/>
          <p:cNvGrpSpPr/>
          <p:nvPr/>
        </p:nvGrpSpPr>
        <p:grpSpPr>
          <a:xfrm>
            <a:off x="3968708" y="4390769"/>
            <a:ext cx="423300" cy="423011"/>
            <a:chOff x="-34004625" y="3585850"/>
            <a:chExt cx="292225" cy="292025"/>
          </a:xfrm>
        </p:grpSpPr>
        <p:sp>
          <p:nvSpPr>
            <p:cNvPr id="7306" name="Google Shape;7306;p7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7" name="Google Shape;7307;p7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8" name="Google Shape;7308;p7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09" name="Google Shape;7309;p7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0" name="Google Shape;7310;p7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11" name="Google Shape;7311;p73"/>
          <p:cNvGrpSpPr/>
          <p:nvPr/>
        </p:nvGrpSpPr>
        <p:grpSpPr>
          <a:xfrm>
            <a:off x="3968127" y="4910307"/>
            <a:ext cx="424459" cy="423337"/>
            <a:chOff x="-34005425" y="3945575"/>
            <a:chExt cx="293025" cy="292250"/>
          </a:xfrm>
        </p:grpSpPr>
        <p:sp>
          <p:nvSpPr>
            <p:cNvPr id="7312" name="Google Shape;7312;p7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3" name="Google Shape;7313;p7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4" name="Google Shape;7314;p7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15" name="Google Shape;7315;p73"/>
          <p:cNvGrpSpPr/>
          <p:nvPr/>
        </p:nvGrpSpPr>
        <p:grpSpPr>
          <a:xfrm>
            <a:off x="6622652" y="3863538"/>
            <a:ext cx="427863" cy="424459"/>
            <a:chOff x="-32174975" y="3192625"/>
            <a:chExt cx="295375" cy="293025"/>
          </a:xfrm>
        </p:grpSpPr>
        <p:sp>
          <p:nvSpPr>
            <p:cNvPr id="7316" name="Google Shape;7316;p7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7" name="Google Shape;7317;p7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8" name="Google Shape;7318;p7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19" name="Google Shape;7319;p7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320" name="Google Shape;7320;p73"/>
          <p:cNvSpPr/>
          <p:nvPr/>
        </p:nvSpPr>
        <p:spPr>
          <a:xfrm>
            <a:off x="6617690" y="4390667"/>
            <a:ext cx="433585" cy="423626"/>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1" name="Google Shape;7321;p73"/>
          <p:cNvSpPr/>
          <p:nvPr/>
        </p:nvSpPr>
        <p:spPr>
          <a:xfrm>
            <a:off x="6623395" y="4910552"/>
            <a:ext cx="422178" cy="423300"/>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322" name="Google Shape;7322;p73"/>
          <p:cNvGrpSpPr/>
          <p:nvPr/>
        </p:nvGrpSpPr>
        <p:grpSpPr>
          <a:xfrm>
            <a:off x="9295724" y="3864680"/>
            <a:ext cx="423300" cy="422178"/>
            <a:chOff x="-30345325" y="3184750"/>
            <a:chExt cx="292225" cy="291450"/>
          </a:xfrm>
        </p:grpSpPr>
        <p:sp>
          <p:nvSpPr>
            <p:cNvPr id="7323" name="Google Shape;7323;p7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4" name="Google Shape;7324;p7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5" name="Google Shape;7325;p7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6" name="Google Shape;7326;p7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27" name="Google Shape;7327;p7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28" name="Google Shape;7328;p73"/>
          <p:cNvGrpSpPr/>
          <p:nvPr/>
        </p:nvGrpSpPr>
        <p:grpSpPr>
          <a:xfrm>
            <a:off x="1832442" y="3864678"/>
            <a:ext cx="422178" cy="422178"/>
            <a:chOff x="-35481425" y="3202075"/>
            <a:chExt cx="291450" cy="291450"/>
          </a:xfrm>
        </p:grpSpPr>
        <p:sp>
          <p:nvSpPr>
            <p:cNvPr id="7329" name="Google Shape;7329;p7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0" name="Google Shape;7330;p7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1" name="Google Shape;7331;p7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2" name="Google Shape;7332;p7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3" name="Google Shape;7333;p7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4" name="Google Shape;7334;p7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5" name="Google Shape;7335;p7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36" name="Google Shape;7336;p73"/>
          <p:cNvGrpSpPr/>
          <p:nvPr/>
        </p:nvGrpSpPr>
        <p:grpSpPr>
          <a:xfrm>
            <a:off x="1831881" y="4391766"/>
            <a:ext cx="423300" cy="421019"/>
            <a:chOff x="-35482200" y="3561225"/>
            <a:chExt cx="292225" cy="290650"/>
          </a:xfrm>
        </p:grpSpPr>
        <p:sp>
          <p:nvSpPr>
            <p:cNvPr id="7337" name="Google Shape;7337;p7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8" name="Google Shape;7338;p7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39" name="Google Shape;7339;p7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40" name="Google Shape;7340;p73"/>
          <p:cNvGrpSpPr/>
          <p:nvPr/>
        </p:nvGrpSpPr>
        <p:grpSpPr>
          <a:xfrm>
            <a:off x="1832442" y="4910906"/>
            <a:ext cx="422178" cy="422141"/>
            <a:chOff x="-35481425" y="3919600"/>
            <a:chExt cx="291450" cy="291425"/>
          </a:xfrm>
        </p:grpSpPr>
        <p:sp>
          <p:nvSpPr>
            <p:cNvPr id="7341" name="Google Shape;7341;p7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2" name="Google Shape;7342;p7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3" name="Google Shape;7343;p7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4" name="Google Shape;7344;p7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5" name="Google Shape;7345;p7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6" name="Google Shape;7346;p7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7" name="Google Shape;7347;p7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48" name="Google Shape;7348;p7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49" name="Google Shape;7349;p73"/>
          <p:cNvGrpSpPr/>
          <p:nvPr/>
        </p:nvGrpSpPr>
        <p:grpSpPr>
          <a:xfrm>
            <a:off x="4501317" y="3865255"/>
            <a:ext cx="426741" cy="421019"/>
            <a:chOff x="-33645475" y="3228075"/>
            <a:chExt cx="294600" cy="290650"/>
          </a:xfrm>
        </p:grpSpPr>
        <p:sp>
          <p:nvSpPr>
            <p:cNvPr id="7350" name="Google Shape;7350;p7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1" name="Google Shape;7351;p7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2" name="Google Shape;7352;p7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3" name="Google Shape;7353;p7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4" name="Google Shape;7354;p7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5" name="Google Shape;7355;p7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6" name="Google Shape;7356;p7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57" name="Google Shape;7357;p73"/>
          <p:cNvGrpSpPr/>
          <p:nvPr/>
        </p:nvGrpSpPr>
        <p:grpSpPr>
          <a:xfrm>
            <a:off x="4502476" y="4390624"/>
            <a:ext cx="424423" cy="423300"/>
            <a:chOff x="-33646250" y="3586425"/>
            <a:chExt cx="293000" cy="292225"/>
          </a:xfrm>
        </p:grpSpPr>
        <p:sp>
          <p:nvSpPr>
            <p:cNvPr id="7358" name="Google Shape;7358;p7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59" name="Google Shape;7359;p7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60" name="Google Shape;7360;p73"/>
          <p:cNvGrpSpPr/>
          <p:nvPr/>
        </p:nvGrpSpPr>
        <p:grpSpPr>
          <a:xfrm>
            <a:off x="4503037" y="4909746"/>
            <a:ext cx="423300" cy="424459"/>
            <a:chOff x="-33645475" y="3944800"/>
            <a:chExt cx="292225" cy="293025"/>
          </a:xfrm>
        </p:grpSpPr>
        <p:sp>
          <p:nvSpPr>
            <p:cNvPr id="7361" name="Google Shape;7361;p7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2" name="Google Shape;7362;p7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3" name="Google Shape;7363;p7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4" name="Google Shape;7364;p7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5" name="Google Shape;7365;p7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6" name="Google Shape;7366;p7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7" name="Google Shape;7367;p7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8" name="Google Shape;7368;p7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69" name="Google Shape;7369;p7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0" name="Google Shape;7370;p7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71" name="Google Shape;7371;p73"/>
          <p:cNvGrpSpPr/>
          <p:nvPr/>
        </p:nvGrpSpPr>
        <p:grpSpPr>
          <a:xfrm>
            <a:off x="7164866" y="3863646"/>
            <a:ext cx="421019" cy="424242"/>
            <a:chOff x="-31809525" y="3192625"/>
            <a:chExt cx="290650" cy="292875"/>
          </a:xfrm>
        </p:grpSpPr>
        <p:sp>
          <p:nvSpPr>
            <p:cNvPr id="7372" name="Google Shape;7372;p7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3" name="Google Shape;7373;p7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4" name="Google Shape;7374;p7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5" name="Google Shape;7375;p7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76" name="Google Shape;7376;p73"/>
          <p:cNvGrpSpPr/>
          <p:nvPr/>
        </p:nvGrpSpPr>
        <p:grpSpPr>
          <a:xfrm>
            <a:off x="7164287" y="4390048"/>
            <a:ext cx="422178" cy="424459"/>
            <a:chOff x="-31811100" y="3550975"/>
            <a:chExt cx="291450" cy="293025"/>
          </a:xfrm>
        </p:grpSpPr>
        <p:sp>
          <p:nvSpPr>
            <p:cNvPr id="7377" name="Google Shape;7377;p7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8" name="Google Shape;7378;p7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79" name="Google Shape;7379;p7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0" name="Google Shape;7380;p7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1" name="Google Shape;7381;p7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2" name="Google Shape;7382;p7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3" name="Google Shape;7383;p7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84" name="Google Shape;7384;p73"/>
          <p:cNvGrpSpPr/>
          <p:nvPr/>
        </p:nvGrpSpPr>
        <p:grpSpPr>
          <a:xfrm>
            <a:off x="7156881" y="4908988"/>
            <a:ext cx="436990" cy="425980"/>
            <a:chOff x="-31817400" y="3910025"/>
            <a:chExt cx="301675" cy="294075"/>
          </a:xfrm>
        </p:grpSpPr>
        <p:sp>
          <p:nvSpPr>
            <p:cNvPr id="7385" name="Google Shape;7385;p7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6" name="Google Shape;7386;p7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87" name="Google Shape;7387;p7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88" name="Google Shape;7388;p73"/>
          <p:cNvGrpSpPr/>
          <p:nvPr/>
        </p:nvGrpSpPr>
        <p:grpSpPr>
          <a:xfrm>
            <a:off x="9295706" y="4390626"/>
            <a:ext cx="423337" cy="423300"/>
            <a:chOff x="-30354000" y="3569100"/>
            <a:chExt cx="292250" cy="292225"/>
          </a:xfrm>
        </p:grpSpPr>
        <p:sp>
          <p:nvSpPr>
            <p:cNvPr id="7389" name="Google Shape;7389;p7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0" name="Google Shape;7390;p7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1" name="Google Shape;7391;p7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2" name="Google Shape;7392;p7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3" name="Google Shape;7393;p7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4" name="Google Shape;7394;p7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395" name="Google Shape;7395;p73"/>
          <p:cNvGrpSpPr/>
          <p:nvPr/>
        </p:nvGrpSpPr>
        <p:grpSpPr>
          <a:xfrm>
            <a:off x="2374195" y="3864678"/>
            <a:ext cx="408454" cy="422178"/>
            <a:chOff x="-35118325" y="3202075"/>
            <a:chExt cx="281975" cy="291450"/>
          </a:xfrm>
        </p:grpSpPr>
        <p:sp>
          <p:nvSpPr>
            <p:cNvPr id="7396" name="Google Shape;7396;p7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7" name="Google Shape;7397;p7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8" name="Google Shape;7398;p7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399" name="Google Shape;7399;p7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00" name="Google Shape;7400;p73"/>
          <p:cNvGrpSpPr/>
          <p:nvPr/>
        </p:nvGrpSpPr>
        <p:grpSpPr>
          <a:xfrm>
            <a:off x="2366773" y="4391440"/>
            <a:ext cx="423300" cy="421671"/>
            <a:chOff x="-35123050" y="3561225"/>
            <a:chExt cx="292225" cy="291100"/>
          </a:xfrm>
        </p:grpSpPr>
        <p:sp>
          <p:nvSpPr>
            <p:cNvPr id="7401" name="Google Shape;7401;p7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2" name="Google Shape;7402;p7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03" name="Google Shape;7403;p73"/>
          <p:cNvGrpSpPr/>
          <p:nvPr/>
        </p:nvGrpSpPr>
        <p:grpSpPr>
          <a:xfrm>
            <a:off x="2416981" y="4910906"/>
            <a:ext cx="322881" cy="422141"/>
            <a:chOff x="-35089175" y="3919600"/>
            <a:chExt cx="222900" cy="291425"/>
          </a:xfrm>
        </p:grpSpPr>
        <p:sp>
          <p:nvSpPr>
            <p:cNvPr id="7404" name="Google Shape;7404;p7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5" name="Google Shape;7405;p7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06" name="Google Shape;7406;p73"/>
          <p:cNvGrpSpPr/>
          <p:nvPr/>
        </p:nvGrpSpPr>
        <p:grpSpPr>
          <a:xfrm>
            <a:off x="5039731" y="3864386"/>
            <a:ext cx="401645" cy="422757"/>
            <a:chOff x="-33277650" y="3226875"/>
            <a:chExt cx="277275" cy="291850"/>
          </a:xfrm>
        </p:grpSpPr>
        <p:sp>
          <p:nvSpPr>
            <p:cNvPr id="7407" name="Google Shape;7407;p7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8" name="Google Shape;7408;p7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09" name="Google Shape;7409;p7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0" name="Google Shape;7410;p7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1" name="Google Shape;7411;p7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2" name="Google Shape;7412;p7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3" name="Google Shape;7413;p7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14" name="Google Shape;7414;p73"/>
          <p:cNvGrpSpPr/>
          <p:nvPr/>
        </p:nvGrpSpPr>
        <p:grpSpPr>
          <a:xfrm>
            <a:off x="5029465" y="4391187"/>
            <a:ext cx="422178" cy="422178"/>
            <a:chOff x="-33286325" y="3586425"/>
            <a:chExt cx="291450" cy="291450"/>
          </a:xfrm>
        </p:grpSpPr>
        <p:sp>
          <p:nvSpPr>
            <p:cNvPr id="7415" name="Google Shape;7415;p7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6" name="Google Shape;7416;p7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7" name="Google Shape;7417;p7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8" name="Google Shape;7418;p7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19" name="Google Shape;7419;p7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20" name="Google Shape;7420;p73"/>
          <p:cNvGrpSpPr/>
          <p:nvPr/>
        </p:nvGrpSpPr>
        <p:grpSpPr>
          <a:xfrm>
            <a:off x="5029465" y="4909746"/>
            <a:ext cx="422178" cy="424459"/>
            <a:chOff x="-33286325" y="3944800"/>
            <a:chExt cx="291450" cy="293025"/>
          </a:xfrm>
        </p:grpSpPr>
        <p:sp>
          <p:nvSpPr>
            <p:cNvPr id="7421" name="Google Shape;7421;p7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2" name="Google Shape;7422;p7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3" name="Google Shape;7423;p7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4" name="Google Shape;7424;p7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25" name="Google Shape;7425;p73"/>
          <p:cNvGrpSpPr/>
          <p:nvPr/>
        </p:nvGrpSpPr>
        <p:grpSpPr>
          <a:xfrm>
            <a:off x="7697476" y="3862958"/>
            <a:ext cx="422178" cy="425618"/>
            <a:chOff x="-31452725" y="3191825"/>
            <a:chExt cx="291450" cy="293825"/>
          </a:xfrm>
        </p:grpSpPr>
        <p:sp>
          <p:nvSpPr>
            <p:cNvPr id="7426" name="Google Shape;7426;p7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7" name="Google Shape;7427;p7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8" name="Google Shape;7428;p7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29" name="Google Shape;7429;p7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30" name="Google Shape;7430;p73"/>
          <p:cNvGrpSpPr/>
          <p:nvPr/>
        </p:nvGrpSpPr>
        <p:grpSpPr>
          <a:xfrm>
            <a:off x="7696915" y="4390627"/>
            <a:ext cx="423300" cy="423300"/>
            <a:chOff x="-31452725" y="3551775"/>
            <a:chExt cx="292225" cy="292225"/>
          </a:xfrm>
        </p:grpSpPr>
        <p:sp>
          <p:nvSpPr>
            <p:cNvPr id="7431" name="Google Shape;7431;p7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2" name="Google Shape;7432;p7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3" name="Google Shape;7433;p7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4" name="Google Shape;7434;p7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35" name="Google Shape;7435;p73"/>
          <p:cNvGrpSpPr/>
          <p:nvPr/>
        </p:nvGrpSpPr>
        <p:grpSpPr>
          <a:xfrm>
            <a:off x="7695194" y="4909186"/>
            <a:ext cx="426741" cy="425582"/>
            <a:chOff x="-31455100" y="3909350"/>
            <a:chExt cx="294600" cy="293800"/>
          </a:xfrm>
        </p:grpSpPr>
        <p:sp>
          <p:nvSpPr>
            <p:cNvPr id="7436" name="Google Shape;7436;p7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37" name="Google Shape;7437;p7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38" name="Google Shape;7438;p73"/>
          <p:cNvGrpSpPr/>
          <p:nvPr/>
        </p:nvGrpSpPr>
        <p:grpSpPr>
          <a:xfrm>
            <a:off x="9296285" y="4910328"/>
            <a:ext cx="422178" cy="423300"/>
            <a:chOff x="-30345325" y="3918800"/>
            <a:chExt cx="291450" cy="292225"/>
          </a:xfrm>
        </p:grpSpPr>
        <p:sp>
          <p:nvSpPr>
            <p:cNvPr id="7439" name="Google Shape;7439;p7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0" name="Google Shape;7440;p7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1" name="Google Shape;7441;p7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2" name="Google Shape;7442;p7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3" name="Google Shape;7443;p7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44" name="Google Shape;7444;p73"/>
          <p:cNvGrpSpPr/>
          <p:nvPr/>
        </p:nvGrpSpPr>
        <p:grpSpPr>
          <a:xfrm>
            <a:off x="2913668" y="3864678"/>
            <a:ext cx="397046" cy="422178"/>
            <a:chOff x="-34755225" y="3202075"/>
            <a:chExt cx="274100" cy="291450"/>
          </a:xfrm>
        </p:grpSpPr>
        <p:sp>
          <p:nvSpPr>
            <p:cNvPr id="7445" name="Google Shape;7445;p7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6" name="Google Shape;7446;p7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7" name="Google Shape;7447;p7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8" name="Google Shape;7448;p7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49" name="Google Shape;7449;p7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0" name="Google Shape;7450;p7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1" name="Google Shape;7451;p7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52" name="Google Shape;7452;p73"/>
          <p:cNvGrpSpPr/>
          <p:nvPr/>
        </p:nvGrpSpPr>
        <p:grpSpPr>
          <a:xfrm>
            <a:off x="2901102" y="4391188"/>
            <a:ext cx="422178" cy="422178"/>
            <a:chOff x="-34763900" y="3561225"/>
            <a:chExt cx="291450" cy="291450"/>
          </a:xfrm>
        </p:grpSpPr>
        <p:sp>
          <p:nvSpPr>
            <p:cNvPr id="7453" name="Google Shape;7453;p7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4" name="Google Shape;7454;p7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5" name="Google Shape;7455;p7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456" name="Google Shape;7456;p73"/>
          <p:cNvSpPr/>
          <p:nvPr/>
        </p:nvSpPr>
        <p:spPr>
          <a:xfrm>
            <a:off x="2898835" y="4911130"/>
            <a:ext cx="422178" cy="422141"/>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457" name="Google Shape;7457;p73"/>
          <p:cNvGrpSpPr/>
          <p:nvPr/>
        </p:nvGrpSpPr>
        <p:grpSpPr>
          <a:xfrm>
            <a:off x="5564935" y="3864115"/>
            <a:ext cx="423300" cy="423300"/>
            <a:chOff x="-32927950" y="3227275"/>
            <a:chExt cx="292225" cy="292225"/>
          </a:xfrm>
        </p:grpSpPr>
        <p:sp>
          <p:nvSpPr>
            <p:cNvPr id="7458" name="Google Shape;7458;p7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59" name="Google Shape;7459;p7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0" name="Google Shape;7460;p7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1" name="Google Shape;7461;p7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2" name="Google Shape;7462;p7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63" name="Google Shape;7463;p73"/>
          <p:cNvGrpSpPr/>
          <p:nvPr/>
        </p:nvGrpSpPr>
        <p:grpSpPr>
          <a:xfrm>
            <a:off x="5564356" y="4391187"/>
            <a:ext cx="424459" cy="422178"/>
            <a:chOff x="-32927950" y="3586425"/>
            <a:chExt cx="293025" cy="291450"/>
          </a:xfrm>
        </p:grpSpPr>
        <p:sp>
          <p:nvSpPr>
            <p:cNvPr id="7464" name="Google Shape;7464;p7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5" name="Google Shape;7465;p7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6" name="Google Shape;7466;p7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7" name="Google Shape;7467;p7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68" name="Google Shape;7468;p7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69" name="Google Shape;7469;p73"/>
          <p:cNvGrpSpPr/>
          <p:nvPr/>
        </p:nvGrpSpPr>
        <p:grpSpPr>
          <a:xfrm>
            <a:off x="5564935" y="4909746"/>
            <a:ext cx="423300" cy="424459"/>
            <a:chOff x="-32927950" y="3944800"/>
            <a:chExt cx="292225" cy="293025"/>
          </a:xfrm>
        </p:grpSpPr>
        <p:sp>
          <p:nvSpPr>
            <p:cNvPr id="7470" name="Google Shape;7470;p7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1" name="Google Shape;7471;p7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2" name="Google Shape;7472;p7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3" name="Google Shape;7473;p7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4" name="Google Shape;7474;p7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5" name="Google Shape;7475;p7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6" name="Google Shape;7476;p7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7" name="Google Shape;7477;p7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78" name="Google Shape;7478;p7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79" name="Google Shape;7479;p73"/>
          <p:cNvGrpSpPr/>
          <p:nvPr/>
        </p:nvGrpSpPr>
        <p:grpSpPr>
          <a:xfrm>
            <a:off x="8225641" y="3864533"/>
            <a:ext cx="423300" cy="422468"/>
            <a:chOff x="-31094350" y="3194000"/>
            <a:chExt cx="292225" cy="291650"/>
          </a:xfrm>
        </p:grpSpPr>
        <p:sp>
          <p:nvSpPr>
            <p:cNvPr id="7480" name="Google Shape;7480;p7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1" name="Google Shape;7481;p7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2" name="Google Shape;7482;p7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3" name="Google Shape;7483;p7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4" name="Google Shape;7484;p7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5" name="Google Shape;7485;p7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6" name="Google Shape;7486;p7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87" name="Google Shape;7487;p7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88" name="Google Shape;7488;p73"/>
          <p:cNvGrpSpPr/>
          <p:nvPr/>
        </p:nvGrpSpPr>
        <p:grpSpPr>
          <a:xfrm>
            <a:off x="8226204" y="4390862"/>
            <a:ext cx="422178" cy="422830"/>
            <a:chOff x="-31093575" y="3552550"/>
            <a:chExt cx="291450" cy="291900"/>
          </a:xfrm>
        </p:grpSpPr>
        <p:sp>
          <p:nvSpPr>
            <p:cNvPr id="7489" name="Google Shape;7489;p7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0" name="Google Shape;7490;p7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1" name="Google Shape;7491;p7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2" name="Google Shape;7492;p7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93" name="Google Shape;7493;p73"/>
          <p:cNvGrpSpPr/>
          <p:nvPr/>
        </p:nvGrpSpPr>
        <p:grpSpPr>
          <a:xfrm>
            <a:off x="8226204" y="4910906"/>
            <a:ext cx="422178" cy="422141"/>
            <a:chOff x="-31093575" y="3911725"/>
            <a:chExt cx="291450" cy="291425"/>
          </a:xfrm>
        </p:grpSpPr>
        <p:sp>
          <p:nvSpPr>
            <p:cNvPr id="7494" name="Google Shape;7494;p7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5" name="Google Shape;7495;p7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496" name="Google Shape;7496;p73"/>
          <p:cNvGrpSpPr/>
          <p:nvPr/>
        </p:nvGrpSpPr>
        <p:grpSpPr>
          <a:xfrm>
            <a:off x="9831841" y="3864117"/>
            <a:ext cx="425582" cy="423300"/>
            <a:chOff x="-29946000" y="3183175"/>
            <a:chExt cx="293800" cy="292225"/>
          </a:xfrm>
        </p:grpSpPr>
        <p:sp>
          <p:nvSpPr>
            <p:cNvPr id="7497" name="Google Shape;7497;p7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8" name="Google Shape;7498;p7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499" name="Google Shape;7499;p7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0" name="Google Shape;7500;p7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1" name="Google Shape;7501;p7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2" name="Google Shape;7502;p7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03" name="Google Shape;7503;p73"/>
          <p:cNvGrpSpPr/>
          <p:nvPr/>
        </p:nvGrpSpPr>
        <p:grpSpPr>
          <a:xfrm>
            <a:off x="3424126" y="3864369"/>
            <a:ext cx="427863" cy="422794"/>
            <a:chOff x="-34408675" y="3202075"/>
            <a:chExt cx="295375" cy="291875"/>
          </a:xfrm>
        </p:grpSpPr>
        <p:sp>
          <p:nvSpPr>
            <p:cNvPr id="7504" name="Google Shape;7504;p7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5" name="Google Shape;7505;p7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6" name="Google Shape;7506;p7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07" name="Google Shape;7507;p7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08" name="Google Shape;7508;p73"/>
          <p:cNvGrpSpPr/>
          <p:nvPr/>
        </p:nvGrpSpPr>
        <p:grpSpPr>
          <a:xfrm>
            <a:off x="3426407" y="4389631"/>
            <a:ext cx="423300" cy="425292"/>
            <a:chOff x="-34405525" y="3558075"/>
            <a:chExt cx="292225" cy="293600"/>
          </a:xfrm>
        </p:grpSpPr>
        <p:sp>
          <p:nvSpPr>
            <p:cNvPr id="7509" name="Google Shape;7509;p7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0" name="Google Shape;7510;p7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1" name="Google Shape;7511;p7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12" name="Google Shape;7512;p73"/>
          <p:cNvGrpSpPr/>
          <p:nvPr/>
        </p:nvGrpSpPr>
        <p:grpSpPr>
          <a:xfrm>
            <a:off x="3425827" y="4910906"/>
            <a:ext cx="424459" cy="422141"/>
            <a:chOff x="-34406325" y="3919600"/>
            <a:chExt cx="293025" cy="291425"/>
          </a:xfrm>
        </p:grpSpPr>
        <p:sp>
          <p:nvSpPr>
            <p:cNvPr id="7513" name="Google Shape;7513;p7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4" name="Google Shape;7514;p7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5" name="Google Shape;7515;p7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6" name="Google Shape;7516;p7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7" name="Google Shape;7517;p7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8" name="Google Shape;7518;p7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19" name="Google Shape;7519;p7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20" name="Google Shape;7520;p73"/>
          <p:cNvGrpSpPr/>
          <p:nvPr/>
        </p:nvGrpSpPr>
        <p:grpSpPr>
          <a:xfrm>
            <a:off x="6100406" y="3871520"/>
            <a:ext cx="422178" cy="408489"/>
            <a:chOff x="-32568800" y="3232000"/>
            <a:chExt cx="291450" cy="282000"/>
          </a:xfrm>
        </p:grpSpPr>
        <p:sp>
          <p:nvSpPr>
            <p:cNvPr id="7521" name="Google Shape;7521;p7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2" name="Google Shape;7522;p7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23" name="Google Shape;7523;p73"/>
          <p:cNvGrpSpPr/>
          <p:nvPr/>
        </p:nvGrpSpPr>
        <p:grpSpPr>
          <a:xfrm>
            <a:off x="6099845" y="4391187"/>
            <a:ext cx="423300" cy="422178"/>
            <a:chOff x="-32569575" y="3586425"/>
            <a:chExt cx="292225" cy="291450"/>
          </a:xfrm>
        </p:grpSpPr>
        <p:sp>
          <p:nvSpPr>
            <p:cNvPr id="7524" name="Google Shape;7524;p7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5" name="Google Shape;7525;p7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26" name="Google Shape;7526;p73"/>
          <p:cNvGrpSpPr/>
          <p:nvPr/>
        </p:nvGrpSpPr>
        <p:grpSpPr>
          <a:xfrm>
            <a:off x="6088998" y="4910470"/>
            <a:ext cx="444993" cy="423011"/>
            <a:chOff x="-32576675" y="3944600"/>
            <a:chExt cx="307200" cy="292025"/>
          </a:xfrm>
        </p:grpSpPr>
        <p:sp>
          <p:nvSpPr>
            <p:cNvPr id="7527" name="Google Shape;7527;p7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28" name="Google Shape;7528;p7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29" name="Google Shape;7529;p73"/>
          <p:cNvGrpSpPr/>
          <p:nvPr/>
        </p:nvGrpSpPr>
        <p:grpSpPr>
          <a:xfrm>
            <a:off x="8769016" y="3864117"/>
            <a:ext cx="423300" cy="423300"/>
            <a:chOff x="-30735200" y="3192625"/>
            <a:chExt cx="292225" cy="292225"/>
          </a:xfrm>
        </p:grpSpPr>
        <p:sp>
          <p:nvSpPr>
            <p:cNvPr id="7530" name="Google Shape;7530;p7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1" name="Google Shape;7531;p7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2" name="Google Shape;7532;p7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3" name="Google Shape;7533;p7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4" name="Google Shape;7534;p7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5" name="Google Shape;7535;p7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6" name="Google Shape;7536;p7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37" name="Google Shape;7537;p73"/>
          <p:cNvGrpSpPr/>
          <p:nvPr/>
        </p:nvGrpSpPr>
        <p:grpSpPr>
          <a:xfrm>
            <a:off x="8769016" y="4391569"/>
            <a:ext cx="423300" cy="421417"/>
            <a:chOff x="-30735200" y="3552550"/>
            <a:chExt cx="292225" cy="290925"/>
          </a:xfrm>
        </p:grpSpPr>
        <p:sp>
          <p:nvSpPr>
            <p:cNvPr id="7538" name="Google Shape;7538;p7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39" name="Google Shape;7539;p7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40" name="Google Shape;7540;p73"/>
          <p:cNvGrpSpPr/>
          <p:nvPr/>
        </p:nvGrpSpPr>
        <p:grpSpPr>
          <a:xfrm>
            <a:off x="8769016" y="4910889"/>
            <a:ext cx="423300" cy="422178"/>
            <a:chOff x="-30735200" y="3910925"/>
            <a:chExt cx="292225" cy="291450"/>
          </a:xfrm>
        </p:grpSpPr>
        <p:sp>
          <p:nvSpPr>
            <p:cNvPr id="7541" name="Google Shape;7541;p7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2" name="Google Shape;7542;p7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543" name="Google Shape;7543;p73"/>
          <p:cNvSpPr/>
          <p:nvPr/>
        </p:nvSpPr>
        <p:spPr>
          <a:xfrm>
            <a:off x="9831029" y="4391391"/>
            <a:ext cx="423300" cy="422178"/>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544" name="Google Shape;7544;p73"/>
          <p:cNvGrpSpPr/>
          <p:nvPr/>
        </p:nvGrpSpPr>
        <p:grpSpPr>
          <a:xfrm>
            <a:off x="9302579" y="2122216"/>
            <a:ext cx="416501" cy="415335"/>
            <a:chOff x="2821450" y="2957850"/>
            <a:chExt cx="259275" cy="258550"/>
          </a:xfrm>
        </p:grpSpPr>
        <p:sp>
          <p:nvSpPr>
            <p:cNvPr id="7545" name="Google Shape;7545;p7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6" name="Google Shape;7546;p7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47" name="Google Shape;7547;p7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pic>
        <p:nvPicPr>
          <p:cNvPr id="30" name="Picture 29"/>
          <p:cNvPicPr>
            <a:picLocks noChangeAspect="1"/>
          </p:cNvPicPr>
          <p:nvPr/>
        </p:nvPicPr>
        <p:blipFill>
          <a:blip r:embed="rId3">
            <a:alphaModFix amt="45000"/>
          </a:blip>
          <a:stretch>
            <a:fillRect/>
          </a:stretch>
        </p:blipFill>
        <p:spPr>
          <a:xfrm>
            <a:off x="3288052" y="1452620"/>
            <a:ext cx="5553083" cy="2331077"/>
          </a:xfrm>
          <a:prstGeom prst="rect">
            <a:avLst/>
          </a:prstGeom>
        </p:spPr>
      </p:pic>
      <p:sp>
        <p:nvSpPr>
          <p:cNvPr id="26" name="TextBox 1"/>
          <p:cNvSpPr txBox="1"/>
          <p:nvPr/>
        </p:nvSpPr>
        <p:spPr>
          <a:xfrm>
            <a:off x="2682075" y="2121337"/>
            <a:ext cx="3036193" cy="3327400"/>
          </a:xfrm>
          <a:prstGeom prst="rect">
            <a:avLst/>
          </a:prstGeom>
        </p:spPr>
        <p:txBody>
          <a:bodyPr lIns="0" tIns="0" rIns="0" bIns="0" rtlCol="0" anchor="ctr">
            <a:spAutoFit/>
          </a:bodyPr>
          <a:lstStyle/>
          <a:p>
            <a:pPr algn="ctr" latinLnBrk="1">
              <a:lnSpc>
                <a:spcPct val="116199"/>
              </a:lnSpc>
            </a:pPr>
            <a:r>
              <a:rPr lang="en-US" sz="16000" b="1">
                <a:solidFill>
                  <a:srgbClr val="42464B"/>
                </a:solidFill>
                <a:latin typeface="Microsoft YaHei"/>
                <a:ea typeface="Microsoft YaHei"/>
              </a:rPr>
              <a:t>1</a:t>
            </a:r>
            <a:endParaRPr lang="en-US" sz="1100"/>
          </a:p>
        </p:txBody>
      </p:sp>
      <p:sp>
        <p:nvSpPr>
          <p:cNvPr id="27" name="TextBox 2"/>
          <p:cNvSpPr txBox="1"/>
          <p:nvPr/>
        </p:nvSpPr>
        <p:spPr>
          <a:xfrm>
            <a:off x="5158800" y="3017085"/>
            <a:ext cx="4120555" cy="668068"/>
          </a:xfrm>
          <a:prstGeom prst="rect">
            <a:avLst/>
          </a:prstGeom>
        </p:spPr>
        <p:txBody>
          <a:bodyPr lIns="0" tIns="0" rIns="0" bIns="0" rtlCol="0" anchor="ctr">
            <a:spAutoFit/>
          </a:bodyPr>
          <a:lstStyle/>
          <a:p>
            <a:pPr algn="l" latinLnBrk="1">
              <a:lnSpc>
                <a:spcPct val="116199"/>
              </a:lnSpc>
            </a:pPr>
            <a:r>
              <a:rPr lang="en-US" sz="4000" b="1" dirty="0">
                <a:solidFill>
                  <a:srgbClr val="FFFFFF"/>
                </a:solidFill>
                <a:latin typeface="Microsoft YaHei"/>
                <a:ea typeface="Microsoft YaHei"/>
              </a:rPr>
              <a:t>Chapter 1</a:t>
            </a:r>
            <a:endParaRPr lang="en-US" sz="1100" dirty="0"/>
          </a:p>
        </p:txBody>
      </p:sp>
      <p:sp>
        <p:nvSpPr>
          <p:cNvPr id="28" name="TextBox 3"/>
          <p:cNvSpPr txBox="1"/>
          <p:nvPr/>
        </p:nvSpPr>
        <p:spPr>
          <a:xfrm>
            <a:off x="5156225" y="3788619"/>
            <a:ext cx="3579217" cy="839974"/>
          </a:xfrm>
          <a:prstGeom prst="rect">
            <a:avLst/>
          </a:prstGeom>
        </p:spPr>
        <p:txBody>
          <a:bodyPr lIns="0" tIns="0" rIns="0" bIns="0" rtlCol="0" anchor="ctr">
            <a:spAutoFit/>
          </a:bodyPr>
          <a:lstStyle/>
          <a:p>
            <a:pPr latinLnBrk="1">
              <a:lnSpc>
                <a:spcPct val="116199"/>
              </a:lnSpc>
            </a:pPr>
            <a:r>
              <a:rPr lang="en-US" sz="1200" dirty="0">
                <a:solidFill>
                  <a:srgbClr val="FFFFFF"/>
                </a:solidFill>
                <a:latin typeface="Microsoft YaHei"/>
                <a:ea typeface="Microsoft YaHei"/>
              </a:rPr>
              <a:t>This is the subtitle that makes it comprehensible</a:t>
            </a:r>
          </a:p>
          <a:p>
            <a:pPr latinLnBrk="1">
              <a:lnSpc>
                <a:spcPct val="116199"/>
              </a:lnSpc>
            </a:pPr>
            <a:r>
              <a:rPr lang="en-US" sz="1200" dirty="0">
                <a:solidFill>
                  <a:srgbClr val="FFFFFF"/>
                </a:solidFill>
                <a:latin typeface="Microsoft YaHei"/>
                <a:ea typeface="Microsoft YaHei"/>
              </a:rPr>
              <a:t>This is the subtitle that makes it comprehensible</a:t>
            </a:r>
          </a:p>
          <a:p>
            <a:pPr latinLnBrk="1">
              <a:lnSpc>
                <a:spcPct val="116199"/>
              </a:lnSpc>
            </a:pPr>
            <a:r>
              <a:rPr lang="en-US" sz="1200" dirty="0">
                <a:solidFill>
                  <a:srgbClr val="FFFFFF"/>
                </a:solidFill>
                <a:latin typeface="Microsoft YaHei"/>
                <a:ea typeface="Microsoft YaHei"/>
              </a:rPr>
              <a:t>This is the subtitle that makes it comprehensible</a:t>
            </a:r>
          </a:p>
          <a:p>
            <a:pPr latinLnBrk="1">
              <a:lnSpc>
                <a:spcPct val="116199"/>
              </a:lnSpc>
            </a:pPr>
            <a:endParaRPr lang="en-US" sz="1200" dirty="0">
              <a:solidFill>
                <a:srgbClr val="FFFFFF"/>
              </a:solidFill>
              <a:latin typeface="Microsoft YaHei"/>
              <a:ea typeface="Microsoft YaHei"/>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fade">
                                      <p:cBhvr>
                                        <p:cTn id="10" dur="1000"/>
                                        <p:tgtEl>
                                          <p:spTgt spid="2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51"/>
        <p:cNvGrpSpPr/>
        <p:nvPr/>
      </p:nvGrpSpPr>
      <p:grpSpPr>
        <a:xfrm>
          <a:off x="0" y="0"/>
          <a:ext cx="0" cy="0"/>
          <a:chOff x="0" y="0"/>
          <a:chExt cx="0" cy="0"/>
        </a:xfrm>
      </p:grpSpPr>
      <p:sp>
        <p:nvSpPr>
          <p:cNvPr id="7552" name="Google Shape;7552;p74"/>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Medical Icons</a:t>
            </a:r>
            <a:endParaRPr>
              <a:solidFill>
                <a:srgbClr val="FFFFFF"/>
              </a:solidFill>
              <a:latin typeface="Proxima Nova Semibold"/>
              <a:ea typeface="Proxima Nova Semibold"/>
              <a:cs typeface="Proxima Nova Semibold"/>
              <a:sym typeface="Proxima Nova Semibold"/>
            </a:endParaRPr>
          </a:p>
        </p:txBody>
      </p:sp>
      <p:sp>
        <p:nvSpPr>
          <p:cNvPr id="7553" name="Google Shape;7553;p74"/>
          <p:cNvSpPr/>
          <p:nvPr/>
        </p:nvSpPr>
        <p:spPr>
          <a:xfrm>
            <a:off x="1293265" y="2159144"/>
            <a:ext cx="422152" cy="37602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554" name="Google Shape;7554;p74"/>
          <p:cNvGrpSpPr/>
          <p:nvPr/>
        </p:nvGrpSpPr>
        <p:grpSpPr>
          <a:xfrm>
            <a:off x="1292346" y="2669672"/>
            <a:ext cx="423259" cy="424403"/>
            <a:chOff x="-28467625" y="2331750"/>
            <a:chExt cx="296150" cy="296950"/>
          </a:xfrm>
        </p:grpSpPr>
        <p:sp>
          <p:nvSpPr>
            <p:cNvPr id="7555" name="Google Shape;7555;p74"/>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6" name="Google Shape;7556;p74"/>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57" name="Google Shape;7557;p74"/>
          <p:cNvGrpSpPr/>
          <p:nvPr/>
        </p:nvGrpSpPr>
        <p:grpSpPr>
          <a:xfrm>
            <a:off x="1309229" y="3199284"/>
            <a:ext cx="389494" cy="419936"/>
            <a:chOff x="-28461325" y="2701925"/>
            <a:chExt cx="272525" cy="293825"/>
          </a:xfrm>
        </p:grpSpPr>
        <p:sp>
          <p:nvSpPr>
            <p:cNvPr id="7558" name="Google Shape;7558;p74"/>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59" name="Google Shape;7559;p74"/>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0" name="Google Shape;7560;p74"/>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61" name="Google Shape;7561;p74"/>
          <p:cNvGrpSpPr/>
          <p:nvPr/>
        </p:nvGrpSpPr>
        <p:grpSpPr>
          <a:xfrm>
            <a:off x="3967777" y="2211541"/>
            <a:ext cx="423259" cy="271299"/>
            <a:chOff x="-26585200" y="2025375"/>
            <a:chExt cx="296150" cy="189825"/>
          </a:xfrm>
        </p:grpSpPr>
        <p:sp>
          <p:nvSpPr>
            <p:cNvPr id="7562" name="Google Shape;7562;p74"/>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3" name="Google Shape;7563;p74"/>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4" name="Google Shape;7564;p74"/>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5" name="Google Shape;7565;p74"/>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6" name="Google Shape;7566;p74"/>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67" name="Google Shape;7567;p74"/>
          <p:cNvGrpSpPr/>
          <p:nvPr/>
        </p:nvGrpSpPr>
        <p:grpSpPr>
          <a:xfrm>
            <a:off x="3968332" y="2670798"/>
            <a:ext cx="422152" cy="422152"/>
            <a:chOff x="-26584425" y="2340425"/>
            <a:chExt cx="295375" cy="295375"/>
          </a:xfrm>
        </p:grpSpPr>
        <p:sp>
          <p:nvSpPr>
            <p:cNvPr id="7568" name="Google Shape;7568;p74"/>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69" name="Google Shape;7569;p74"/>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0" name="Google Shape;7570;p74"/>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1" name="Google Shape;7571;p74"/>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2" name="Google Shape;7572;p74"/>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73" name="Google Shape;7573;p74"/>
          <p:cNvGrpSpPr/>
          <p:nvPr/>
        </p:nvGrpSpPr>
        <p:grpSpPr>
          <a:xfrm>
            <a:off x="3962151" y="3198032"/>
            <a:ext cx="434514" cy="422437"/>
            <a:chOff x="-26585200" y="2710400"/>
            <a:chExt cx="304025" cy="295575"/>
          </a:xfrm>
        </p:grpSpPr>
        <p:sp>
          <p:nvSpPr>
            <p:cNvPr id="7574" name="Google Shape;7574;p74"/>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5" name="Google Shape;7575;p74"/>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6" name="Google Shape;7576;p74"/>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7" name="Google Shape;7577;p74"/>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8" name="Google Shape;7578;p74"/>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79" name="Google Shape;7579;p74"/>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0" name="Google Shape;7580;p74"/>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1" name="Google Shape;7581;p74"/>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2" name="Google Shape;7582;p74"/>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3" name="Google Shape;7583;p74"/>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4" name="Google Shape;7584;p74"/>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5" name="Google Shape;7585;p74"/>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86" name="Google Shape;7586;p74"/>
          <p:cNvGrpSpPr/>
          <p:nvPr/>
        </p:nvGrpSpPr>
        <p:grpSpPr>
          <a:xfrm>
            <a:off x="6622118" y="2136097"/>
            <a:ext cx="423295" cy="422187"/>
            <a:chOff x="-24709875" y="1970225"/>
            <a:chExt cx="296175" cy="295400"/>
          </a:xfrm>
        </p:grpSpPr>
        <p:sp>
          <p:nvSpPr>
            <p:cNvPr id="7587" name="Google Shape;7587;p74"/>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88" name="Google Shape;7588;p74"/>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589" name="Google Shape;7589;p74"/>
          <p:cNvGrpSpPr/>
          <p:nvPr/>
        </p:nvGrpSpPr>
        <p:grpSpPr>
          <a:xfrm>
            <a:off x="6660383" y="2670244"/>
            <a:ext cx="346761" cy="423259"/>
            <a:chOff x="-24683100" y="2340425"/>
            <a:chExt cx="242625" cy="296150"/>
          </a:xfrm>
        </p:grpSpPr>
        <p:sp>
          <p:nvSpPr>
            <p:cNvPr id="7590" name="Google Shape;7590;p74"/>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1" name="Google Shape;7591;p74"/>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2" name="Google Shape;7592;p74"/>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3" name="Google Shape;7593;p74"/>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594" name="Google Shape;7594;p74"/>
          <p:cNvSpPr/>
          <p:nvPr/>
        </p:nvSpPr>
        <p:spPr>
          <a:xfrm>
            <a:off x="6660719" y="3197555"/>
            <a:ext cx="346725" cy="42329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595" name="Google Shape;7595;p74"/>
          <p:cNvGrpSpPr/>
          <p:nvPr/>
        </p:nvGrpSpPr>
        <p:grpSpPr>
          <a:xfrm>
            <a:off x="9297478" y="2136097"/>
            <a:ext cx="431155" cy="422187"/>
            <a:chOff x="-22881800" y="1971800"/>
            <a:chExt cx="301675" cy="295400"/>
          </a:xfrm>
        </p:grpSpPr>
        <p:sp>
          <p:nvSpPr>
            <p:cNvPr id="7596" name="Google Shape;7596;p74"/>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7" name="Google Shape;7597;p74"/>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8" name="Google Shape;7598;p74"/>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599" name="Google Shape;7599;p74"/>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0" name="Google Shape;7600;p74"/>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1" name="Google Shape;7601;p74"/>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602" name="Google Shape;7602;p74"/>
          <p:cNvSpPr/>
          <p:nvPr/>
        </p:nvSpPr>
        <p:spPr>
          <a:xfrm>
            <a:off x="1842559" y="2135508"/>
            <a:ext cx="376023" cy="42329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3" name="Google Shape;7603;p74"/>
          <p:cNvSpPr/>
          <p:nvPr/>
        </p:nvSpPr>
        <p:spPr>
          <a:xfrm>
            <a:off x="1816673" y="2670329"/>
            <a:ext cx="427797" cy="423010"/>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604" name="Google Shape;7604;p74"/>
          <p:cNvGrpSpPr/>
          <p:nvPr/>
        </p:nvGrpSpPr>
        <p:grpSpPr>
          <a:xfrm>
            <a:off x="1893989" y="3197604"/>
            <a:ext cx="272443" cy="423295"/>
            <a:chOff x="-28043900" y="2701925"/>
            <a:chExt cx="190625" cy="296175"/>
          </a:xfrm>
        </p:grpSpPr>
        <p:sp>
          <p:nvSpPr>
            <p:cNvPr id="7605" name="Google Shape;7605;p74"/>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6" name="Google Shape;7606;p74"/>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7" name="Google Shape;7607;p74"/>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8" name="Google Shape;7608;p74"/>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09" name="Google Shape;7609;p74"/>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10" name="Google Shape;7610;p74"/>
          <p:cNvGrpSpPr/>
          <p:nvPr/>
        </p:nvGrpSpPr>
        <p:grpSpPr>
          <a:xfrm>
            <a:off x="4491190" y="2136115"/>
            <a:ext cx="423295" cy="422152"/>
            <a:chOff x="-26215025" y="1971025"/>
            <a:chExt cx="296175" cy="295375"/>
          </a:xfrm>
        </p:grpSpPr>
        <p:sp>
          <p:nvSpPr>
            <p:cNvPr id="7611" name="Google Shape;7611;p74"/>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2" name="Google Shape;7612;p74"/>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3" name="Google Shape;7613;p74"/>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4" name="Google Shape;7614;p74"/>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5" name="Google Shape;7615;p74"/>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6" name="Google Shape;7616;p74"/>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7" name="Google Shape;7617;p74"/>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18" name="Google Shape;7618;p74"/>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19" name="Google Shape;7619;p74"/>
          <p:cNvGrpSpPr/>
          <p:nvPr/>
        </p:nvGrpSpPr>
        <p:grpSpPr>
          <a:xfrm>
            <a:off x="4490617" y="2671352"/>
            <a:ext cx="424438" cy="421044"/>
            <a:chOff x="-26215825" y="2341200"/>
            <a:chExt cx="296975" cy="294600"/>
          </a:xfrm>
        </p:grpSpPr>
        <p:sp>
          <p:nvSpPr>
            <p:cNvPr id="7620" name="Google Shape;7620;p74"/>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1" name="Google Shape;7621;p74"/>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22" name="Google Shape;7622;p74"/>
          <p:cNvGrpSpPr/>
          <p:nvPr/>
        </p:nvGrpSpPr>
        <p:grpSpPr>
          <a:xfrm>
            <a:off x="4528903" y="3198175"/>
            <a:ext cx="347869" cy="422152"/>
            <a:chOff x="-26179575" y="2710600"/>
            <a:chExt cx="243400" cy="295375"/>
          </a:xfrm>
        </p:grpSpPr>
        <p:sp>
          <p:nvSpPr>
            <p:cNvPr id="7623" name="Google Shape;7623;p74"/>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4" name="Google Shape;7624;p74"/>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5" name="Google Shape;7625;p74"/>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26" name="Google Shape;7626;p74"/>
          <p:cNvGrpSpPr/>
          <p:nvPr/>
        </p:nvGrpSpPr>
        <p:grpSpPr>
          <a:xfrm>
            <a:off x="7169653" y="2136115"/>
            <a:ext cx="403036" cy="422152"/>
            <a:chOff x="-24328675" y="1971025"/>
            <a:chExt cx="282000" cy="295375"/>
          </a:xfrm>
        </p:grpSpPr>
        <p:sp>
          <p:nvSpPr>
            <p:cNvPr id="7627" name="Google Shape;7627;p74"/>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28" name="Google Shape;7628;p74"/>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29" name="Google Shape;7629;p74"/>
          <p:cNvGrpSpPr/>
          <p:nvPr/>
        </p:nvGrpSpPr>
        <p:grpSpPr>
          <a:xfrm>
            <a:off x="7172476" y="2670798"/>
            <a:ext cx="397391" cy="422152"/>
            <a:chOff x="-24330250" y="2340425"/>
            <a:chExt cx="278050" cy="295375"/>
          </a:xfrm>
        </p:grpSpPr>
        <p:sp>
          <p:nvSpPr>
            <p:cNvPr id="7630" name="Google Shape;7630;p74"/>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1" name="Google Shape;7631;p74"/>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2" name="Google Shape;7632;p74"/>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3" name="Google Shape;7633;p74"/>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4" name="Google Shape;7634;p74"/>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5" name="Google Shape;7635;p74"/>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6" name="Google Shape;7636;p74"/>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37" name="Google Shape;7637;p74"/>
          <p:cNvGrpSpPr/>
          <p:nvPr/>
        </p:nvGrpSpPr>
        <p:grpSpPr>
          <a:xfrm>
            <a:off x="7160095" y="3198175"/>
            <a:ext cx="422152" cy="422152"/>
            <a:chOff x="-24338900" y="2710600"/>
            <a:chExt cx="295375" cy="295375"/>
          </a:xfrm>
        </p:grpSpPr>
        <p:sp>
          <p:nvSpPr>
            <p:cNvPr id="7638" name="Google Shape;7638;p74"/>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39" name="Google Shape;7639;p74"/>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40" name="Google Shape;7640;p74"/>
          <p:cNvGrpSpPr/>
          <p:nvPr/>
        </p:nvGrpSpPr>
        <p:grpSpPr>
          <a:xfrm>
            <a:off x="9300855" y="2671513"/>
            <a:ext cx="424403" cy="420722"/>
            <a:chOff x="-22859750" y="2335900"/>
            <a:chExt cx="296950" cy="294375"/>
          </a:xfrm>
        </p:grpSpPr>
        <p:sp>
          <p:nvSpPr>
            <p:cNvPr id="7641" name="Google Shape;7641;p74"/>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2" name="Google Shape;7642;p74"/>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3" name="Google Shape;7643;p74"/>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44" name="Google Shape;7644;p74"/>
          <p:cNvGrpSpPr/>
          <p:nvPr/>
        </p:nvGrpSpPr>
        <p:grpSpPr>
          <a:xfrm>
            <a:off x="2379069" y="2136096"/>
            <a:ext cx="372630" cy="422187"/>
            <a:chOff x="-27710725" y="1959200"/>
            <a:chExt cx="260725" cy="295400"/>
          </a:xfrm>
        </p:grpSpPr>
        <p:sp>
          <p:nvSpPr>
            <p:cNvPr id="7645" name="Google Shape;7645;p74"/>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6" name="Google Shape;7646;p74"/>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47" name="Google Shape;7647;p74"/>
          <p:cNvGrpSpPr/>
          <p:nvPr/>
        </p:nvGrpSpPr>
        <p:grpSpPr>
          <a:xfrm>
            <a:off x="2352611" y="2743956"/>
            <a:ext cx="425546" cy="275836"/>
            <a:chOff x="-27728850" y="2382950"/>
            <a:chExt cx="297750" cy="193000"/>
          </a:xfrm>
        </p:grpSpPr>
        <p:sp>
          <p:nvSpPr>
            <p:cNvPr id="7648" name="Google Shape;7648;p74"/>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49" name="Google Shape;7649;p74"/>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0" name="Google Shape;7650;p74"/>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651" name="Google Shape;7651;p74"/>
          <p:cNvSpPr/>
          <p:nvPr/>
        </p:nvSpPr>
        <p:spPr>
          <a:xfrm>
            <a:off x="2353521" y="3205720"/>
            <a:ext cx="424438" cy="40696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2" name="Google Shape;7652;p74"/>
          <p:cNvSpPr/>
          <p:nvPr/>
        </p:nvSpPr>
        <p:spPr>
          <a:xfrm>
            <a:off x="5020041" y="2135508"/>
            <a:ext cx="423295" cy="42329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653" name="Google Shape;7653;p74"/>
          <p:cNvGrpSpPr/>
          <p:nvPr/>
        </p:nvGrpSpPr>
        <p:grpSpPr>
          <a:xfrm>
            <a:off x="5019710" y="2682053"/>
            <a:ext cx="423295" cy="399642"/>
            <a:chOff x="-25844850" y="2357750"/>
            <a:chExt cx="296175" cy="279625"/>
          </a:xfrm>
        </p:grpSpPr>
        <p:sp>
          <p:nvSpPr>
            <p:cNvPr id="7654" name="Google Shape;7654;p74"/>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5" name="Google Shape;7655;p74"/>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6" name="Google Shape;7656;p74"/>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7" name="Google Shape;7657;p74"/>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8" name="Google Shape;7658;p74"/>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59" name="Google Shape;7659;p74"/>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660" name="Google Shape;7660;p74"/>
          <p:cNvSpPr/>
          <p:nvPr/>
        </p:nvSpPr>
        <p:spPr>
          <a:xfrm>
            <a:off x="5017237" y="3197699"/>
            <a:ext cx="428904" cy="423010"/>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661" name="Google Shape;7661;p74"/>
          <p:cNvGrpSpPr/>
          <p:nvPr/>
        </p:nvGrpSpPr>
        <p:grpSpPr>
          <a:xfrm>
            <a:off x="7767856" y="2136097"/>
            <a:ext cx="273585" cy="422187"/>
            <a:chOff x="-23917525" y="1970225"/>
            <a:chExt cx="191425" cy="295400"/>
          </a:xfrm>
        </p:grpSpPr>
        <p:sp>
          <p:nvSpPr>
            <p:cNvPr id="7662" name="Google Shape;7662;p74"/>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3" name="Google Shape;7663;p74"/>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4" name="Google Shape;7664;p74"/>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65" name="Google Shape;7665;p74"/>
          <p:cNvGrpSpPr/>
          <p:nvPr/>
        </p:nvGrpSpPr>
        <p:grpSpPr>
          <a:xfrm>
            <a:off x="7714403" y="2670244"/>
            <a:ext cx="380490" cy="423259"/>
            <a:chOff x="-23952175" y="2340425"/>
            <a:chExt cx="266225" cy="296150"/>
          </a:xfrm>
        </p:grpSpPr>
        <p:sp>
          <p:nvSpPr>
            <p:cNvPr id="7666" name="Google Shape;7666;p74"/>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67" name="Google Shape;7667;p74"/>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668" name="Google Shape;7668;p74"/>
          <p:cNvSpPr/>
          <p:nvPr/>
        </p:nvSpPr>
        <p:spPr>
          <a:xfrm>
            <a:off x="7682054" y="3198538"/>
            <a:ext cx="445805" cy="42133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669" name="Google Shape;7669;p74"/>
          <p:cNvGrpSpPr/>
          <p:nvPr/>
        </p:nvGrpSpPr>
        <p:grpSpPr>
          <a:xfrm>
            <a:off x="9370082" y="3196478"/>
            <a:ext cx="285949" cy="425546"/>
            <a:chOff x="-22811700" y="2700350"/>
            <a:chExt cx="200075" cy="297750"/>
          </a:xfrm>
        </p:grpSpPr>
        <p:sp>
          <p:nvSpPr>
            <p:cNvPr id="7670" name="Google Shape;7670;p74"/>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1" name="Google Shape;7671;p74"/>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2" name="Google Shape;7672;p74"/>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73" name="Google Shape;7673;p74"/>
          <p:cNvGrpSpPr/>
          <p:nvPr/>
        </p:nvGrpSpPr>
        <p:grpSpPr>
          <a:xfrm>
            <a:off x="2889482" y="2135543"/>
            <a:ext cx="424403" cy="423295"/>
            <a:chOff x="-27358650" y="1961575"/>
            <a:chExt cx="296950" cy="296175"/>
          </a:xfrm>
        </p:grpSpPr>
        <p:sp>
          <p:nvSpPr>
            <p:cNvPr id="7674" name="Google Shape;7674;p74"/>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5" name="Google Shape;7675;p74"/>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676" name="Google Shape;7676;p74"/>
          <p:cNvSpPr/>
          <p:nvPr/>
        </p:nvSpPr>
        <p:spPr>
          <a:xfrm>
            <a:off x="2939355" y="2670722"/>
            <a:ext cx="325359" cy="422224"/>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7" name="Google Shape;7677;p74"/>
          <p:cNvSpPr/>
          <p:nvPr/>
        </p:nvSpPr>
        <p:spPr>
          <a:xfrm>
            <a:off x="2889833" y="3197555"/>
            <a:ext cx="424403" cy="42329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78" name="Google Shape;7678;p74"/>
          <p:cNvSpPr/>
          <p:nvPr/>
        </p:nvSpPr>
        <p:spPr>
          <a:xfrm>
            <a:off x="5580997" y="2136633"/>
            <a:ext cx="385029" cy="42104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679" name="Google Shape;7679;p74"/>
          <p:cNvGrpSpPr/>
          <p:nvPr/>
        </p:nvGrpSpPr>
        <p:grpSpPr>
          <a:xfrm>
            <a:off x="5559857" y="2683180"/>
            <a:ext cx="426654" cy="397391"/>
            <a:chOff x="-25477800" y="2357750"/>
            <a:chExt cx="298525" cy="278050"/>
          </a:xfrm>
        </p:grpSpPr>
        <p:sp>
          <p:nvSpPr>
            <p:cNvPr id="7680" name="Google Shape;7680;p74"/>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1" name="Google Shape;7681;p74"/>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682" name="Google Shape;7682;p74"/>
          <p:cNvSpPr/>
          <p:nvPr/>
        </p:nvSpPr>
        <p:spPr>
          <a:xfrm>
            <a:off x="5561310" y="3198038"/>
            <a:ext cx="424403" cy="422330"/>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683" name="Google Shape;7683;p74"/>
          <p:cNvGrpSpPr/>
          <p:nvPr/>
        </p:nvGrpSpPr>
        <p:grpSpPr>
          <a:xfrm>
            <a:off x="8230998" y="2136115"/>
            <a:ext cx="423295" cy="422152"/>
            <a:chOff x="-23599325" y="1971025"/>
            <a:chExt cx="296175" cy="295375"/>
          </a:xfrm>
        </p:grpSpPr>
        <p:sp>
          <p:nvSpPr>
            <p:cNvPr id="7684" name="Google Shape;7684;p74"/>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5" name="Google Shape;7685;p74"/>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686" name="Google Shape;7686;p74"/>
          <p:cNvSpPr/>
          <p:nvPr/>
        </p:nvSpPr>
        <p:spPr>
          <a:xfrm>
            <a:off x="8231871" y="2669631"/>
            <a:ext cx="422152" cy="42440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7" name="Google Shape;7687;p74"/>
          <p:cNvSpPr/>
          <p:nvPr/>
        </p:nvSpPr>
        <p:spPr>
          <a:xfrm>
            <a:off x="8229050" y="3211061"/>
            <a:ext cx="427797" cy="396284"/>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88" name="Google Shape;7688;p74"/>
          <p:cNvSpPr/>
          <p:nvPr/>
        </p:nvSpPr>
        <p:spPr>
          <a:xfrm>
            <a:off x="9831424" y="2135508"/>
            <a:ext cx="425546" cy="42329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689" name="Google Shape;7689;p74"/>
          <p:cNvGrpSpPr/>
          <p:nvPr/>
        </p:nvGrpSpPr>
        <p:grpSpPr>
          <a:xfrm>
            <a:off x="3419011" y="2135686"/>
            <a:ext cx="431155" cy="423010"/>
            <a:chOff x="-26993200" y="1961775"/>
            <a:chExt cx="301675" cy="295975"/>
          </a:xfrm>
        </p:grpSpPr>
        <p:sp>
          <p:nvSpPr>
            <p:cNvPr id="7690" name="Google Shape;7690;p74"/>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1" name="Google Shape;7691;p74"/>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2" name="Google Shape;7692;p74"/>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93" name="Google Shape;7693;p74"/>
          <p:cNvGrpSpPr/>
          <p:nvPr/>
        </p:nvGrpSpPr>
        <p:grpSpPr>
          <a:xfrm>
            <a:off x="3448845" y="2670798"/>
            <a:ext cx="371486" cy="422152"/>
            <a:chOff x="-26970350" y="2332550"/>
            <a:chExt cx="259925" cy="295375"/>
          </a:xfrm>
        </p:grpSpPr>
        <p:sp>
          <p:nvSpPr>
            <p:cNvPr id="7694" name="Google Shape;7694;p74"/>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5" name="Google Shape;7695;p74"/>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696" name="Google Shape;7696;p74"/>
          <p:cNvGrpSpPr/>
          <p:nvPr/>
        </p:nvGrpSpPr>
        <p:grpSpPr>
          <a:xfrm>
            <a:off x="3424084" y="3235888"/>
            <a:ext cx="421008" cy="346725"/>
            <a:chOff x="-26986100" y="2735800"/>
            <a:chExt cx="294575" cy="242600"/>
          </a:xfrm>
        </p:grpSpPr>
        <p:sp>
          <p:nvSpPr>
            <p:cNvPr id="7697" name="Google Shape;7697;p74"/>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698" name="Google Shape;7698;p74"/>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699" name="Google Shape;7699;p74"/>
          <p:cNvSpPr/>
          <p:nvPr/>
        </p:nvSpPr>
        <p:spPr>
          <a:xfrm>
            <a:off x="6089253" y="2136079"/>
            <a:ext cx="422152" cy="422152"/>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700" name="Google Shape;7700;p74"/>
          <p:cNvGrpSpPr/>
          <p:nvPr/>
        </p:nvGrpSpPr>
        <p:grpSpPr>
          <a:xfrm>
            <a:off x="6088931" y="2670244"/>
            <a:ext cx="422152" cy="423259"/>
            <a:chOff x="-25104475" y="2340425"/>
            <a:chExt cx="295375" cy="296150"/>
          </a:xfrm>
        </p:grpSpPr>
        <p:sp>
          <p:nvSpPr>
            <p:cNvPr id="7701" name="Google Shape;7701;p74"/>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2" name="Google Shape;7702;p74"/>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3" name="Google Shape;7703;p74"/>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4" name="Google Shape;7704;p74"/>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5" name="Google Shape;7705;p74"/>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6" name="Google Shape;7706;p74"/>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7" name="Google Shape;7707;p74"/>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8" name="Google Shape;7708;p74"/>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09" name="Google Shape;7709;p74"/>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710" name="Google Shape;7710;p74"/>
          <p:cNvSpPr/>
          <p:nvPr/>
        </p:nvSpPr>
        <p:spPr>
          <a:xfrm>
            <a:off x="6087002" y="3251596"/>
            <a:ext cx="426654" cy="315211"/>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711" name="Google Shape;7711;p74"/>
          <p:cNvGrpSpPr/>
          <p:nvPr/>
        </p:nvGrpSpPr>
        <p:grpSpPr>
          <a:xfrm>
            <a:off x="8766171" y="2135543"/>
            <a:ext cx="424403" cy="423295"/>
            <a:chOff x="-23229925" y="1970225"/>
            <a:chExt cx="296950" cy="296175"/>
          </a:xfrm>
        </p:grpSpPr>
        <p:sp>
          <p:nvSpPr>
            <p:cNvPr id="7712" name="Google Shape;7712;p74"/>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3" name="Google Shape;7713;p74"/>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4" name="Google Shape;7714;p74"/>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5" name="Google Shape;7715;p74"/>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16" name="Google Shape;7716;p74"/>
          <p:cNvGrpSpPr/>
          <p:nvPr/>
        </p:nvGrpSpPr>
        <p:grpSpPr>
          <a:xfrm>
            <a:off x="8816818" y="2669674"/>
            <a:ext cx="323108" cy="424403"/>
            <a:chOff x="-23177950" y="2340425"/>
            <a:chExt cx="226075" cy="296950"/>
          </a:xfrm>
        </p:grpSpPr>
        <p:sp>
          <p:nvSpPr>
            <p:cNvPr id="7717" name="Google Shape;7717;p74"/>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18" name="Google Shape;7718;p74"/>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19" name="Google Shape;7719;p74"/>
          <p:cNvGrpSpPr/>
          <p:nvPr/>
        </p:nvGrpSpPr>
        <p:grpSpPr>
          <a:xfrm>
            <a:off x="8766725" y="3197604"/>
            <a:ext cx="423295" cy="423295"/>
            <a:chOff x="-23229150" y="2710600"/>
            <a:chExt cx="296175" cy="296175"/>
          </a:xfrm>
        </p:grpSpPr>
        <p:sp>
          <p:nvSpPr>
            <p:cNvPr id="7720" name="Google Shape;7720;p74"/>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1" name="Google Shape;7721;p74"/>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722" name="Google Shape;7722;p74"/>
          <p:cNvSpPr/>
          <p:nvPr/>
        </p:nvSpPr>
        <p:spPr>
          <a:xfrm>
            <a:off x="9832550" y="2670756"/>
            <a:ext cx="423295" cy="422152"/>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723" name="Google Shape;7723;p74"/>
          <p:cNvGrpSpPr/>
          <p:nvPr/>
        </p:nvGrpSpPr>
        <p:grpSpPr>
          <a:xfrm>
            <a:off x="1290631" y="3866115"/>
            <a:ext cx="426689" cy="370379"/>
            <a:chOff x="-28462125" y="3199700"/>
            <a:chExt cx="298550" cy="259150"/>
          </a:xfrm>
        </p:grpSpPr>
        <p:sp>
          <p:nvSpPr>
            <p:cNvPr id="7724" name="Google Shape;7724;p7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5" name="Google Shape;7725;p7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6" name="Google Shape;7726;p7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27" name="Google Shape;7727;p74"/>
          <p:cNvGrpSpPr/>
          <p:nvPr/>
        </p:nvGrpSpPr>
        <p:grpSpPr>
          <a:xfrm>
            <a:off x="1291776" y="4360977"/>
            <a:ext cx="424403" cy="423295"/>
            <a:chOff x="-28461325" y="3545475"/>
            <a:chExt cx="296950" cy="296175"/>
          </a:xfrm>
        </p:grpSpPr>
        <p:sp>
          <p:nvSpPr>
            <p:cNvPr id="7728" name="Google Shape;7728;p7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29" name="Google Shape;7729;p7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0" name="Google Shape;7730;p7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1" name="Google Shape;7731;p7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2" name="Google Shape;7732;p7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3" name="Google Shape;7733;p7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34" name="Google Shape;7734;p74"/>
          <p:cNvGrpSpPr/>
          <p:nvPr/>
        </p:nvGrpSpPr>
        <p:grpSpPr>
          <a:xfrm>
            <a:off x="1287255" y="4909773"/>
            <a:ext cx="433442" cy="423259"/>
            <a:chOff x="-28463700" y="3914875"/>
            <a:chExt cx="303275" cy="296150"/>
          </a:xfrm>
        </p:grpSpPr>
        <p:sp>
          <p:nvSpPr>
            <p:cNvPr id="7735" name="Google Shape;7735;p7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6" name="Google Shape;7736;p7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37" name="Google Shape;7737;p74"/>
          <p:cNvGrpSpPr/>
          <p:nvPr/>
        </p:nvGrpSpPr>
        <p:grpSpPr>
          <a:xfrm>
            <a:off x="3968332" y="3915083"/>
            <a:ext cx="422152" cy="272443"/>
            <a:chOff x="-26573400" y="3224125"/>
            <a:chExt cx="295375" cy="190625"/>
          </a:xfrm>
        </p:grpSpPr>
        <p:sp>
          <p:nvSpPr>
            <p:cNvPr id="7738" name="Google Shape;7738;p7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39" name="Google Shape;7739;p7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40" name="Google Shape;7740;p74"/>
          <p:cNvGrpSpPr/>
          <p:nvPr/>
        </p:nvGrpSpPr>
        <p:grpSpPr>
          <a:xfrm>
            <a:off x="3968332" y="4361531"/>
            <a:ext cx="422152" cy="422187"/>
            <a:chOff x="-26573400" y="3546250"/>
            <a:chExt cx="295375" cy="295400"/>
          </a:xfrm>
        </p:grpSpPr>
        <p:sp>
          <p:nvSpPr>
            <p:cNvPr id="7741" name="Google Shape;7741;p7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2" name="Google Shape;7742;p7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3" name="Google Shape;7743;p7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4" name="Google Shape;7744;p7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5" name="Google Shape;7745;p7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46" name="Google Shape;7746;p74"/>
          <p:cNvGrpSpPr/>
          <p:nvPr/>
        </p:nvGrpSpPr>
        <p:grpSpPr>
          <a:xfrm>
            <a:off x="3954273" y="4910166"/>
            <a:ext cx="450272" cy="422473"/>
            <a:chOff x="-26583625" y="3917025"/>
            <a:chExt cx="315050" cy="295600"/>
          </a:xfrm>
        </p:grpSpPr>
        <p:sp>
          <p:nvSpPr>
            <p:cNvPr id="7747" name="Google Shape;7747;p7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8" name="Google Shape;7748;p7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49" name="Google Shape;7749;p7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0" name="Google Shape;7750;p7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751" name="Google Shape;7751;p74"/>
          <p:cNvSpPr/>
          <p:nvPr/>
        </p:nvSpPr>
        <p:spPr>
          <a:xfrm>
            <a:off x="6622435" y="3840171"/>
            <a:ext cx="423295" cy="422152"/>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752" name="Google Shape;7752;p74"/>
          <p:cNvGrpSpPr/>
          <p:nvPr/>
        </p:nvGrpSpPr>
        <p:grpSpPr>
          <a:xfrm>
            <a:off x="6660383" y="4360977"/>
            <a:ext cx="346761" cy="423295"/>
            <a:chOff x="-24694925" y="3518700"/>
            <a:chExt cx="242625" cy="296175"/>
          </a:xfrm>
        </p:grpSpPr>
        <p:sp>
          <p:nvSpPr>
            <p:cNvPr id="7753" name="Google Shape;7753;p7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4" name="Google Shape;7754;p7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5" name="Google Shape;7755;p7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6" name="Google Shape;7756;p7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57" name="Google Shape;7757;p74"/>
          <p:cNvGrpSpPr/>
          <p:nvPr/>
        </p:nvGrpSpPr>
        <p:grpSpPr>
          <a:xfrm>
            <a:off x="6659829" y="4909757"/>
            <a:ext cx="347869" cy="423295"/>
            <a:chOff x="-24709100" y="3888875"/>
            <a:chExt cx="243400" cy="296175"/>
          </a:xfrm>
        </p:grpSpPr>
        <p:sp>
          <p:nvSpPr>
            <p:cNvPr id="7758" name="Google Shape;7758;p7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59" name="Google Shape;7759;p7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0" name="Google Shape;7760;p7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61" name="Google Shape;7761;p74"/>
          <p:cNvGrpSpPr/>
          <p:nvPr/>
        </p:nvGrpSpPr>
        <p:grpSpPr>
          <a:xfrm>
            <a:off x="9299175" y="3841621"/>
            <a:ext cx="427761" cy="419365"/>
            <a:chOff x="-22863675" y="3131775"/>
            <a:chExt cx="299300" cy="293425"/>
          </a:xfrm>
        </p:grpSpPr>
        <p:sp>
          <p:nvSpPr>
            <p:cNvPr id="7762" name="Google Shape;7762;p7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3" name="Google Shape;7763;p7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4" name="Google Shape;7764;p7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65" name="Google Shape;7765;p74"/>
          <p:cNvGrpSpPr/>
          <p:nvPr/>
        </p:nvGrpSpPr>
        <p:grpSpPr>
          <a:xfrm>
            <a:off x="1843895" y="3839674"/>
            <a:ext cx="372630" cy="423259"/>
            <a:chOff x="-28069875" y="3175300"/>
            <a:chExt cx="260725" cy="296150"/>
          </a:xfrm>
        </p:grpSpPr>
        <p:sp>
          <p:nvSpPr>
            <p:cNvPr id="7766" name="Google Shape;7766;p7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7" name="Google Shape;7767;p7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8" name="Google Shape;7768;p7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69" name="Google Shape;7769;p7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0" name="Google Shape;7770;p7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1" name="Google Shape;7771;p7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2" name="Google Shape;7772;p7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3" name="Google Shape;7773;p7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4" name="Google Shape;7774;p7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775" name="Google Shape;7775;p74"/>
          <p:cNvSpPr/>
          <p:nvPr/>
        </p:nvSpPr>
        <p:spPr>
          <a:xfrm>
            <a:off x="1818941" y="4362182"/>
            <a:ext cx="423259" cy="42075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776" name="Google Shape;7776;p74"/>
          <p:cNvGrpSpPr/>
          <p:nvPr/>
        </p:nvGrpSpPr>
        <p:grpSpPr>
          <a:xfrm>
            <a:off x="1893418" y="4910328"/>
            <a:ext cx="273585" cy="422152"/>
            <a:chOff x="-28032075" y="3916450"/>
            <a:chExt cx="191425" cy="295375"/>
          </a:xfrm>
        </p:grpSpPr>
        <p:sp>
          <p:nvSpPr>
            <p:cNvPr id="7777" name="Google Shape;7777;p7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8" name="Google Shape;7778;p7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79" name="Google Shape;7779;p7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80" name="Google Shape;7780;p74"/>
          <p:cNvGrpSpPr/>
          <p:nvPr/>
        </p:nvGrpSpPr>
        <p:grpSpPr>
          <a:xfrm>
            <a:off x="4491190" y="3839657"/>
            <a:ext cx="423295" cy="423295"/>
            <a:chOff x="-26201650" y="3176075"/>
            <a:chExt cx="296175" cy="296175"/>
          </a:xfrm>
        </p:grpSpPr>
        <p:sp>
          <p:nvSpPr>
            <p:cNvPr id="7781" name="Google Shape;7781;p7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2" name="Google Shape;7782;p7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83" name="Google Shape;7783;p74"/>
          <p:cNvGrpSpPr/>
          <p:nvPr/>
        </p:nvGrpSpPr>
        <p:grpSpPr>
          <a:xfrm>
            <a:off x="4490618" y="4361549"/>
            <a:ext cx="424438" cy="422152"/>
            <a:chOff x="-26204800" y="3547050"/>
            <a:chExt cx="296975" cy="295375"/>
          </a:xfrm>
        </p:grpSpPr>
        <p:sp>
          <p:nvSpPr>
            <p:cNvPr id="7784" name="Google Shape;7784;p7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5" name="Google Shape;7785;p7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786" name="Google Shape;7786;p74"/>
          <p:cNvSpPr/>
          <p:nvPr/>
        </p:nvSpPr>
        <p:spPr>
          <a:xfrm>
            <a:off x="4529809" y="4909687"/>
            <a:ext cx="346725" cy="42329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787" name="Google Shape;7787;p74"/>
          <p:cNvGrpSpPr/>
          <p:nvPr/>
        </p:nvGrpSpPr>
        <p:grpSpPr>
          <a:xfrm>
            <a:off x="7164026" y="3839657"/>
            <a:ext cx="414291" cy="423295"/>
            <a:chOff x="-24353875" y="3147725"/>
            <a:chExt cx="289875" cy="296175"/>
          </a:xfrm>
        </p:grpSpPr>
        <p:sp>
          <p:nvSpPr>
            <p:cNvPr id="7788" name="Google Shape;7788;p7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89" name="Google Shape;7789;p7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90" name="Google Shape;7790;p74"/>
          <p:cNvGrpSpPr/>
          <p:nvPr/>
        </p:nvGrpSpPr>
        <p:grpSpPr>
          <a:xfrm>
            <a:off x="7173601" y="4361530"/>
            <a:ext cx="395140" cy="422187"/>
            <a:chOff x="-24344425" y="3519475"/>
            <a:chExt cx="276475" cy="295400"/>
          </a:xfrm>
        </p:grpSpPr>
        <p:sp>
          <p:nvSpPr>
            <p:cNvPr id="7791" name="Google Shape;7791;p7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2" name="Google Shape;7792;p7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93" name="Google Shape;7793;p74"/>
          <p:cNvGrpSpPr/>
          <p:nvPr/>
        </p:nvGrpSpPr>
        <p:grpSpPr>
          <a:xfrm>
            <a:off x="7161220" y="4912578"/>
            <a:ext cx="419901" cy="417650"/>
            <a:chOff x="-24353075" y="3891250"/>
            <a:chExt cx="293800" cy="292225"/>
          </a:xfrm>
        </p:grpSpPr>
        <p:sp>
          <p:nvSpPr>
            <p:cNvPr id="7794" name="Google Shape;7794;p7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5" name="Google Shape;7795;p7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96" name="Google Shape;7796;p74"/>
          <p:cNvGrpSpPr/>
          <p:nvPr/>
        </p:nvGrpSpPr>
        <p:grpSpPr>
          <a:xfrm>
            <a:off x="9300855" y="4361798"/>
            <a:ext cx="424403" cy="421651"/>
            <a:chOff x="-22845575" y="3504075"/>
            <a:chExt cx="296950" cy="295025"/>
          </a:xfrm>
        </p:grpSpPr>
        <p:sp>
          <p:nvSpPr>
            <p:cNvPr id="7797" name="Google Shape;7797;p7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798" name="Google Shape;7798;p7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799" name="Google Shape;7799;p74"/>
          <p:cNvGrpSpPr/>
          <p:nvPr/>
        </p:nvGrpSpPr>
        <p:grpSpPr>
          <a:xfrm>
            <a:off x="2385822" y="3840228"/>
            <a:ext cx="359124" cy="422152"/>
            <a:chOff x="-27691025" y="3175300"/>
            <a:chExt cx="251275" cy="295375"/>
          </a:xfrm>
        </p:grpSpPr>
        <p:sp>
          <p:nvSpPr>
            <p:cNvPr id="7800" name="Google Shape;7800;p7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1" name="Google Shape;7801;p7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2" name="Google Shape;7802;p7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3" name="Google Shape;7803;p7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04" name="Google Shape;7804;p74"/>
          <p:cNvGrpSpPr/>
          <p:nvPr/>
        </p:nvGrpSpPr>
        <p:grpSpPr>
          <a:xfrm>
            <a:off x="2352611" y="4435850"/>
            <a:ext cx="425546" cy="273550"/>
            <a:chOff x="-27721750" y="3598250"/>
            <a:chExt cx="297750" cy="191400"/>
          </a:xfrm>
        </p:grpSpPr>
        <p:sp>
          <p:nvSpPr>
            <p:cNvPr id="7805" name="Google Shape;7805;p7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6" name="Google Shape;7806;p7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07" name="Google Shape;7807;p74"/>
          <p:cNvGrpSpPr/>
          <p:nvPr/>
        </p:nvGrpSpPr>
        <p:grpSpPr>
          <a:xfrm>
            <a:off x="2354290" y="4916867"/>
            <a:ext cx="422187" cy="409074"/>
            <a:chOff x="-27719400" y="3925600"/>
            <a:chExt cx="295400" cy="286225"/>
          </a:xfrm>
        </p:grpSpPr>
        <p:sp>
          <p:nvSpPr>
            <p:cNvPr id="7808" name="Google Shape;7808;p7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09" name="Google Shape;7809;p7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10" name="Google Shape;7810;p74"/>
          <p:cNvGrpSpPr/>
          <p:nvPr/>
        </p:nvGrpSpPr>
        <p:grpSpPr>
          <a:xfrm>
            <a:off x="5019156" y="3839103"/>
            <a:ext cx="424403" cy="424403"/>
            <a:chOff x="-25834600" y="3176875"/>
            <a:chExt cx="296950" cy="296950"/>
          </a:xfrm>
        </p:grpSpPr>
        <p:sp>
          <p:nvSpPr>
            <p:cNvPr id="7811" name="Google Shape;7811;p7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2" name="Google Shape;7812;p7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3" name="Google Shape;7813;p7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4" name="Google Shape;7814;p7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5" name="Google Shape;7815;p7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16" name="Google Shape;7816;p74"/>
          <p:cNvGrpSpPr/>
          <p:nvPr/>
        </p:nvGrpSpPr>
        <p:grpSpPr>
          <a:xfrm>
            <a:off x="5019156" y="4373931"/>
            <a:ext cx="424403" cy="397391"/>
            <a:chOff x="-25834600" y="3564375"/>
            <a:chExt cx="296950" cy="278050"/>
          </a:xfrm>
        </p:grpSpPr>
        <p:sp>
          <p:nvSpPr>
            <p:cNvPr id="7817" name="Google Shape;7817;p7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8" name="Google Shape;7818;p7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19" name="Google Shape;7819;p7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0" name="Google Shape;7820;p7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1" name="Google Shape;7821;p7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2" name="Google Shape;7822;p7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3" name="Google Shape;7823;p7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4" name="Google Shape;7824;p7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25" name="Google Shape;7825;p74"/>
          <p:cNvGrpSpPr/>
          <p:nvPr/>
        </p:nvGrpSpPr>
        <p:grpSpPr>
          <a:xfrm>
            <a:off x="5016905" y="4909899"/>
            <a:ext cx="428904" cy="423010"/>
            <a:chOff x="-25834600" y="3915850"/>
            <a:chExt cx="300100" cy="295975"/>
          </a:xfrm>
        </p:grpSpPr>
        <p:sp>
          <p:nvSpPr>
            <p:cNvPr id="7826" name="Google Shape;7826;p7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7" name="Google Shape;7827;p7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28" name="Google Shape;7828;p7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29" name="Google Shape;7829;p74"/>
          <p:cNvGrpSpPr/>
          <p:nvPr/>
        </p:nvGrpSpPr>
        <p:grpSpPr>
          <a:xfrm>
            <a:off x="7767301" y="3840764"/>
            <a:ext cx="274694" cy="421080"/>
            <a:chOff x="-23930925" y="3149300"/>
            <a:chExt cx="192200" cy="294625"/>
          </a:xfrm>
        </p:grpSpPr>
        <p:sp>
          <p:nvSpPr>
            <p:cNvPr id="7830" name="Google Shape;7830;p7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1" name="Google Shape;7831;p7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2" name="Google Shape;7832;p7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3" name="Google Shape;7833;p7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34" name="Google Shape;7834;p74"/>
          <p:cNvGrpSpPr/>
          <p:nvPr/>
        </p:nvGrpSpPr>
        <p:grpSpPr>
          <a:xfrm>
            <a:off x="7715510" y="4361530"/>
            <a:ext cx="378274" cy="422187"/>
            <a:chOff x="-23962425" y="3519475"/>
            <a:chExt cx="264675" cy="295400"/>
          </a:xfrm>
        </p:grpSpPr>
        <p:sp>
          <p:nvSpPr>
            <p:cNvPr id="7835" name="Google Shape;7835;p7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36" name="Google Shape;7836;p7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837" name="Google Shape;7837;p74"/>
          <p:cNvSpPr/>
          <p:nvPr/>
        </p:nvSpPr>
        <p:spPr>
          <a:xfrm>
            <a:off x="7679803" y="4914725"/>
            <a:ext cx="450307" cy="413220"/>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838" name="Google Shape;7838;p74"/>
          <p:cNvGrpSpPr/>
          <p:nvPr/>
        </p:nvGrpSpPr>
        <p:grpSpPr>
          <a:xfrm>
            <a:off x="9369511" y="4910327"/>
            <a:ext cx="287091" cy="422152"/>
            <a:chOff x="-22788075" y="3904625"/>
            <a:chExt cx="200875" cy="295375"/>
          </a:xfrm>
        </p:grpSpPr>
        <p:sp>
          <p:nvSpPr>
            <p:cNvPr id="7839" name="Google Shape;7839;p7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0" name="Google Shape;7840;p7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1" name="Google Shape;7841;p7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2" name="Google Shape;7842;p7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43" name="Google Shape;7843;p74"/>
          <p:cNvGrpSpPr/>
          <p:nvPr/>
        </p:nvGrpSpPr>
        <p:grpSpPr>
          <a:xfrm>
            <a:off x="2888910" y="3839674"/>
            <a:ext cx="425546" cy="423259"/>
            <a:chOff x="-27351575" y="3175300"/>
            <a:chExt cx="297750" cy="296150"/>
          </a:xfrm>
        </p:grpSpPr>
        <p:sp>
          <p:nvSpPr>
            <p:cNvPr id="7844" name="Google Shape;7844;p7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5" name="Google Shape;7845;p7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6" name="Google Shape;7846;p7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47" name="Google Shape;7847;p7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48" name="Google Shape;7848;p74"/>
          <p:cNvGrpSpPr/>
          <p:nvPr/>
        </p:nvGrpSpPr>
        <p:grpSpPr>
          <a:xfrm>
            <a:off x="2940148" y="4360834"/>
            <a:ext cx="323071" cy="423581"/>
            <a:chOff x="-27313750" y="3545275"/>
            <a:chExt cx="226050" cy="296375"/>
          </a:xfrm>
        </p:grpSpPr>
        <p:sp>
          <p:nvSpPr>
            <p:cNvPr id="7849" name="Google Shape;7849;p7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0" name="Google Shape;7850;p7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1" name="Google Shape;7851;p7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52" name="Google Shape;7852;p74"/>
          <p:cNvGrpSpPr/>
          <p:nvPr/>
        </p:nvGrpSpPr>
        <p:grpSpPr>
          <a:xfrm>
            <a:off x="2888910" y="4907506"/>
            <a:ext cx="425546" cy="427797"/>
            <a:chOff x="-27351575" y="3915650"/>
            <a:chExt cx="297750" cy="299325"/>
          </a:xfrm>
        </p:grpSpPr>
        <p:sp>
          <p:nvSpPr>
            <p:cNvPr id="7853" name="Google Shape;7853;p7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4" name="Google Shape;7854;p7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55" name="Google Shape;7855;p74"/>
          <p:cNvGrpSpPr/>
          <p:nvPr/>
        </p:nvGrpSpPr>
        <p:grpSpPr>
          <a:xfrm>
            <a:off x="5581796" y="3839532"/>
            <a:ext cx="382778" cy="423546"/>
            <a:chOff x="-25445525" y="3175900"/>
            <a:chExt cx="267825" cy="296350"/>
          </a:xfrm>
        </p:grpSpPr>
        <p:sp>
          <p:nvSpPr>
            <p:cNvPr id="7856" name="Google Shape;7856;p7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7" name="Google Shape;7857;p7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58" name="Google Shape;7858;p7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59" name="Google Shape;7859;p74"/>
          <p:cNvGrpSpPr/>
          <p:nvPr/>
        </p:nvGrpSpPr>
        <p:grpSpPr>
          <a:xfrm>
            <a:off x="5559857" y="4374501"/>
            <a:ext cx="426654" cy="396247"/>
            <a:chOff x="-25465200" y="3565175"/>
            <a:chExt cx="298525" cy="277250"/>
          </a:xfrm>
        </p:grpSpPr>
        <p:sp>
          <p:nvSpPr>
            <p:cNvPr id="7860" name="Google Shape;7860;p7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1" name="Google Shape;7861;p7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62" name="Google Shape;7862;p74"/>
          <p:cNvGrpSpPr/>
          <p:nvPr/>
        </p:nvGrpSpPr>
        <p:grpSpPr>
          <a:xfrm>
            <a:off x="5559304" y="4910686"/>
            <a:ext cx="427761" cy="421437"/>
            <a:chOff x="-25465200" y="3916150"/>
            <a:chExt cx="299300" cy="294875"/>
          </a:xfrm>
        </p:grpSpPr>
        <p:sp>
          <p:nvSpPr>
            <p:cNvPr id="7863" name="Google Shape;7863;p7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4" name="Google Shape;7864;p7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65" name="Google Shape;7865;p74"/>
          <p:cNvGrpSpPr/>
          <p:nvPr/>
        </p:nvGrpSpPr>
        <p:grpSpPr>
          <a:xfrm>
            <a:off x="8231568" y="3839674"/>
            <a:ext cx="422152" cy="423259"/>
            <a:chOff x="-23615075" y="3148525"/>
            <a:chExt cx="295375" cy="296150"/>
          </a:xfrm>
        </p:grpSpPr>
        <p:sp>
          <p:nvSpPr>
            <p:cNvPr id="7866" name="Google Shape;7866;p7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7" name="Google Shape;7867;p7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8" name="Google Shape;7868;p7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69" name="Google Shape;7869;p7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870" name="Google Shape;7870;p74"/>
          <p:cNvSpPr/>
          <p:nvPr/>
        </p:nvSpPr>
        <p:spPr>
          <a:xfrm>
            <a:off x="8229050" y="4360288"/>
            <a:ext cx="427797" cy="424545"/>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871" name="Google Shape;7871;p74"/>
          <p:cNvGrpSpPr/>
          <p:nvPr/>
        </p:nvGrpSpPr>
        <p:grpSpPr>
          <a:xfrm>
            <a:off x="8230998" y="4922137"/>
            <a:ext cx="423295" cy="398535"/>
            <a:chOff x="-23615075" y="3906200"/>
            <a:chExt cx="296175" cy="278850"/>
          </a:xfrm>
        </p:grpSpPr>
        <p:sp>
          <p:nvSpPr>
            <p:cNvPr id="7872" name="Google Shape;7872;p7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3" name="Google Shape;7873;p7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4" name="Google Shape;7874;p7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875" name="Google Shape;7875;p74"/>
          <p:cNvSpPr/>
          <p:nvPr/>
        </p:nvSpPr>
        <p:spPr>
          <a:xfrm>
            <a:off x="9833121" y="3840725"/>
            <a:ext cx="422152" cy="42104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876" name="Google Shape;7876;p74"/>
          <p:cNvGrpSpPr/>
          <p:nvPr/>
        </p:nvGrpSpPr>
        <p:grpSpPr>
          <a:xfrm>
            <a:off x="3422387" y="3839817"/>
            <a:ext cx="424403" cy="422973"/>
            <a:chOff x="-26980600" y="3175500"/>
            <a:chExt cx="296950" cy="295950"/>
          </a:xfrm>
        </p:grpSpPr>
        <p:sp>
          <p:nvSpPr>
            <p:cNvPr id="7877" name="Google Shape;7877;p7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8" name="Google Shape;7878;p7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79" name="Google Shape;7879;p7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880" name="Google Shape;7880;p74"/>
          <p:cNvSpPr/>
          <p:nvPr/>
        </p:nvSpPr>
        <p:spPr>
          <a:xfrm>
            <a:off x="3449191" y="4361467"/>
            <a:ext cx="371486" cy="422187"/>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881" name="Google Shape;7881;p74"/>
          <p:cNvGrpSpPr/>
          <p:nvPr/>
        </p:nvGrpSpPr>
        <p:grpSpPr>
          <a:xfrm>
            <a:off x="3422959" y="4948024"/>
            <a:ext cx="423259" cy="346761"/>
            <a:chOff x="-26981375" y="3951875"/>
            <a:chExt cx="296150" cy="242625"/>
          </a:xfrm>
        </p:grpSpPr>
        <p:sp>
          <p:nvSpPr>
            <p:cNvPr id="7882" name="Google Shape;7882;p7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3" name="Google Shape;7883;p7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4" name="Google Shape;7884;p7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85" name="Google Shape;7885;p74"/>
          <p:cNvGrpSpPr/>
          <p:nvPr/>
        </p:nvGrpSpPr>
        <p:grpSpPr>
          <a:xfrm>
            <a:off x="6088914" y="3838531"/>
            <a:ext cx="422187" cy="425546"/>
            <a:chOff x="-25094250" y="3176075"/>
            <a:chExt cx="295400" cy="297750"/>
          </a:xfrm>
        </p:grpSpPr>
        <p:sp>
          <p:nvSpPr>
            <p:cNvPr id="7886" name="Google Shape;7886;p7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7" name="Google Shape;7887;p7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88" name="Google Shape;7888;p7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889" name="Google Shape;7889;p74"/>
          <p:cNvGrpSpPr/>
          <p:nvPr/>
        </p:nvGrpSpPr>
        <p:grpSpPr>
          <a:xfrm>
            <a:off x="6088914" y="4361549"/>
            <a:ext cx="422187" cy="422152"/>
            <a:chOff x="-25094250" y="3547050"/>
            <a:chExt cx="295400" cy="295375"/>
          </a:xfrm>
        </p:grpSpPr>
        <p:sp>
          <p:nvSpPr>
            <p:cNvPr id="7890" name="Google Shape;7890;p7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1" name="Google Shape;7891;p7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2" name="Google Shape;7892;p7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3" name="Google Shape;7893;p7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4" name="Google Shape;7894;p7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895" name="Google Shape;7895;p74"/>
          <p:cNvSpPr/>
          <p:nvPr/>
        </p:nvSpPr>
        <p:spPr>
          <a:xfrm>
            <a:off x="6088683" y="4976251"/>
            <a:ext cx="423295" cy="290165"/>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896" name="Google Shape;7896;p74"/>
          <p:cNvGrpSpPr/>
          <p:nvPr/>
        </p:nvGrpSpPr>
        <p:grpSpPr>
          <a:xfrm>
            <a:off x="8766741" y="3839674"/>
            <a:ext cx="423259" cy="423259"/>
            <a:chOff x="-23245675" y="3148525"/>
            <a:chExt cx="296150" cy="296150"/>
          </a:xfrm>
        </p:grpSpPr>
        <p:sp>
          <p:nvSpPr>
            <p:cNvPr id="7897" name="Google Shape;7897;p7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8" name="Google Shape;7898;p7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899" name="Google Shape;7899;p7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900" name="Google Shape;7900;p74"/>
          <p:cNvSpPr/>
          <p:nvPr/>
        </p:nvSpPr>
        <p:spPr>
          <a:xfrm>
            <a:off x="8817116" y="4361467"/>
            <a:ext cx="323108" cy="422187"/>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901" name="Google Shape;7901;p74"/>
          <p:cNvGrpSpPr/>
          <p:nvPr/>
        </p:nvGrpSpPr>
        <p:grpSpPr>
          <a:xfrm>
            <a:off x="8767296" y="4909773"/>
            <a:ext cx="422152" cy="423259"/>
            <a:chOff x="-23244900" y="3888100"/>
            <a:chExt cx="295375" cy="296150"/>
          </a:xfrm>
        </p:grpSpPr>
        <p:sp>
          <p:nvSpPr>
            <p:cNvPr id="7902" name="Google Shape;7902;p7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3" name="Google Shape;7903;p7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4" name="Google Shape;7904;p7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5" name="Google Shape;7905;p7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6" name="Google Shape;7906;p7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7" name="Google Shape;7907;p7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8" name="Google Shape;7908;p7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09" name="Google Shape;7909;p7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0" name="Google Shape;7910;p7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1" name="Google Shape;7911;p7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12" name="Google Shape;7912;p7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913" name="Google Shape;7913;p74"/>
          <p:cNvSpPr/>
          <p:nvPr/>
        </p:nvSpPr>
        <p:spPr>
          <a:xfrm>
            <a:off x="9831978" y="4360360"/>
            <a:ext cx="424438" cy="424403"/>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17"/>
        <p:cNvGrpSpPr/>
        <p:nvPr/>
      </p:nvGrpSpPr>
      <p:grpSpPr>
        <a:xfrm>
          <a:off x="0" y="0"/>
          <a:ext cx="0" cy="0"/>
          <a:chOff x="0" y="0"/>
          <a:chExt cx="0" cy="0"/>
        </a:xfrm>
      </p:grpSpPr>
      <p:sp>
        <p:nvSpPr>
          <p:cNvPr id="7918" name="Google Shape;7918;p75"/>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Nature Icons</a:t>
            </a:r>
            <a:endParaRPr>
              <a:solidFill>
                <a:srgbClr val="FFFFFF"/>
              </a:solidFill>
              <a:latin typeface="Proxima Nova Semibold"/>
              <a:ea typeface="Proxima Nova Semibold"/>
              <a:cs typeface="Proxima Nova Semibold"/>
              <a:sym typeface="Proxima Nova Semibold"/>
            </a:endParaRPr>
          </a:p>
        </p:txBody>
      </p:sp>
      <p:sp>
        <p:nvSpPr>
          <p:cNvPr id="7919" name="Google Shape;7919;p75"/>
          <p:cNvSpPr/>
          <p:nvPr/>
        </p:nvSpPr>
        <p:spPr>
          <a:xfrm>
            <a:off x="1356062" y="2119663"/>
            <a:ext cx="327648" cy="429837"/>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920" name="Google Shape;7920;p75"/>
          <p:cNvGrpSpPr/>
          <p:nvPr/>
        </p:nvGrpSpPr>
        <p:grpSpPr>
          <a:xfrm>
            <a:off x="1304688" y="2650047"/>
            <a:ext cx="432023" cy="431916"/>
            <a:chOff x="-21298675" y="2414425"/>
            <a:chExt cx="306400" cy="306325"/>
          </a:xfrm>
        </p:grpSpPr>
        <p:sp>
          <p:nvSpPr>
            <p:cNvPr id="7921" name="Google Shape;7921;p7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2" name="Google Shape;7922;p7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3" name="Google Shape;7923;p7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924" name="Google Shape;7924;p75"/>
          <p:cNvGrpSpPr/>
          <p:nvPr/>
        </p:nvGrpSpPr>
        <p:grpSpPr>
          <a:xfrm>
            <a:off x="1304123" y="3186919"/>
            <a:ext cx="433150" cy="403998"/>
            <a:chOff x="-21299475" y="2798025"/>
            <a:chExt cx="307200" cy="286525"/>
          </a:xfrm>
        </p:grpSpPr>
        <p:sp>
          <p:nvSpPr>
            <p:cNvPr id="7925" name="Google Shape;7925;p7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6" name="Google Shape;7926;p7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7" name="Google Shape;7927;p7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8" name="Google Shape;7928;p7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29" name="Google Shape;7929;p7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0" name="Google Shape;7930;p7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1" name="Google Shape;7931;p7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2" name="Google Shape;7932;p7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3" name="Google Shape;7933;p7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4" name="Google Shape;7934;p7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5" name="Google Shape;7935;p7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6" name="Google Shape;7936;p7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937" name="Google Shape;7937;p75"/>
          <p:cNvSpPr/>
          <p:nvPr/>
        </p:nvSpPr>
        <p:spPr>
          <a:xfrm>
            <a:off x="3954246" y="2120913"/>
            <a:ext cx="428709" cy="427333"/>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8" name="Google Shape;7938;p75"/>
          <p:cNvSpPr/>
          <p:nvPr/>
        </p:nvSpPr>
        <p:spPr>
          <a:xfrm>
            <a:off x="3953700" y="2650669"/>
            <a:ext cx="429802" cy="430929"/>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39" name="Google Shape;7939;p75"/>
          <p:cNvSpPr/>
          <p:nvPr/>
        </p:nvSpPr>
        <p:spPr>
          <a:xfrm>
            <a:off x="3946474" y="3174167"/>
            <a:ext cx="444254" cy="429802"/>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940" name="Google Shape;7940;p75"/>
          <p:cNvGrpSpPr/>
          <p:nvPr/>
        </p:nvGrpSpPr>
        <p:grpSpPr>
          <a:xfrm>
            <a:off x="6627524" y="2120117"/>
            <a:ext cx="375412" cy="428709"/>
            <a:chOff x="-17545650" y="2051350"/>
            <a:chExt cx="266250" cy="304050"/>
          </a:xfrm>
        </p:grpSpPr>
        <p:sp>
          <p:nvSpPr>
            <p:cNvPr id="7941" name="Google Shape;7941;p7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2" name="Google Shape;7942;p7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3" name="Google Shape;7943;p7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4" name="Google Shape;7944;p7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945" name="Google Shape;7945;p75"/>
          <p:cNvSpPr/>
          <p:nvPr/>
        </p:nvSpPr>
        <p:spPr>
          <a:xfrm>
            <a:off x="6599657" y="2650687"/>
            <a:ext cx="429802" cy="430894"/>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946" name="Google Shape;7946;p75"/>
          <p:cNvGrpSpPr/>
          <p:nvPr/>
        </p:nvGrpSpPr>
        <p:grpSpPr>
          <a:xfrm>
            <a:off x="6600874" y="3187324"/>
            <a:ext cx="428709" cy="403188"/>
            <a:chOff x="-17565350" y="2809825"/>
            <a:chExt cx="304050" cy="285950"/>
          </a:xfrm>
        </p:grpSpPr>
        <p:sp>
          <p:nvSpPr>
            <p:cNvPr id="7947" name="Google Shape;7947;p7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8" name="Google Shape;7948;p7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49" name="Google Shape;7949;p7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0" name="Google Shape;7950;p7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1" name="Google Shape;7951;p7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952" name="Google Shape;7952;p75"/>
          <p:cNvSpPr/>
          <p:nvPr/>
        </p:nvSpPr>
        <p:spPr>
          <a:xfrm>
            <a:off x="9302715" y="2120773"/>
            <a:ext cx="326519" cy="427617"/>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3" name="Google Shape;7953;p75"/>
          <p:cNvSpPr/>
          <p:nvPr/>
        </p:nvSpPr>
        <p:spPr>
          <a:xfrm>
            <a:off x="1834168" y="2119663"/>
            <a:ext cx="427617" cy="429837"/>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4" name="Google Shape;7954;p75"/>
          <p:cNvSpPr/>
          <p:nvPr/>
        </p:nvSpPr>
        <p:spPr>
          <a:xfrm>
            <a:off x="1834168" y="2651356"/>
            <a:ext cx="427617" cy="429555"/>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955" name="Google Shape;7955;p75"/>
          <p:cNvGrpSpPr/>
          <p:nvPr/>
        </p:nvGrpSpPr>
        <p:grpSpPr>
          <a:xfrm>
            <a:off x="1859997" y="3174019"/>
            <a:ext cx="377562" cy="429802"/>
            <a:chOff x="-20904875" y="2788575"/>
            <a:chExt cx="267775" cy="304825"/>
          </a:xfrm>
        </p:grpSpPr>
        <p:sp>
          <p:nvSpPr>
            <p:cNvPr id="7956" name="Google Shape;7956;p7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57" name="Google Shape;7957;p7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958" name="Google Shape;7958;p75"/>
          <p:cNvGrpSpPr/>
          <p:nvPr/>
        </p:nvGrpSpPr>
        <p:grpSpPr>
          <a:xfrm>
            <a:off x="4526902" y="2652195"/>
            <a:ext cx="326555" cy="427617"/>
            <a:chOff x="-19006700" y="2434925"/>
            <a:chExt cx="231600" cy="303275"/>
          </a:xfrm>
        </p:grpSpPr>
        <p:sp>
          <p:nvSpPr>
            <p:cNvPr id="7959" name="Google Shape;7959;p7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0" name="Google Shape;7960;p7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1" name="Google Shape;7961;p7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2" name="Google Shape;7962;p7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963" name="Google Shape;7963;p75"/>
          <p:cNvSpPr/>
          <p:nvPr/>
        </p:nvSpPr>
        <p:spPr>
          <a:xfrm>
            <a:off x="4475094" y="3174712"/>
            <a:ext cx="428709" cy="428709"/>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4" name="Google Shape;7964;p75"/>
          <p:cNvSpPr/>
          <p:nvPr/>
        </p:nvSpPr>
        <p:spPr>
          <a:xfrm>
            <a:off x="7163730" y="2119680"/>
            <a:ext cx="376504" cy="429802"/>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965" name="Google Shape;7965;p75"/>
          <p:cNvGrpSpPr/>
          <p:nvPr/>
        </p:nvGrpSpPr>
        <p:grpSpPr>
          <a:xfrm>
            <a:off x="7137738" y="2664428"/>
            <a:ext cx="429802" cy="403153"/>
            <a:chOff x="-17190425" y="2435725"/>
            <a:chExt cx="304825" cy="285925"/>
          </a:xfrm>
        </p:grpSpPr>
        <p:sp>
          <p:nvSpPr>
            <p:cNvPr id="7966" name="Google Shape;7966;p7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7" name="Google Shape;7967;p7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68" name="Google Shape;7968;p7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969" name="Google Shape;7969;p75"/>
          <p:cNvSpPr/>
          <p:nvPr/>
        </p:nvSpPr>
        <p:spPr>
          <a:xfrm>
            <a:off x="7139302" y="3176370"/>
            <a:ext cx="425361" cy="425396"/>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970" name="Google Shape;7970;p75"/>
          <p:cNvGrpSpPr/>
          <p:nvPr/>
        </p:nvGrpSpPr>
        <p:grpSpPr>
          <a:xfrm>
            <a:off x="9250563" y="2650558"/>
            <a:ext cx="432023" cy="430894"/>
            <a:chOff x="-15719925" y="2416825"/>
            <a:chExt cx="306400" cy="305600"/>
          </a:xfrm>
        </p:grpSpPr>
        <p:sp>
          <p:nvSpPr>
            <p:cNvPr id="7971" name="Google Shape;7971;p7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2" name="Google Shape;7972;p7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3" name="Google Shape;7973;p7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7974" name="Google Shape;7974;p75"/>
          <p:cNvSpPr/>
          <p:nvPr/>
        </p:nvSpPr>
        <p:spPr>
          <a:xfrm>
            <a:off x="2368261" y="2118835"/>
            <a:ext cx="433115" cy="431493"/>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5" name="Google Shape;7975;p75"/>
          <p:cNvSpPr/>
          <p:nvPr/>
        </p:nvSpPr>
        <p:spPr>
          <a:xfrm>
            <a:off x="2369919" y="2703176"/>
            <a:ext cx="429802" cy="325920"/>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7976" name="Google Shape;7976;p75"/>
          <p:cNvGrpSpPr/>
          <p:nvPr/>
        </p:nvGrpSpPr>
        <p:grpSpPr>
          <a:xfrm>
            <a:off x="2367938" y="3174564"/>
            <a:ext cx="435336" cy="428709"/>
            <a:chOff x="-20550425" y="2789350"/>
            <a:chExt cx="308750" cy="304050"/>
          </a:xfrm>
        </p:grpSpPr>
        <p:sp>
          <p:nvSpPr>
            <p:cNvPr id="7977" name="Google Shape;7977;p7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78" name="Google Shape;7978;p7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979" name="Google Shape;7979;p75"/>
          <p:cNvGrpSpPr/>
          <p:nvPr/>
        </p:nvGrpSpPr>
        <p:grpSpPr>
          <a:xfrm>
            <a:off x="5012124" y="2119429"/>
            <a:ext cx="429837" cy="430084"/>
            <a:chOff x="-18666450" y="2059825"/>
            <a:chExt cx="304850" cy="305025"/>
          </a:xfrm>
        </p:grpSpPr>
        <p:sp>
          <p:nvSpPr>
            <p:cNvPr id="7980" name="Google Shape;7980;p7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1" name="Google Shape;7981;p7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982" name="Google Shape;7982;p75"/>
          <p:cNvGrpSpPr/>
          <p:nvPr/>
        </p:nvGrpSpPr>
        <p:grpSpPr>
          <a:xfrm>
            <a:off x="5011578" y="2652213"/>
            <a:ext cx="430929" cy="427581"/>
            <a:chOff x="-18668025" y="2435725"/>
            <a:chExt cx="305625" cy="303250"/>
          </a:xfrm>
        </p:grpSpPr>
        <p:sp>
          <p:nvSpPr>
            <p:cNvPr id="7983" name="Google Shape;7983;p7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4" name="Google Shape;7984;p7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985" name="Google Shape;7985;p75"/>
          <p:cNvGrpSpPr/>
          <p:nvPr/>
        </p:nvGrpSpPr>
        <p:grpSpPr>
          <a:xfrm>
            <a:off x="5011030" y="3174017"/>
            <a:ext cx="432023" cy="429802"/>
            <a:chOff x="-18668800" y="2807475"/>
            <a:chExt cx="306400" cy="304825"/>
          </a:xfrm>
        </p:grpSpPr>
        <p:sp>
          <p:nvSpPr>
            <p:cNvPr id="7986" name="Google Shape;7986;p7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7" name="Google Shape;7987;p7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8" name="Google Shape;7988;p7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89" name="Google Shape;7989;p7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0" name="Google Shape;7990;p7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1" name="Google Shape;7991;p7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2" name="Google Shape;7992;p7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3" name="Google Shape;7993;p7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4" name="Google Shape;7994;p7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995" name="Google Shape;7995;p75"/>
          <p:cNvGrpSpPr/>
          <p:nvPr/>
        </p:nvGrpSpPr>
        <p:grpSpPr>
          <a:xfrm>
            <a:off x="7690227" y="2119008"/>
            <a:ext cx="377632" cy="430929"/>
            <a:chOff x="-16798200" y="2050575"/>
            <a:chExt cx="267825" cy="305625"/>
          </a:xfrm>
        </p:grpSpPr>
        <p:sp>
          <p:nvSpPr>
            <p:cNvPr id="7996" name="Google Shape;7996;p7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7" name="Google Shape;7997;p7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7998" name="Google Shape;7998;p7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7999" name="Google Shape;7999;p75"/>
          <p:cNvGrpSpPr/>
          <p:nvPr/>
        </p:nvGrpSpPr>
        <p:grpSpPr>
          <a:xfrm>
            <a:off x="7663578" y="3175128"/>
            <a:ext cx="430929" cy="427581"/>
            <a:chOff x="-16817100" y="2801175"/>
            <a:chExt cx="305625" cy="303250"/>
          </a:xfrm>
        </p:grpSpPr>
        <p:sp>
          <p:nvSpPr>
            <p:cNvPr id="8000" name="Google Shape;8000;p7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1" name="Google Shape;8001;p7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2" name="Google Shape;8002;p7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3" name="Google Shape;8003;p7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4" name="Google Shape;8004;p7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5" name="Google Shape;8005;p7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6" name="Google Shape;8006;p7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07" name="Google Shape;8007;p7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08" name="Google Shape;8008;p75"/>
          <p:cNvGrpSpPr/>
          <p:nvPr/>
        </p:nvGrpSpPr>
        <p:grpSpPr>
          <a:xfrm>
            <a:off x="9250563" y="3173455"/>
            <a:ext cx="432023" cy="430929"/>
            <a:chOff x="-15717575" y="2786200"/>
            <a:chExt cx="306400" cy="305625"/>
          </a:xfrm>
        </p:grpSpPr>
        <p:sp>
          <p:nvSpPr>
            <p:cNvPr id="8009" name="Google Shape;8009;p7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0" name="Google Shape;8010;p7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1" name="Google Shape;8011;p7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2" name="Google Shape;8012;p7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3" name="Google Shape;8013;p7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4" name="Google Shape;8014;p7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5" name="Google Shape;8015;p7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16" name="Google Shape;8016;p75"/>
          <p:cNvGrpSpPr/>
          <p:nvPr/>
        </p:nvGrpSpPr>
        <p:grpSpPr>
          <a:xfrm>
            <a:off x="2897110" y="2119554"/>
            <a:ext cx="430929" cy="429837"/>
            <a:chOff x="-20173175" y="2038750"/>
            <a:chExt cx="305625" cy="304850"/>
          </a:xfrm>
        </p:grpSpPr>
        <p:sp>
          <p:nvSpPr>
            <p:cNvPr id="8017" name="Google Shape;8017;p7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18" name="Google Shape;8018;p7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019" name="Google Shape;8019;p75"/>
          <p:cNvSpPr/>
          <p:nvPr/>
        </p:nvSpPr>
        <p:spPr>
          <a:xfrm>
            <a:off x="2897446" y="2652061"/>
            <a:ext cx="428709" cy="428145"/>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020" name="Google Shape;8020;p75"/>
          <p:cNvGrpSpPr/>
          <p:nvPr/>
        </p:nvGrpSpPr>
        <p:grpSpPr>
          <a:xfrm>
            <a:off x="2898218" y="3173455"/>
            <a:ext cx="428709" cy="430929"/>
            <a:chOff x="-20173175" y="2787775"/>
            <a:chExt cx="304050" cy="305625"/>
          </a:xfrm>
        </p:grpSpPr>
        <p:sp>
          <p:nvSpPr>
            <p:cNvPr id="8021" name="Google Shape;8021;p7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2" name="Google Shape;8022;p7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3" name="Google Shape;8023;p7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4" name="Google Shape;8024;p7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5" name="Google Shape;8025;p7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6" name="Google Shape;8026;p7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27" name="Google Shape;8027;p7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28" name="Google Shape;8028;p75"/>
          <p:cNvGrpSpPr/>
          <p:nvPr/>
        </p:nvGrpSpPr>
        <p:grpSpPr>
          <a:xfrm>
            <a:off x="5551128" y="2652195"/>
            <a:ext cx="429802" cy="427617"/>
            <a:chOff x="-18294675" y="2434925"/>
            <a:chExt cx="304825" cy="303275"/>
          </a:xfrm>
        </p:grpSpPr>
        <p:sp>
          <p:nvSpPr>
            <p:cNvPr id="8029" name="Google Shape;8029;p7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0" name="Google Shape;8030;p7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1" name="Google Shape;8031;p7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32" name="Google Shape;8032;p75"/>
          <p:cNvGrpSpPr/>
          <p:nvPr/>
        </p:nvGrpSpPr>
        <p:grpSpPr>
          <a:xfrm>
            <a:off x="5602204" y="3175109"/>
            <a:ext cx="327648" cy="427617"/>
            <a:chOff x="-18258450" y="2809825"/>
            <a:chExt cx="232375" cy="303275"/>
          </a:xfrm>
        </p:grpSpPr>
        <p:sp>
          <p:nvSpPr>
            <p:cNvPr id="8033" name="Google Shape;8033;p7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4" name="Google Shape;8034;p7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5" name="Google Shape;8035;p7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036" name="Google Shape;8036;p75"/>
          <p:cNvSpPr/>
          <p:nvPr/>
        </p:nvSpPr>
        <p:spPr>
          <a:xfrm>
            <a:off x="8192648" y="2119117"/>
            <a:ext cx="427617" cy="430929"/>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037" name="Google Shape;8037;p75"/>
          <p:cNvGrpSpPr/>
          <p:nvPr/>
        </p:nvGrpSpPr>
        <p:grpSpPr>
          <a:xfrm>
            <a:off x="8218835" y="2651086"/>
            <a:ext cx="376504" cy="429837"/>
            <a:chOff x="-16422500" y="2425450"/>
            <a:chExt cx="267025" cy="304850"/>
          </a:xfrm>
        </p:grpSpPr>
        <p:sp>
          <p:nvSpPr>
            <p:cNvPr id="8038" name="Google Shape;8038;p7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39" name="Google Shape;8039;p7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0" name="Google Shape;8040;p7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41" name="Google Shape;8041;p75"/>
          <p:cNvGrpSpPr/>
          <p:nvPr/>
        </p:nvGrpSpPr>
        <p:grpSpPr>
          <a:xfrm>
            <a:off x="8192168" y="3174564"/>
            <a:ext cx="429837" cy="428709"/>
            <a:chOff x="-16442200" y="2801175"/>
            <a:chExt cx="304850" cy="304050"/>
          </a:xfrm>
        </p:grpSpPr>
        <p:sp>
          <p:nvSpPr>
            <p:cNvPr id="8042" name="Google Shape;8042;p7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3" name="Google Shape;8043;p7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4" name="Google Shape;8044;p7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045" name="Google Shape;8045;p75"/>
          <p:cNvSpPr/>
          <p:nvPr/>
        </p:nvSpPr>
        <p:spPr>
          <a:xfrm>
            <a:off x="9780822" y="2121337"/>
            <a:ext cx="427581" cy="42648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6" name="Google Shape;8046;p75"/>
          <p:cNvSpPr/>
          <p:nvPr/>
        </p:nvSpPr>
        <p:spPr>
          <a:xfrm>
            <a:off x="3417202" y="2135913"/>
            <a:ext cx="430929" cy="39733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047" name="Google Shape;8047;p75"/>
          <p:cNvGrpSpPr/>
          <p:nvPr/>
        </p:nvGrpSpPr>
        <p:grpSpPr>
          <a:xfrm>
            <a:off x="3415176" y="2652902"/>
            <a:ext cx="436499" cy="426206"/>
            <a:chOff x="-19802200" y="2416025"/>
            <a:chExt cx="309575" cy="302275"/>
          </a:xfrm>
        </p:grpSpPr>
        <p:sp>
          <p:nvSpPr>
            <p:cNvPr id="8048" name="Google Shape;8048;p7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49" name="Google Shape;8049;p7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0" name="Google Shape;8050;p7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1" name="Google Shape;8051;p7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2" name="Google Shape;8052;p7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53" name="Google Shape;8053;p75"/>
          <p:cNvGrpSpPr/>
          <p:nvPr/>
        </p:nvGrpSpPr>
        <p:grpSpPr>
          <a:xfrm>
            <a:off x="3417961" y="3174564"/>
            <a:ext cx="430929" cy="428709"/>
            <a:chOff x="-19801400" y="2788575"/>
            <a:chExt cx="305625" cy="304050"/>
          </a:xfrm>
        </p:grpSpPr>
        <p:sp>
          <p:nvSpPr>
            <p:cNvPr id="8054" name="Google Shape;8054;p7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5" name="Google Shape;8055;p7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6" name="Google Shape;8056;p7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7" name="Google Shape;8057;p7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8" name="Google Shape;8058;p7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59" name="Google Shape;8059;p7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60" name="Google Shape;8060;p75"/>
          <p:cNvGrpSpPr/>
          <p:nvPr/>
        </p:nvGrpSpPr>
        <p:grpSpPr>
          <a:xfrm>
            <a:off x="6098161" y="2120117"/>
            <a:ext cx="383166" cy="428709"/>
            <a:chOff x="-17903225" y="2060800"/>
            <a:chExt cx="271750" cy="304050"/>
          </a:xfrm>
        </p:grpSpPr>
        <p:sp>
          <p:nvSpPr>
            <p:cNvPr id="8061" name="Google Shape;8061;p7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2" name="Google Shape;8062;p7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3" name="Google Shape;8063;p7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64" name="Google Shape;8064;p75"/>
          <p:cNvGrpSpPr/>
          <p:nvPr/>
        </p:nvGrpSpPr>
        <p:grpSpPr>
          <a:xfrm>
            <a:off x="6074845" y="2651649"/>
            <a:ext cx="429802" cy="428709"/>
            <a:chOff x="-17918975" y="2435725"/>
            <a:chExt cx="304825" cy="304050"/>
          </a:xfrm>
        </p:grpSpPr>
        <p:sp>
          <p:nvSpPr>
            <p:cNvPr id="8065" name="Google Shape;8065;p7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6" name="Google Shape;8066;p7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67" name="Google Shape;8067;p75"/>
          <p:cNvGrpSpPr/>
          <p:nvPr/>
        </p:nvGrpSpPr>
        <p:grpSpPr>
          <a:xfrm>
            <a:off x="6100930" y="3175674"/>
            <a:ext cx="377632" cy="426488"/>
            <a:chOff x="-17899300" y="2810625"/>
            <a:chExt cx="267825" cy="302475"/>
          </a:xfrm>
        </p:grpSpPr>
        <p:sp>
          <p:nvSpPr>
            <p:cNvPr id="8068" name="Google Shape;8068;p7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69" name="Google Shape;8069;p7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0" name="Google Shape;8070;p7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71" name="Google Shape;8071;p75"/>
          <p:cNvGrpSpPr/>
          <p:nvPr/>
        </p:nvGrpSpPr>
        <p:grpSpPr>
          <a:xfrm>
            <a:off x="8720809" y="2133989"/>
            <a:ext cx="428709" cy="400967"/>
            <a:chOff x="-16066500" y="2060800"/>
            <a:chExt cx="304050" cy="284375"/>
          </a:xfrm>
        </p:grpSpPr>
        <p:sp>
          <p:nvSpPr>
            <p:cNvPr id="8072" name="Google Shape;8072;p7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3" name="Google Shape;8073;p7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4" name="Google Shape;8074;p7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5" name="Google Shape;8075;p7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6" name="Google Shape;8076;p7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077" name="Google Shape;8077;p75"/>
          <p:cNvSpPr/>
          <p:nvPr/>
        </p:nvSpPr>
        <p:spPr>
          <a:xfrm>
            <a:off x="8719085" y="2650687"/>
            <a:ext cx="430929" cy="430894"/>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8" name="Google Shape;8078;p75"/>
          <p:cNvSpPr/>
          <p:nvPr/>
        </p:nvSpPr>
        <p:spPr>
          <a:xfrm>
            <a:off x="8756838" y="3173743"/>
            <a:ext cx="355425" cy="430647"/>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79" name="Google Shape;8079;p75"/>
          <p:cNvSpPr/>
          <p:nvPr/>
        </p:nvSpPr>
        <p:spPr>
          <a:xfrm>
            <a:off x="9779165" y="2652608"/>
            <a:ext cx="430894" cy="427052"/>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0" name="Google Shape;8080;p75"/>
          <p:cNvSpPr/>
          <p:nvPr/>
        </p:nvSpPr>
        <p:spPr>
          <a:xfrm>
            <a:off x="1356062" y="3838881"/>
            <a:ext cx="327648" cy="42648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081" name="Google Shape;8081;p75"/>
          <p:cNvGrpSpPr/>
          <p:nvPr/>
        </p:nvGrpSpPr>
        <p:grpSpPr>
          <a:xfrm>
            <a:off x="1304688" y="4366112"/>
            <a:ext cx="432023" cy="428850"/>
            <a:chOff x="-21322300" y="3693325"/>
            <a:chExt cx="306400" cy="304150"/>
          </a:xfrm>
        </p:grpSpPr>
        <p:sp>
          <p:nvSpPr>
            <p:cNvPr id="8082" name="Google Shape;8082;p7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3" name="Google Shape;8083;p7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4" name="Google Shape;8084;p7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5" name="Google Shape;8085;p7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86" name="Google Shape;8086;p75"/>
          <p:cNvGrpSpPr/>
          <p:nvPr/>
        </p:nvGrpSpPr>
        <p:grpSpPr>
          <a:xfrm>
            <a:off x="1304125" y="4906845"/>
            <a:ext cx="433150" cy="403153"/>
            <a:chOff x="-21322300" y="4077125"/>
            <a:chExt cx="307200" cy="285925"/>
          </a:xfrm>
        </p:grpSpPr>
        <p:sp>
          <p:nvSpPr>
            <p:cNvPr id="8087" name="Google Shape;8087;p7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8" name="Google Shape;8088;p7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89" name="Google Shape;8089;p7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0" name="Google Shape;8090;p7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1" name="Google Shape;8091;p7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2" name="Google Shape;8092;p7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3" name="Google Shape;8093;p7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4" name="Google Shape;8094;p7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5" name="Google Shape;8095;p7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6" name="Google Shape;8096;p7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7" name="Google Shape;8097;p7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098" name="Google Shape;8098;p7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099" name="Google Shape;8099;p75"/>
          <p:cNvGrpSpPr/>
          <p:nvPr/>
        </p:nvGrpSpPr>
        <p:grpSpPr>
          <a:xfrm>
            <a:off x="3953879" y="3837169"/>
            <a:ext cx="430929" cy="429555"/>
            <a:chOff x="-19394200" y="3333800"/>
            <a:chExt cx="305625" cy="304650"/>
          </a:xfrm>
        </p:grpSpPr>
        <p:sp>
          <p:nvSpPr>
            <p:cNvPr id="8100" name="Google Shape;8100;p7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1" name="Google Shape;8101;p7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2" name="Google Shape;8102;p7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3" name="Google Shape;8103;p7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4" name="Google Shape;8104;p7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5" name="Google Shape;8105;p7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6" name="Google Shape;8106;p7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7" name="Google Shape;8107;p7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08" name="Google Shape;8108;p7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09" name="Google Shape;8109;p75"/>
          <p:cNvGrpSpPr/>
          <p:nvPr/>
        </p:nvGrpSpPr>
        <p:grpSpPr>
          <a:xfrm>
            <a:off x="3952768" y="4366181"/>
            <a:ext cx="433150" cy="428709"/>
            <a:chOff x="-19396575" y="3708500"/>
            <a:chExt cx="307200" cy="304050"/>
          </a:xfrm>
        </p:grpSpPr>
        <p:sp>
          <p:nvSpPr>
            <p:cNvPr id="8110" name="Google Shape;8110;p7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1" name="Google Shape;8111;p7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2" name="Google Shape;8112;p7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13" name="Google Shape;8113;p75"/>
          <p:cNvGrpSpPr/>
          <p:nvPr/>
        </p:nvGrpSpPr>
        <p:grpSpPr>
          <a:xfrm>
            <a:off x="3947216" y="4893696"/>
            <a:ext cx="444254" cy="429449"/>
            <a:chOff x="-19394200" y="4084200"/>
            <a:chExt cx="315075" cy="304575"/>
          </a:xfrm>
        </p:grpSpPr>
        <p:sp>
          <p:nvSpPr>
            <p:cNvPr id="8114" name="Google Shape;8114;p7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5" name="Google Shape;8115;p7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6" name="Google Shape;8116;p7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7" name="Google Shape;8117;p7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8" name="Google Shape;8118;p7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19" name="Google Shape;8119;p7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20" name="Google Shape;8120;p75"/>
          <p:cNvGrpSpPr/>
          <p:nvPr/>
        </p:nvGrpSpPr>
        <p:grpSpPr>
          <a:xfrm>
            <a:off x="6624192" y="3837047"/>
            <a:ext cx="382074" cy="429802"/>
            <a:chOff x="-17526750" y="3309200"/>
            <a:chExt cx="270975" cy="304825"/>
          </a:xfrm>
        </p:grpSpPr>
        <p:sp>
          <p:nvSpPr>
            <p:cNvPr id="8121" name="Google Shape;8121;p7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2" name="Google Shape;8122;p7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3" name="Google Shape;8123;p7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4" name="Google Shape;8124;p7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5" name="Google Shape;8125;p7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26" name="Google Shape;8126;p75"/>
          <p:cNvGrpSpPr/>
          <p:nvPr/>
        </p:nvGrpSpPr>
        <p:grpSpPr>
          <a:xfrm>
            <a:off x="6601438" y="4366746"/>
            <a:ext cx="427581" cy="427581"/>
            <a:chOff x="-17542500" y="3684100"/>
            <a:chExt cx="303250" cy="303250"/>
          </a:xfrm>
        </p:grpSpPr>
        <p:sp>
          <p:nvSpPr>
            <p:cNvPr id="8127" name="Google Shape;8127;p7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8" name="Google Shape;8128;p7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29" name="Google Shape;8129;p7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0" name="Google Shape;8130;p7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1" name="Google Shape;8131;p7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2" name="Google Shape;8132;p7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3" name="Google Shape;8133;p7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34" name="Google Shape;8134;p75"/>
          <p:cNvGrpSpPr/>
          <p:nvPr/>
        </p:nvGrpSpPr>
        <p:grpSpPr>
          <a:xfrm>
            <a:off x="6600873" y="4907392"/>
            <a:ext cx="428709" cy="402059"/>
            <a:chOff x="-17542500" y="4068450"/>
            <a:chExt cx="304050" cy="285150"/>
          </a:xfrm>
        </p:grpSpPr>
        <p:sp>
          <p:nvSpPr>
            <p:cNvPr id="8135" name="Google Shape;8135;p7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6" name="Google Shape;8136;p7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7" name="Google Shape;8137;p7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8" name="Google Shape;8138;p7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39" name="Google Shape;8139;p7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0" name="Google Shape;8140;p7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41" name="Google Shape;8141;p75"/>
          <p:cNvGrpSpPr/>
          <p:nvPr/>
        </p:nvGrpSpPr>
        <p:grpSpPr>
          <a:xfrm>
            <a:off x="9302749" y="3837592"/>
            <a:ext cx="327648" cy="428709"/>
            <a:chOff x="-15652200" y="3335975"/>
            <a:chExt cx="232375" cy="304050"/>
          </a:xfrm>
        </p:grpSpPr>
        <p:sp>
          <p:nvSpPr>
            <p:cNvPr id="8142" name="Google Shape;8142;p7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3" name="Google Shape;8143;p7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4" name="Google Shape;8144;p7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5" name="Google Shape;8145;p7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6" name="Google Shape;8146;p7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7" name="Google Shape;8147;p7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8" name="Google Shape;8148;p7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49" name="Google Shape;8149;p7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0" name="Google Shape;8150;p7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51" name="Google Shape;8151;p75"/>
          <p:cNvGrpSpPr/>
          <p:nvPr/>
        </p:nvGrpSpPr>
        <p:grpSpPr>
          <a:xfrm>
            <a:off x="1833878" y="3837592"/>
            <a:ext cx="429802" cy="428709"/>
            <a:chOff x="-20946600" y="3317850"/>
            <a:chExt cx="304825" cy="304050"/>
          </a:xfrm>
        </p:grpSpPr>
        <p:sp>
          <p:nvSpPr>
            <p:cNvPr id="8152" name="Google Shape;8152;p7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3" name="Google Shape;8153;p7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4" name="Google Shape;8154;p7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55" name="Google Shape;8155;p75"/>
          <p:cNvGrpSpPr/>
          <p:nvPr/>
        </p:nvGrpSpPr>
        <p:grpSpPr>
          <a:xfrm>
            <a:off x="1834423" y="4366323"/>
            <a:ext cx="428709" cy="428427"/>
            <a:chOff x="-20945825" y="3692175"/>
            <a:chExt cx="304050" cy="303850"/>
          </a:xfrm>
        </p:grpSpPr>
        <p:sp>
          <p:nvSpPr>
            <p:cNvPr id="8156" name="Google Shape;8156;p7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7" name="Google Shape;8157;p7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8" name="Google Shape;8158;p7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59" name="Google Shape;8159;p7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60" name="Google Shape;8160;p75"/>
          <p:cNvGrpSpPr/>
          <p:nvPr/>
        </p:nvGrpSpPr>
        <p:grpSpPr>
          <a:xfrm>
            <a:off x="1858853" y="4894631"/>
            <a:ext cx="379853" cy="427581"/>
            <a:chOff x="-20930075" y="4066100"/>
            <a:chExt cx="269400" cy="303250"/>
          </a:xfrm>
        </p:grpSpPr>
        <p:sp>
          <p:nvSpPr>
            <p:cNvPr id="8161" name="Google Shape;8161;p7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2" name="Google Shape;8162;p7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63" name="Google Shape;8163;p75"/>
          <p:cNvGrpSpPr/>
          <p:nvPr/>
        </p:nvGrpSpPr>
        <p:grpSpPr>
          <a:xfrm>
            <a:off x="4512465" y="3837857"/>
            <a:ext cx="355425" cy="428180"/>
            <a:chOff x="-18994100" y="3334775"/>
            <a:chExt cx="252075" cy="303675"/>
          </a:xfrm>
        </p:grpSpPr>
        <p:sp>
          <p:nvSpPr>
            <p:cNvPr id="8164" name="Google Shape;8164;p7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5" name="Google Shape;8165;p7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6" name="Google Shape;8166;p7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67" name="Google Shape;8167;p7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68" name="Google Shape;8168;p75"/>
          <p:cNvGrpSpPr/>
          <p:nvPr/>
        </p:nvGrpSpPr>
        <p:grpSpPr>
          <a:xfrm>
            <a:off x="4526354" y="4367293"/>
            <a:ext cx="327648" cy="426488"/>
            <a:chOff x="-18983850" y="3710075"/>
            <a:chExt cx="232375" cy="302475"/>
          </a:xfrm>
        </p:grpSpPr>
        <p:sp>
          <p:nvSpPr>
            <p:cNvPr id="8169" name="Google Shape;8169;p7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0" name="Google Shape;8170;p7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1" name="Google Shape;8171;p7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2" name="Google Shape;8172;p7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73" name="Google Shape;8173;p75"/>
          <p:cNvGrpSpPr/>
          <p:nvPr/>
        </p:nvGrpSpPr>
        <p:grpSpPr>
          <a:xfrm>
            <a:off x="4475277" y="4894612"/>
            <a:ext cx="429802" cy="427617"/>
            <a:chOff x="-19020075" y="4084200"/>
            <a:chExt cx="304825" cy="303275"/>
          </a:xfrm>
        </p:grpSpPr>
        <p:sp>
          <p:nvSpPr>
            <p:cNvPr id="8174" name="Google Shape;8174;p7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5" name="Google Shape;8175;p7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6" name="Google Shape;8176;p7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7" name="Google Shape;8177;p7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8" name="Google Shape;8178;p7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79" name="Google Shape;8179;p7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0" name="Google Shape;8180;p7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1" name="Google Shape;8181;p7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2" name="Google Shape;8182;p7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83" name="Google Shape;8183;p75"/>
          <p:cNvGrpSpPr/>
          <p:nvPr/>
        </p:nvGrpSpPr>
        <p:grpSpPr>
          <a:xfrm>
            <a:off x="7163276" y="3837047"/>
            <a:ext cx="378724" cy="429802"/>
            <a:chOff x="-17149475" y="3309200"/>
            <a:chExt cx="268600" cy="304825"/>
          </a:xfrm>
        </p:grpSpPr>
        <p:sp>
          <p:nvSpPr>
            <p:cNvPr id="8184" name="Google Shape;8184;p7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5" name="Google Shape;8185;p7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86" name="Google Shape;8186;p75"/>
          <p:cNvGrpSpPr/>
          <p:nvPr/>
        </p:nvGrpSpPr>
        <p:grpSpPr>
          <a:xfrm>
            <a:off x="7138284" y="4380055"/>
            <a:ext cx="428709" cy="400967"/>
            <a:chOff x="-17168375" y="3692750"/>
            <a:chExt cx="304050" cy="284375"/>
          </a:xfrm>
        </p:grpSpPr>
        <p:sp>
          <p:nvSpPr>
            <p:cNvPr id="8187" name="Google Shape;8187;p7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8" name="Google Shape;8188;p7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89" name="Google Shape;8189;p7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0" name="Google Shape;8190;p7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1" name="Google Shape;8191;p7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2" name="Google Shape;8192;p7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3" name="Google Shape;8193;p7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194" name="Google Shape;8194;p75"/>
          <p:cNvGrpSpPr/>
          <p:nvPr/>
        </p:nvGrpSpPr>
        <p:grpSpPr>
          <a:xfrm>
            <a:off x="7134953" y="4894067"/>
            <a:ext cx="435371" cy="428709"/>
            <a:chOff x="-17170750" y="4058800"/>
            <a:chExt cx="308775" cy="304050"/>
          </a:xfrm>
        </p:grpSpPr>
        <p:sp>
          <p:nvSpPr>
            <p:cNvPr id="8195" name="Google Shape;8195;p7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6" name="Google Shape;8196;p7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7" name="Google Shape;8197;p7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8" name="Google Shape;8198;p7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199" name="Google Shape;8199;p7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0" name="Google Shape;8200;p7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1" name="Google Shape;8201;p7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2" name="Google Shape;8202;p7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3" name="Google Shape;8203;p7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4" name="Google Shape;8204;p7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5" name="Google Shape;8205;p7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6" name="Google Shape;8206;p7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7" name="Google Shape;8207;p7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8" name="Google Shape;8208;p7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09" name="Google Shape;8209;p7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0" name="Google Shape;8210;p7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1" name="Google Shape;8211;p7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12" name="Google Shape;8212;p75"/>
          <p:cNvGrpSpPr/>
          <p:nvPr/>
        </p:nvGrpSpPr>
        <p:grpSpPr>
          <a:xfrm>
            <a:off x="9251672" y="4367293"/>
            <a:ext cx="429802" cy="426488"/>
            <a:chOff x="-15688425" y="3707725"/>
            <a:chExt cx="304825" cy="302475"/>
          </a:xfrm>
        </p:grpSpPr>
        <p:sp>
          <p:nvSpPr>
            <p:cNvPr id="8213" name="Google Shape;8213;p7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4" name="Google Shape;8214;p7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5" name="Google Shape;8215;p7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6" name="Google Shape;8216;p7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7" name="Google Shape;8217;p7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18" name="Google Shape;8218;p7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19" name="Google Shape;8219;p75"/>
          <p:cNvGrpSpPr/>
          <p:nvPr/>
        </p:nvGrpSpPr>
        <p:grpSpPr>
          <a:xfrm>
            <a:off x="2370143" y="3838422"/>
            <a:ext cx="430929" cy="427052"/>
            <a:chOff x="-20572500" y="3319025"/>
            <a:chExt cx="305625" cy="302875"/>
          </a:xfrm>
        </p:grpSpPr>
        <p:sp>
          <p:nvSpPr>
            <p:cNvPr id="8220" name="Google Shape;8220;p7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1" name="Google Shape;8221;p7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22" name="Google Shape;8222;p75"/>
          <p:cNvGrpSpPr/>
          <p:nvPr/>
        </p:nvGrpSpPr>
        <p:grpSpPr>
          <a:xfrm>
            <a:off x="2371251" y="4425173"/>
            <a:ext cx="428709" cy="310727"/>
            <a:chOff x="-20571700" y="3722875"/>
            <a:chExt cx="304050" cy="220375"/>
          </a:xfrm>
        </p:grpSpPr>
        <p:sp>
          <p:nvSpPr>
            <p:cNvPr id="8223" name="Google Shape;8223;p7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4" name="Google Shape;8224;p7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5" name="Google Shape;8225;p7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6" name="Google Shape;8226;p7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7" name="Google Shape;8227;p7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8" name="Google Shape;8228;p7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29" name="Google Shape;8229;p7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30" name="Google Shape;8230;p75"/>
          <p:cNvGrpSpPr/>
          <p:nvPr/>
        </p:nvGrpSpPr>
        <p:grpSpPr>
          <a:xfrm>
            <a:off x="2370706" y="4893521"/>
            <a:ext cx="429802" cy="429802"/>
            <a:chOff x="-20571700" y="4066875"/>
            <a:chExt cx="304825" cy="304825"/>
          </a:xfrm>
        </p:grpSpPr>
        <p:sp>
          <p:nvSpPr>
            <p:cNvPr id="8231" name="Google Shape;8231;p7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2" name="Google Shape;8232;p7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3" name="Google Shape;8233;p7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4" name="Google Shape;8234;p7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5" name="Google Shape;8235;p7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6" name="Google Shape;8236;p7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37" name="Google Shape;8237;p75"/>
          <p:cNvGrpSpPr/>
          <p:nvPr/>
        </p:nvGrpSpPr>
        <p:grpSpPr>
          <a:xfrm>
            <a:off x="5010465" y="3836341"/>
            <a:ext cx="433150" cy="431211"/>
            <a:chOff x="-18645175" y="3334200"/>
            <a:chExt cx="307200" cy="305825"/>
          </a:xfrm>
        </p:grpSpPr>
        <p:sp>
          <p:nvSpPr>
            <p:cNvPr id="8238" name="Google Shape;8238;p7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39" name="Google Shape;8239;p7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0" name="Google Shape;8240;p7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1" name="Google Shape;8241;p7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2" name="Google Shape;8242;p7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43" name="Google Shape;8243;p75"/>
          <p:cNvGrpSpPr/>
          <p:nvPr/>
        </p:nvGrpSpPr>
        <p:grpSpPr>
          <a:xfrm>
            <a:off x="5011030" y="4365618"/>
            <a:ext cx="432023" cy="429837"/>
            <a:chOff x="-18645175" y="3708500"/>
            <a:chExt cx="306400" cy="304850"/>
          </a:xfrm>
        </p:grpSpPr>
        <p:sp>
          <p:nvSpPr>
            <p:cNvPr id="8244" name="Google Shape;8244;p7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5" name="Google Shape;8245;p7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6" name="Google Shape;8246;p7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7" name="Google Shape;8247;p7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8" name="Google Shape;8248;p7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49" name="Google Shape;8249;p7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0" name="Google Shape;8250;p7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51" name="Google Shape;8251;p75"/>
          <p:cNvGrpSpPr/>
          <p:nvPr/>
        </p:nvGrpSpPr>
        <p:grpSpPr>
          <a:xfrm>
            <a:off x="5008809" y="4892904"/>
            <a:ext cx="436464" cy="431035"/>
            <a:chOff x="-18647525" y="4082625"/>
            <a:chExt cx="309550" cy="305700"/>
          </a:xfrm>
        </p:grpSpPr>
        <p:sp>
          <p:nvSpPr>
            <p:cNvPr id="8252" name="Google Shape;8252;p7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3" name="Google Shape;8253;p7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4" name="Google Shape;8254;p7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5" name="Google Shape;8255;p7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56" name="Google Shape;8256;p75"/>
          <p:cNvGrpSpPr/>
          <p:nvPr/>
        </p:nvGrpSpPr>
        <p:grpSpPr>
          <a:xfrm>
            <a:off x="7690243" y="3837612"/>
            <a:ext cx="377597" cy="428673"/>
            <a:chOff x="-16775350" y="3309200"/>
            <a:chExt cx="267800" cy="304025"/>
          </a:xfrm>
        </p:grpSpPr>
        <p:sp>
          <p:nvSpPr>
            <p:cNvPr id="8257" name="Google Shape;8257;p7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8" name="Google Shape;8258;p7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59" name="Google Shape;8259;p7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60" name="Google Shape;8260;p75"/>
          <p:cNvGrpSpPr/>
          <p:nvPr/>
        </p:nvGrpSpPr>
        <p:grpSpPr>
          <a:xfrm>
            <a:off x="7690243" y="4364508"/>
            <a:ext cx="377597" cy="432058"/>
            <a:chOff x="-16775350" y="3683300"/>
            <a:chExt cx="267800" cy="306425"/>
          </a:xfrm>
        </p:grpSpPr>
        <p:sp>
          <p:nvSpPr>
            <p:cNvPr id="8261" name="Google Shape;8261;p7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2" name="Google Shape;8262;p7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3" name="Google Shape;8263;p7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64" name="Google Shape;8264;p75"/>
          <p:cNvGrpSpPr/>
          <p:nvPr/>
        </p:nvGrpSpPr>
        <p:grpSpPr>
          <a:xfrm>
            <a:off x="7663578" y="4894085"/>
            <a:ext cx="430929" cy="428673"/>
            <a:chOff x="-16794250" y="4058225"/>
            <a:chExt cx="305625" cy="304025"/>
          </a:xfrm>
        </p:grpSpPr>
        <p:sp>
          <p:nvSpPr>
            <p:cNvPr id="8265" name="Google Shape;8265;p7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6" name="Google Shape;8266;p7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7" name="Google Shape;8267;p7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8" name="Google Shape;8268;p7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69" name="Google Shape;8269;p7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0" name="Google Shape;8270;p7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1" name="Google Shape;8271;p7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2" name="Google Shape;8272;p7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3" name="Google Shape;8273;p7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274" name="Google Shape;8274;p75"/>
          <p:cNvSpPr/>
          <p:nvPr/>
        </p:nvSpPr>
        <p:spPr>
          <a:xfrm>
            <a:off x="9249961" y="4893737"/>
            <a:ext cx="432023" cy="429802"/>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275" name="Google Shape;8275;p75"/>
          <p:cNvGrpSpPr/>
          <p:nvPr/>
        </p:nvGrpSpPr>
        <p:grpSpPr>
          <a:xfrm>
            <a:off x="2894342" y="3837592"/>
            <a:ext cx="436464" cy="428709"/>
            <a:chOff x="-20199150" y="3317850"/>
            <a:chExt cx="309550" cy="304050"/>
          </a:xfrm>
        </p:grpSpPr>
        <p:sp>
          <p:nvSpPr>
            <p:cNvPr id="8276" name="Google Shape;8276;p7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7" name="Google Shape;8277;p7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8" name="Google Shape;8278;p7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79" name="Google Shape;8279;p7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0" name="Google Shape;8280;p7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1" name="Google Shape;8281;p7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2" name="Google Shape;8282;p7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83" name="Google Shape;8283;p75"/>
          <p:cNvGrpSpPr/>
          <p:nvPr/>
        </p:nvGrpSpPr>
        <p:grpSpPr>
          <a:xfrm>
            <a:off x="2896563" y="4365495"/>
            <a:ext cx="432023" cy="430084"/>
            <a:chOff x="-20199150" y="3693150"/>
            <a:chExt cx="306400" cy="305025"/>
          </a:xfrm>
        </p:grpSpPr>
        <p:sp>
          <p:nvSpPr>
            <p:cNvPr id="8284" name="Google Shape;8284;p7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5" name="Google Shape;8285;p7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6" name="Google Shape;8286;p7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7" name="Google Shape;8287;p7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8" name="Google Shape;8288;p7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89" name="Google Shape;8289;p7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90" name="Google Shape;8290;p75"/>
          <p:cNvGrpSpPr/>
          <p:nvPr/>
        </p:nvGrpSpPr>
        <p:grpSpPr>
          <a:xfrm>
            <a:off x="2897110" y="4892957"/>
            <a:ext cx="430929" cy="430929"/>
            <a:chOff x="-20197575" y="4066875"/>
            <a:chExt cx="305625" cy="305625"/>
          </a:xfrm>
        </p:grpSpPr>
        <p:sp>
          <p:nvSpPr>
            <p:cNvPr id="8291" name="Google Shape;8291;p7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2" name="Google Shape;8292;p7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3" name="Google Shape;8293;p7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4" name="Google Shape;8294;p7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5" name="Google Shape;8295;p7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6" name="Google Shape;8296;p7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7" name="Google Shape;8297;p7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298" name="Google Shape;8298;p7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299" name="Google Shape;8299;p75"/>
          <p:cNvGrpSpPr/>
          <p:nvPr/>
        </p:nvGrpSpPr>
        <p:grpSpPr>
          <a:xfrm>
            <a:off x="5551672" y="3835636"/>
            <a:ext cx="428709" cy="432622"/>
            <a:chOff x="-18271050" y="3333200"/>
            <a:chExt cx="304050" cy="306825"/>
          </a:xfrm>
        </p:grpSpPr>
        <p:sp>
          <p:nvSpPr>
            <p:cNvPr id="8300" name="Google Shape;8300;p7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1" name="Google Shape;8301;p7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2" name="Google Shape;8302;p7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3" name="Google Shape;8303;p7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4" name="Google Shape;8304;p7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05" name="Google Shape;8305;p75"/>
          <p:cNvGrpSpPr/>
          <p:nvPr/>
        </p:nvGrpSpPr>
        <p:grpSpPr>
          <a:xfrm>
            <a:off x="5552219" y="4366745"/>
            <a:ext cx="427617" cy="427581"/>
            <a:chOff x="-18270275" y="3710875"/>
            <a:chExt cx="303275" cy="303250"/>
          </a:xfrm>
        </p:grpSpPr>
        <p:sp>
          <p:nvSpPr>
            <p:cNvPr id="8306" name="Google Shape;8306;p7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7" name="Google Shape;8307;p7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8" name="Google Shape;8308;p7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09" name="Google Shape;8309;p7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0" name="Google Shape;8310;p7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1" name="Google Shape;8311;p7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12" name="Google Shape;8312;p75"/>
          <p:cNvGrpSpPr/>
          <p:nvPr/>
        </p:nvGrpSpPr>
        <p:grpSpPr>
          <a:xfrm>
            <a:off x="5603314" y="4894612"/>
            <a:ext cx="325426" cy="427617"/>
            <a:chOff x="-18234025" y="4084200"/>
            <a:chExt cx="230800" cy="303275"/>
          </a:xfrm>
        </p:grpSpPr>
        <p:sp>
          <p:nvSpPr>
            <p:cNvPr id="8313" name="Google Shape;8313;p7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4" name="Google Shape;8314;p7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5" name="Google Shape;8315;p7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16" name="Google Shape;8316;p75"/>
          <p:cNvGrpSpPr/>
          <p:nvPr/>
        </p:nvGrpSpPr>
        <p:grpSpPr>
          <a:xfrm>
            <a:off x="8192730" y="3837047"/>
            <a:ext cx="428709" cy="429802"/>
            <a:chOff x="-16419350" y="3308400"/>
            <a:chExt cx="304050" cy="304825"/>
          </a:xfrm>
        </p:grpSpPr>
        <p:sp>
          <p:nvSpPr>
            <p:cNvPr id="8317" name="Google Shape;8317;p7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8" name="Google Shape;8318;p7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19" name="Google Shape;8319;p7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0" name="Google Shape;8320;p7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1" name="Google Shape;8321;p7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2" name="Google Shape;8322;p7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3" name="Google Shape;8323;p7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24" name="Google Shape;8324;p75"/>
          <p:cNvGrpSpPr/>
          <p:nvPr/>
        </p:nvGrpSpPr>
        <p:grpSpPr>
          <a:xfrm>
            <a:off x="8218287" y="4364492"/>
            <a:ext cx="377597" cy="432093"/>
            <a:chOff x="-16401225" y="3683275"/>
            <a:chExt cx="267800" cy="306450"/>
          </a:xfrm>
        </p:grpSpPr>
        <p:sp>
          <p:nvSpPr>
            <p:cNvPr id="8325" name="Google Shape;8325;p7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6" name="Google Shape;8326;p7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7" name="Google Shape;8327;p7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8" name="Google Shape;8328;p7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29" name="Google Shape;8329;p7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0" name="Google Shape;8330;p7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1" name="Google Shape;8331;p7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32" name="Google Shape;8332;p75"/>
          <p:cNvGrpSpPr/>
          <p:nvPr/>
        </p:nvGrpSpPr>
        <p:grpSpPr>
          <a:xfrm>
            <a:off x="8192185" y="4894613"/>
            <a:ext cx="429802" cy="427617"/>
            <a:chOff x="-16419350" y="4058200"/>
            <a:chExt cx="304825" cy="303275"/>
          </a:xfrm>
        </p:grpSpPr>
        <p:sp>
          <p:nvSpPr>
            <p:cNvPr id="8333" name="Google Shape;8333;p7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4" name="Google Shape;8334;p7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5" name="Google Shape;8335;p7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6" name="Google Shape;8336;p7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7" name="Google Shape;8337;p7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8" name="Google Shape;8338;p7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39" name="Google Shape;8339;p7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40" name="Google Shape;8340;p75"/>
          <p:cNvGrpSpPr/>
          <p:nvPr/>
        </p:nvGrpSpPr>
        <p:grpSpPr>
          <a:xfrm>
            <a:off x="9780279" y="3838421"/>
            <a:ext cx="429837" cy="427052"/>
            <a:chOff x="-15296200" y="3326900"/>
            <a:chExt cx="304850" cy="302875"/>
          </a:xfrm>
        </p:grpSpPr>
        <p:sp>
          <p:nvSpPr>
            <p:cNvPr id="8341" name="Google Shape;8341;p7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2" name="Google Shape;8342;p7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3" name="Google Shape;8343;p7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4" name="Google Shape;8344;p7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5" name="Google Shape;8345;p7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46" name="Google Shape;8346;p75"/>
          <p:cNvGrpSpPr/>
          <p:nvPr/>
        </p:nvGrpSpPr>
        <p:grpSpPr>
          <a:xfrm>
            <a:off x="3401307" y="3854109"/>
            <a:ext cx="464240" cy="395679"/>
            <a:chOff x="-19835275" y="3330250"/>
            <a:chExt cx="329250" cy="280625"/>
          </a:xfrm>
        </p:grpSpPr>
        <p:sp>
          <p:nvSpPr>
            <p:cNvPr id="8347" name="Google Shape;8347;p7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8" name="Google Shape;8348;p7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49" name="Google Shape;8349;p7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50" name="Google Shape;8350;p75"/>
          <p:cNvGrpSpPr/>
          <p:nvPr/>
        </p:nvGrpSpPr>
        <p:grpSpPr>
          <a:xfrm>
            <a:off x="3418508" y="4366076"/>
            <a:ext cx="429837" cy="428921"/>
            <a:chOff x="-19822675" y="3692750"/>
            <a:chExt cx="304850" cy="304200"/>
          </a:xfrm>
        </p:grpSpPr>
        <p:sp>
          <p:nvSpPr>
            <p:cNvPr id="8351" name="Google Shape;8351;p7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2" name="Google Shape;8352;p7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3" name="Google Shape;8353;p7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4" name="Google Shape;8354;p7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5" name="Google Shape;8355;p7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56" name="Google Shape;8356;p75"/>
          <p:cNvGrpSpPr/>
          <p:nvPr/>
        </p:nvGrpSpPr>
        <p:grpSpPr>
          <a:xfrm>
            <a:off x="3419072" y="4893521"/>
            <a:ext cx="428709" cy="429802"/>
            <a:chOff x="-19822675" y="4066875"/>
            <a:chExt cx="304050" cy="304825"/>
          </a:xfrm>
        </p:grpSpPr>
        <p:sp>
          <p:nvSpPr>
            <p:cNvPr id="8357" name="Google Shape;8357;p7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8" name="Google Shape;8358;p7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59" name="Google Shape;8359;p7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0" name="Google Shape;8360;p7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1" name="Google Shape;8361;p7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2" name="Google Shape;8362;p7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63" name="Google Shape;8363;p75"/>
          <p:cNvGrpSpPr/>
          <p:nvPr/>
        </p:nvGrpSpPr>
        <p:grpSpPr>
          <a:xfrm>
            <a:off x="6099254" y="3837592"/>
            <a:ext cx="380980" cy="428709"/>
            <a:chOff x="-17878825" y="3334400"/>
            <a:chExt cx="270200" cy="304050"/>
          </a:xfrm>
        </p:grpSpPr>
        <p:sp>
          <p:nvSpPr>
            <p:cNvPr id="8364" name="Google Shape;8364;p7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5" name="Google Shape;8365;p7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6" name="Google Shape;8366;p7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7" name="Google Shape;8367;p7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8" name="Google Shape;8368;p7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69" name="Google Shape;8369;p7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0" name="Google Shape;8370;p7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71" name="Google Shape;8371;p75"/>
          <p:cNvGrpSpPr/>
          <p:nvPr/>
        </p:nvGrpSpPr>
        <p:grpSpPr>
          <a:xfrm>
            <a:off x="6074280" y="4365072"/>
            <a:ext cx="430929" cy="430929"/>
            <a:chOff x="-17896150" y="3709300"/>
            <a:chExt cx="305625" cy="305625"/>
          </a:xfrm>
        </p:grpSpPr>
        <p:sp>
          <p:nvSpPr>
            <p:cNvPr id="8372" name="Google Shape;8372;p7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3" name="Google Shape;8373;p7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4" name="Google Shape;8374;p7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5" name="Google Shape;8375;p7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76" name="Google Shape;8376;p75"/>
          <p:cNvGrpSpPr/>
          <p:nvPr/>
        </p:nvGrpSpPr>
        <p:grpSpPr>
          <a:xfrm>
            <a:off x="6100928" y="4892956"/>
            <a:ext cx="377632" cy="430929"/>
            <a:chOff x="-17878025" y="4082625"/>
            <a:chExt cx="267825" cy="305625"/>
          </a:xfrm>
        </p:grpSpPr>
        <p:sp>
          <p:nvSpPr>
            <p:cNvPr id="8377" name="Google Shape;8377;p7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8" name="Google Shape;8378;p7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79" name="Google Shape;8379;p7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0" name="Google Shape;8380;p7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1" name="Google Shape;8381;p7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2" name="Google Shape;8382;p7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3" name="Google Shape;8383;p7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384" name="Google Shape;8384;p75"/>
          <p:cNvGrpSpPr/>
          <p:nvPr/>
        </p:nvGrpSpPr>
        <p:grpSpPr>
          <a:xfrm>
            <a:off x="8720245" y="3849808"/>
            <a:ext cx="429837" cy="404280"/>
            <a:chOff x="-16044450" y="3317850"/>
            <a:chExt cx="304850" cy="286725"/>
          </a:xfrm>
        </p:grpSpPr>
        <p:sp>
          <p:nvSpPr>
            <p:cNvPr id="8385" name="Google Shape;8385;p7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6" name="Google Shape;8386;p7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7" name="Google Shape;8387;p7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88" name="Google Shape;8388;p7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389" name="Google Shape;8389;p75"/>
          <p:cNvSpPr/>
          <p:nvPr/>
        </p:nvSpPr>
        <p:spPr>
          <a:xfrm>
            <a:off x="8720741" y="4365816"/>
            <a:ext cx="427617" cy="42983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390" name="Google Shape;8390;p75"/>
          <p:cNvGrpSpPr/>
          <p:nvPr/>
        </p:nvGrpSpPr>
        <p:grpSpPr>
          <a:xfrm>
            <a:off x="8756905" y="4894209"/>
            <a:ext cx="356517" cy="428427"/>
            <a:chOff x="-16018450" y="4058400"/>
            <a:chExt cx="252850" cy="303850"/>
          </a:xfrm>
        </p:grpSpPr>
        <p:sp>
          <p:nvSpPr>
            <p:cNvPr id="8391" name="Google Shape;8391;p7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2" name="Google Shape;8392;p7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3" name="Google Shape;8393;p7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4" name="Google Shape;8394;p7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395" name="Google Shape;8395;p75"/>
          <p:cNvSpPr/>
          <p:nvPr/>
        </p:nvSpPr>
        <p:spPr>
          <a:xfrm>
            <a:off x="9780274" y="4366944"/>
            <a:ext cx="428673" cy="427581"/>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396" name="Google Shape;8396;p75"/>
          <p:cNvGrpSpPr/>
          <p:nvPr/>
        </p:nvGrpSpPr>
        <p:grpSpPr>
          <a:xfrm>
            <a:off x="7725296" y="2672335"/>
            <a:ext cx="334098" cy="380310"/>
            <a:chOff x="4995050" y="3245650"/>
            <a:chExt cx="236950" cy="269725"/>
          </a:xfrm>
        </p:grpSpPr>
        <p:sp>
          <p:nvSpPr>
            <p:cNvPr id="8397" name="Google Shape;8397;p7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8" name="Google Shape;8398;p7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399" name="Google Shape;8399;p7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400" name="Google Shape;8400;p75"/>
            <p:cNvGrpSpPr/>
            <p:nvPr/>
          </p:nvGrpSpPr>
          <p:grpSpPr>
            <a:xfrm>
              <a:off x="4995050" y="3245650"/>
              <a:ext cx="236950" cy="269725"/>
              <a:chOff x="4995050" y="3245650"/>
              <a:chExt cx="236950" cy="269725"/>
            </a:xfrm>
          </p:grpSpPr>
          <p:sp>
            <p:nvSpPr>
              <p:cNvPr id="8401" name="Google Shape;8401;p7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2" name="Google Shape;8402;p7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grpSp>
        <p:nvGrpSpPr>
          <p:cNvPr id="8403" name="Google Shape;8403;p75"/>
          <p:cNvGrpSpPr/>
          <p:nvPr/>
        </p:nvGrpSpPr>
        <p:grpSpPr>
          <a:xfrm>
            <a:off x="5548040" y="2120681"/>
            <a:ext cx="438732" cy="436504"/>
            <a:chOff x="4724650" y="2885700"/>
            <a:chExt cx="270750" cy="269375"/>
          </a:xfrm>
        </p:grpSpPr>
        <p:sp>
          <p:nvSpPr>
            <p:cNvPr id="8404" name="Google Shape;8404;p7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5" name="Google Shape;8405;p7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6" name="Google Shape;8406;p7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7" name="Google Shape;8407;p7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8" name="Google Shape;8408;p7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09" name="Google Shape;8409;p7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0" name="Google Shape;8410;p7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411" name="Google Shape;8411;p75"/>
          <p:cNvGrpSpPr/>
          <p:nvPr/>
        </p:nvGrpSpPr>
        <p:grpSpPr>
          <a:xfrm>
            <a:off x="4521028" y="2115662"/>
            <a:ext cx="353209" cy="424315"/>
            <a:chOff x="4459350" y="2882125"/>
            <a:chExt cx="228375" cy="274350"/>
          </a:xfrm>
        </p:grpSpPr>
        <p:sp>
          <p:nvSpPr>
            <p:cNvPr id="8412" name="Google Shape;8412;p7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3" name="Google Shape;8413;p7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4" name="Google Shape;8414;p7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5" name="Google Shape;8415;p7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16" name="Google Shape;8416;p7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8417" name="Google Shape;8417;p7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21"/>
        <p:cNvGrpSpPr/>
        <p:nvPr/>
      </p:nvGrpSpPr>
      <p:grpSpPr>
        <a:xfrm>
          <a:off x="0" y="0"/>
          <a:ext cx="0" cy="0"/>
          <a:chOff x="0" y="0"/>
          <a:chExt cx="0" cy="0"/>
        </a:xfrm>
      </p:grpSpPr>
      <p:sp>
        <p:nvSpPr>
          <p:cNvPr id="8422" name="Google Shape;8422;p76"/>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t>Performing </a:t>
            </a:r>
            <a:r>
              <a:rPr lang="es">
                <a:solidFill>
                  <a:srgbClr val="FFFFFF"/>
                </a:solidFill>
                <a:latin typeface="Proxima Nova Semibold"/>
                <a:ea typeface="Proxima Nova Semibold"/>
                <a:cs typeface="Proxima Nova Semibold"/>
                <a:sym typeface="Proxima Nova Semibold"/>
              </a:rPr>
              <a:t>Arts Icons</a:t>
            </a:r>
            <a:endParaRPr>
              <a:solidFill>
                <a:srgbClr val="FFFFFF"/>
              </a:solidFill>
              <a:latin typeface="Proxima Nova Semibold"/>
              <a:ea typeface="Proxima Nova Semibold"/>
              <a:cs typeface="Proxima Nova Semibold"/>
              <a:sym typeface="Proxima Nova Semibold"/>
            </a:endParaRPr>
          </a:p>
        </p:txBody>
      </p:sp>
      <p:grpSp>
        <p:nvGrpSpPr>
          <p:cNvPr id="8423" name="Google Shape;8423;p76"/>
          <p:cNvGrpSpPr/>
          <p:nvPr/>
        </p:nvGrpSpPr>
        <p:grpSpPr>
          <a:xfrm>
            <a:off x="2053094" y="2112185"/>
            <a:ext cx="432665" cy="429461"/>
            <a:chOff x="-13966675" y="1639700"/>
            <a:chExt cx="354450" cy="351825"/>
          </a:xfrm>
        </p:grpSpPr>
        <p:sp>
          <p:nvSpPr>
            <p:cNvPr id="8424" name="Google Shape;8424;p76"/>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5" name="Google Shape;8425;p76"/>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6" name="Google Shape;8426;p76"/>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7" name="Google Shape;8427;p76"/>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28" name="Google Shape;8428;p76"/>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429" name="Google Shape;8429;p76"/>
          <p:cNvSpPr/>
          <p:nvPr/>
        </p:nvSpPr>
        <p:spPr>
          <a:xfrm>
            <a:off x="2054079" y="2626501"/>
            <a:ext cx="430742" cy="431718"/>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0" name="Google Shape;8430;p76"/>
          <p:cNvSpPr/>
          <p:nvPr/>
        </p:nvSpPr>
        <p:spPr>
          <a:xfrm>
            <a:off x="2666903" y="3171649"/>
            <a:ext cx="277884" cy="428820"/>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431" name="Google Shape;8431;p76"/>
          <p:cNvGrpSpPr/>
          <p:nvPr/>
        </p:nvGrpSpPr>
        <p:grpSpPr>
          <a:xfrm>
            <a:off x="4216393" y="2111788"/>
            <a:ext cx="429765" cy="430253"/>
            <a:chOff x="-12199250" y="1662675"/>
            <a:chExt cx="352075" cy="352475"/>
          </a:xfrm>
        </p:grpSpPr>
        <p:sp>
          <p:nvSpPr>
            <p:cNvPr id="8432" name="Google Shape;8432;p76"/>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3" name="Google Shape;8433;p76"/>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4" name="Google Shape;8434;p76"/>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435" name="Google Shape;8435;p76"/>
          <p:cNvGrpSpPr/>
          <p:nvPr/>
        </p:nvGrpSpPr>
        <p:grpSpPr>
          <a:xfrm>
            <a:off x="4214943" y="2626022"/>
            <a:ext cx="432665" cy="432665"/>
            <a:chOff x="-12199250" y="2096250"/>
            <a:chExt cx="354450" cy="354450"/>
          </a:xfrm>
        </p:grpSpPr>
        <p:sp>
          <p:nvSpPr>
            <p:cNvPr id="8436" name="Google Shape;8436;p76"/>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37" name="Google Shape;8437;p76"/>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438" name="Google Shape;8438;p76"/>
          <p:cNvGrpSpPr/>
          <p:nvPr/>
        </p:nvGrpSpPr>
        <p:grpSpPr>
          <a:xfrm>
            <a:off x="4756632" y="3170195"/>
            <a:ext cx="429765" cy="431718"/>
            <a:chOff x="-12199250" y="2530225"/>
            <a:chExt cx="352075" cy="353675"/>
          </a:xfrm>
        </p:grpSpPr>
        <p:sp>
          <p:nvSpPr>
            <p:cNvPr id="8439" name="Google Shape;8439;p76"/>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0" name="Google Shape;8440;p76"/>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1" name="Google Shape;8441;p76"/>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2" name="Google Shape;8442;p76"/>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443" name="Google Shape;8443;p76"/>
          <p:cNvSpPr/>
          <p:nvPr/>
        </p:nvSpPr>
        <p:spPr>
          <a:xfrm>
            <a:off x="6373589" y="2110936"/>
            <a:ext cx="431718" cy="43196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444" name="Google Shape;8444;p76"/>
          <p:cNvGrpSpPr/>
          <p:nvPr/>
        </p:nvGrpSpPr>
        <p:grpSpPr>
          <a:xfrm>
            <a:off x="6373098" y="2627930"/>
            <a:ext cx="432665" cy="428850"/>
            <a:chOff x="-10462550" y="2057650"/>
            <a:chExt cx="354450" cy="351325"/>
          </a:xfrm>
        </p:grpSpPr>
        <p:sp>
          <p:nvSpPr>
            <p:cNvPr id="8445" name="Google Shape;8445;p76"/>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46" name="Google Shape;8446;p76"/>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447" name="Google Shape;8447;p76"/>
          <p:cNvSpPr/>
          <p:nvPr/>
        </p:nvSpPr>
        <p:spPr>
          <a:xfrm>
            <a:off x="6931618" y="3170200"/>
            <a:ext cx="396136" cy="431718"/>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448" name="Google Shape;8448;p76"/>
          <p:cNvGrpSpPr/>
          <p:nvPr/>
        </p:nvGrpSpPr>
        <p:grpSpPr>
          <a:xfrm>
            <a:off x="8513476" y="2111711"/>
            <a:ext cx="474014" cy="430406"/>
            <a:chOff x="-8692750" y="1622100"/>
            <a:chExt cx="388325" cy="352600"/>
          </a:xfrm>
        </p:grpSpPr>
        <p:sp>
          <p:nvSpPr>
            <p:cNvPr id="8449" name="Google Shape;8449;p76"/>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0" name="Google Shape;8450;p76"/>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451" name="Google Shape;8451;p76"/>
          <p:cNvGrpSpPr/>
          <p:nvPr/>
        </p:nvGrpSpPr>
        <p:grpSpPr>
          <a:xfrm>
            <a:off x="2589979" y="2111055"/>
            <a:ext cx="431688" cy="431718"/>
            <a:chOff x="-13529550" y="1639425"/>
            <a:chExt cx="353650" cy="353675"/>
          </a:xfrm>
        </p:grpSpPr>
        <p:sp>
          <p:nvSpPr>
            <p:cNvPr id="8452" name="Google Shape;8452;p76"/>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3" name="Google Shape;8453;p76"/>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4" name="Google Shape;8454;p76"/>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5" name="Google Shape;8455;p76"/>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6" name="Google Shape;8456;p76"/>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7" name="Google Shape;8457;p76"/>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8" name="Google Shape;8458;p76"/>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59" name="Google Shape;8459;p76"/>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460" name="Google Shape;8460;p76"/>
          <p:cNvGrpSpPr/>
          <p:nvPr/>
        </p:nvGrpSpPr>
        <p:grpSpPr>
          <a:xfrm>
            <a:off x="2588530" y="2627457"/>
            <a:ext cx="434587" cy="429796"/>
            <a:chOff x="-13531925" y="2075775"/>
            <a:chExt cx="356025" cy="352100"/>
          </a:xfrm>
        </p:grpSpPr>
        <p:sp>
          <p:nvSpPr>
            <p:cNvPr id="8461" name="Google Shape;8461;p76"/>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2" name="Google Shape;8462;p76"/>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463" name="Google Shape;8463;p76"/>
          <p:cNvGrpSpPr/>
          <p:nvPr/>
        </p:nvGrpSpPr>
        <p:grpSpPr>
          <a:xfrm>
            <a:off x="3130691" y="3170683"/>
            <a:ext cx="430742" cy="430742"/>
            <a:chOff x="-13528775" y="2507400"/>
            <a:chExt cx="352875" cy="352875"/>
          </a:xfrm>
        </p:grpSpPr>
        <p:sp>
          <p:nvSpPr>
            <p:cNvPr id="8464" name="Google Shape;8464;p76"/>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5" name="Google Shape;8465;p76"/>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6" name="Google Shape;8466;p76"/>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467" name="Google Shape;8467;p76"/>
          <p:cNvSpPr/>
          <p:nvPr/>
        </p:nvSpPr>
        <p:spPr>
          <a:xfrm>
            <a:off x="4751331" y="2150486"/>
            <a:ext cx="431718" cy="352864"/>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68" name="Google Shape;8468;p76"/>
          <p:cNvSpPr/>
          <p:nvPr/>
        </p:nvSpPr>
        <p:spPr>
          <a:xfrm>
            <a:off x="4750857" y="2627094"/>
            <a:ext cx="432665" cy="430529"/>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469" name="Google Shape;8469;p76"/>
          <p:cNvGrpSpPr/>
          <p:nvPr/>
        </p:nvGrpSpPr>
        <p:grpSpPr>
          <a:xfrm>
            <a:off x="5312711" y="3170195"/>
            <a:ext cx="389392" cy="431718"/>
            <a:chOff x="-11747150" y="2530225"/>
            <a:chExt cx="319000" cy="353675"/>
          </a:xfrm>
        </p:grpSpPr>
        <p:sp>
          <p:nvSpPr>
            <p:cNvPr id="8470" name="Google Shape;8470;p76"/>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1" name="Google Shape;8471;p76"/>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472" name="Google Shape;8472;p76"/>
          <p:cNvGrpSpPr/>
          <p:nvPr/>
        </p:nvGrpSpPr>
        <p:grpSpPr>
          <a:xfrm>
            <a:off x="6917100" y="2111545"/>
            <a:ext cx="430742" cy="430742"/>
            <a:chOff x="-10027775" y="1622900"/>
            <a:chExt cx="352875" cy="352875"/>
          </a:xfrm>
        </p:grpSpPr>
        <p:sp>
          <p:nvSpPr>
            <p:cNvPr id="8473" name="Google Shape;8473;p76"/>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4" name="Google Shape;8474;p76"/>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5" name="Google Shape;8475;p76"/>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6" name="Google Shape;8476;p76"/>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7" name="Google Shape;8477;p76"/>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78" name="Google Shape;8478;p76"/>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479" name="Google Shape;8479;p76"/>
          <p:cNvSpPr/>
          <p:nvPr/>
        </p:nvSpPr>
        <p:spPr>
          <a:xfrm>
            <a:off x="6925769" y="2626392"/>
            <a:ext cx="413438" cy="431932"/>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480" name="Google Shape;8480;p76"/>
          <p:cNvGrpSpPr/>
          <p:nvPr/>
        </p:nvGrpSpPr>
        <p:grpSpPr>
          <a:xfrm>
            <a:off x="7468875" y="3169721"/>
            <a:ext cx="407671" cy="432665"/>
            <a:chOff x="-10019125" y="2490075"/>
            <a:chExt cx="333975" cy="354450"/>
          </a:xfrm>
        </p:grpSpPr>
        <p:sp>
          <p:nvSpPr>
            <p:cNvPr id="8481" name="Google Shape;8481;p76"/>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2" name="Google Shape;8482;p76"/>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3" name="Google Shape;8483;p76"/>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4" name="Google Shape;8484;p76"/>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485" name="Google Shape;8485;p76"/>
          <p:cNvGrpSpPr/>
          <p:nvPr/>
        </p:nvGrpSpPr>
        <p:grpSpPr>
          <a:xfrm>
            <a:off x="8527896" y="2625535"/>
            <a:ext cx="445176" cy="433640"/>
            <a:chOff x="-8684100" y="2032450"/>
            <a:chExt cx="364700" cy="355250"/>
          </a:xfrm>
        </p:grpSpPr>
        <p:sp>
          <p:nvSpPr>
            <p:cNvPr id="8486" name="Google Shape;8486;p76"/>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7" name="Google Shape;8487;p76"/>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88" name="Google Shape;8488;p76"/>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489" name="Google Shape;8489;p76"/>
          <p:cNvSpPr/>
          <p:nvPr/>
        </p:nvSpPr>
        <p:spPr>
          <a:xfrm>
            <a:off x="3161392" y="2111547"/>
            <a:ext cx="379810" cy="430742"/>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490" name="Google Shape;8490;p76"/>
          <p:cNvGrpSpPr/>
          <p:nvPr/>
        </p:nvGrpSpPr>
        <p:grpSpPr>
          <a:xfrm>
            <a:off x="3133982" y="2626404"/>
            <a:ext cx="434587" cy="431901"/>
            <a:chOff x="-13095575" y="2073400"/>
            <a:chExt cx="356025" cy="353825"/>
          </a:xfrm>
        </p:grpSpPr>
        <p:sp>
          <p:nvSpPr>
            <p:cNvPr id="8491" name="Google Shape;8491;p76"/>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2" name="Google Shape;8492;p76"/>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3" name="Google Shape;8493;p76"/>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4" name="Google Shape;8494;p76"/>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5" name="Google Shape;8495;p76"/>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6" name="Google Shape;8496;p76"/>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7" name="Google Shape;8497;p76"/>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498" name="Google Shape;8498;p76"/>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499" name="Google Shape;8499;p76"/>
          <p:cNvSpPr/>
          <p:nvPr/>
        </p:nvSpPr>
        <p:spPr>
          <a:xfrm>
            <a:off x="3675676" y="3170688"/>
            <a:ext cx="431718" cy="430742"/>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500" name="Google Shape;8500;p76"/>
          <p:cNvGrpSpPr/>
          <p:nvPr/>
        </p:nvGrpSpPr>
        <p:grpSpPr>
          <a:xfrm>
            <a:off x="5295328" y="2110521"/>
            <a:ext cx="433640" cy="432786"/>
            <a:chOff x="-11332875" y="1660700"/>
            <a:chExt cx="355250" cy="354550"/>
          </a:xfrm>
        </p:grpSpPr>
        <p:sp>
          <p:nvSpPr>
            <p:cNvPr id="8501" name="Google Shape;8501;p76"/>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2" name="Google Shape;8502;p76"/>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3" name="Google Shape;8503;p76"/>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4" name="Google Shape;8504;p76"/>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505" name="Google Shape;8505;p76"/>
          <p:cNvSpPr/>
          <p:nvPr/>
        </p:nvSpPr>
        <p:spPr>
          <a:xfrm>
            <a:off x="5293913" y="2627950"/>
            <a:ext cx="436509" cy="428820"/>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6" name="Google Shape;8506;p76"/>
          <p:cNvSpPr/>
          <p:nvPr/>
        </p:nvSpPr>
        <p:spPr>
          <a:xfrm>
            <a:off x="5835113" y="3197115"/>
            <a:ext cx="434587" cy="3778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507" name="Google Shape;8507;p76"/>
          <p:cNvGrpSpPr/>
          <p:nvPr/>
        </p:nvGrpSpPr>
        <p:grpSpPr>
          <a:xfrm>
            <a:off x="7478017" y="2109621"/>
            <a:ext cx="378833" cy="434587"/>
            <a:chOff x="-9570950" y="1622100"/>
            <a:chExt cx="310350" cy="356025"/>
          </a:xfrm>
        </p:grpSpPr>
        <p:sp>
          <p:nvSpPr>
            <p:cNvPr id="8508" name="Google Shape;8508;p76"/>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09" name="Google Shape;8509;p76"/>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10" name="Google Shape;8510;p76"/>
          <p:cNvGrpSpPr/>
          <p:nvPr/>
        </p:nvGrpSpPr>
        <p:grpSpPr>
          <a:xfrm>
            <a:off x="7451101" y="2626496"/>
            <a:ext cx="432665" cy="431718"/>
            <a:chOff x="-9594575" y="2056875"/>
            <a:chExt cx="354450" cy="353675"/>
          </a:xfrm>
        </p:grpSpPr>
        <p:sp>
          <p:nvSpPr>
            <p:cNvPr id="8511" name="Google Shape;8511;p76"/>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2" name="Google Shape;8512;p76"/>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3" name="Google Shape;8513;p76"/>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514" name="Google Shape;8514;p76"/>
          <p:cNvSpPr/>
          <p:nvPr/>
        </p:nvSpPr>
        <p:spPr>
          <a:xfrm>
            <a:off x="9076862" y="2664965"/>
            <a:ext cx="432695" cy="354786"/>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515" name="Google Shape;8515;p76"/>
          <p:cNvGrpSpPr/>
          <p:nvPr/>
        </p:nvGrpSpPr>
        <p:grpSpPr>
          <a:xfrm>
            <a:off x="3668456" y="2111543"/>
            <a:ext cx="432665" cy="430742"/>
            <a:chOff x="-12661600" y="1640225"/>
            <a:chExt cx="354450" cy="352875"/>
          </a:xfrm>
        </p:grpSpPr>
        <p:sp>
          <p:nvSpPr>
            <p:cNvPr id="8516" name="Google Shape;8516;p76"/>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7" name="Google Shape;8517;p76"/>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18" name="Google Shape;8518;p76"/>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19" name="Google Shape;8519;p76"/>
          <p:cNvGrpSpPr/>
          <p:nvPr/>
        </p:nvGrpSpPr>
        <p:grpSpPr>
          <a:xfrm>
            <a:off x="3668930" y="2653167"/>
            <a:ext cx="431718" cy="378375"/>
            <a:chOff x="-12660025" y="2096250"/>
            <a:chExt cx="353675" cy="309975"/>
          </a:xfrm>
        </p:grpSpPr>
        <p:sp>
          <p:nvSpPr>
            <p:cNvPr id="8520" name="Google Shape;8520;p76"/>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1" name="Google Shape;8521;p76"/>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2" name="Google Shape;8522;p76"/>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3" name="Google Shape;8523;p76"/>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4" name="Google Shape;8524;p76"/>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5" name="Google Shape;8525;p76"/>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26" name="Google Shape;8526;p76"/>
          <p:cNvGrpSpPr/>
          <p:nvPr/>
        </p:nvGrpSpPr>
        <p:grpSpPr>
          <a:xfrm>
            <a:off x="4207245" y="3169967"/>
            <a:ext cx="435564" cy="432175"/>
            <a:chOff x="-12663175" y="2506800"/>
            <a:chExt cx="356825" cy="354050"/>
          </a:xfrm>
        </p:grpSpPr>
        <p:sp>
          <p:nvSpPr>
            <p:cNvPr id="8527" name="Google Shape;8527;p76"/>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8" name="Google Shape;8528;p76"/>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29" name="Google Shape;8529;p76"/>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0" name="Google Shape;8530;p76"/>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31" name="Google Shape;8531;p76"/>
          <p:cNvGrpSpPr/>
          <p:nvPr/>
        </p:nvGrpSpPr>
        <p:grpSpPr>
          <a:xfrm>
            <a:off x="5829818" y="2111055"/>
            <a:ext cx="430742" cy="431718"/>
            <a:chOff x="-10896525" y="1663050"/>
            <a:chExt cx="352875" cy="353675"/>
          </a:xfrm>
        </p:grpSpPr>
        <p:sp>
          <p:nvSpPr>
            <p:cNvPr id="8532" name="Google Shape;8532;p76"/>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3" name="Google Shape;8533;p76"/>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534" name="Google Shape;8534;p76"/>
          <p:cNvSpPr/>
          <p:nvPr/>
        </p:nvSpPr>
        <p:spPr>
          <a:xfrm>
            <a:off x="5879350" y="2626408"/>
            <a:ext cx="331715" cy="431901"/>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535" name="Google Shape;8535;p76"/>
          <p:cNvGrpSpPr/>
          <p:nvPr/>
        </p:nvGrpSpPr>
        <p:grpSpPr>
          <a:xfrm>
            <a:off x="6369568" y="3184141"/>
            <a:ext cx="431718" cy="403826"/>
            <a:chOff x="-10898100" y="2542050"/>
            <a:chExt cx="353675" cy="330825"/>
          </a:xfrm>
        </p:grpSpPr>
        <p:sp>
          <p:nvSpPr>
            <p:cNvPr id="8536" name="Google Shape;8536;p76"/>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7" name="Google Shape;8537;p76"/>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8" name="Google Shape;8538;p76"/>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39" name="Google Shape;8539;p76"/>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0" name="Google Shape;8540;p76"/>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1" name="Google Shape;8541;p76"/>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42" name="Google Shape;8542;p76"/>
          <p:cNvGrpSpPr/>
          <p:nvPr/>
        </p:nvGrpSpPr>
        <p:grpSpPr>
          <a:xfrm>
            <a:off x="7990367" y="2112413"/>
            <a:ext cx="429796" cy="429002"/>
            <a:chOff x="-9157450" y="1622750"/>
            <a:chExt cx="352100" cy="351450"/>
          </a:xfrm>
        </p:grpSpPr>
        <p:sp>
          <p:nvSpPr>
            <p:cNvPr id="8543" name="Google Shape;8543;p76"/>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4" name="Google Shape;8544;p76"/>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45" name="Google Shape;8545;p76"/>
          <p:cNvGrpSpPr/>
          <p:nvPr/>
        </p:nvGrpSpPr>
        <p:grpSpPr>
          <a:xfrm>
            <a:off x="8038446" y="2628418"/>
            <a:ext cx="333638" cy="427873"/>
            <a:chOff x="-9119650" y="2056875"/>
            <a:chExt cx="273325" cy="350525"/>
          </a:xfrm>
        </p:grpSpPr>
        <p:sp>
          <p:nvSpPr>
            <p:cNvPr id="8546" name="Google Shape;8546;p76"/>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7" name="Google Shape;8547;p76"/>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548" name="Google Shape;8548;p76"/>
          <p:cNvSpPr/>
          <p:nvPr/>
        </p:nvSpPr>
        <p:spPr>
          <a:xfrm>
            <a:off x="8530620" y="3170215"/>
            <a:ext cx="429796" cy="431688"/>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49" name="Google Shape;8549;p76"/>
          <p:cNvSpPr/>
          <p:nvPr/>
        </p:nvSpPr>
        <p:spPr>
          <a:xfrm>
            <a:off x="9102847" y="2111074"/>
            <a:ext cx="380725" cy="431688"/>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550" name="Google Shape;8550;p76"/>
          <p:cNvGrpSpPr/>
          <p:nvPr/>
        </p:nvGrpSpPr>
        <p:grpSpPr>
          <a:xfrm>
            <a:off x="2053567" y="3853127"/>
            <a:ext cx="431718" cy="430162"/>
            <a:chOff x="-13947000" y="3212800"/>
            <a:chExt cx="353675" cy="352400"/>
          </a:xfrm>
        </p:grpSpPr>
        <p:sp>
          <p:nvSpPr>
            <p:cNvPr id="8551" name="Google Shape;8551;p7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2" name="Google Shape;8552;p7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53" name="Google Shape;8553;p76"/>
          <p:cNvGrpSpPr/>
          <p:nvPr/>
        </p:nvGrpSpPr>
        <p:grpSpPr>
          <a:xfrm>
            <a:off x="2053582" y="4387380"/>
            <a:ext cx="431688" cy="429796"/>
            <a:chOff x="-13946200" y="3647075"/>
            <a:chExt cx="353650" cy="352100"/>
          </a:xfrm>
        </p:grpSpPr>
        <p:sp>
          <p:nvSpPr>
            <p:cNvPr id="8554" name="Google Shape;8554;p7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5" name="Google Shape;8555;p7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6" name="Google Shape;8556;p7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7" name="Google Shape;8557;p7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8" name="Google Shape;8558;p7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59" name="Google Shape;8559;p7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560" name="Google Shape;8560;p76"/>
          <p:cNvSpPr/>
          <p:nvPr/>
        </p:nvSpPr>
        <p:spPr>
          <a:xfrm>
            <a:off x="2641422" y="4917737"/>
            <a:ext cx="328847" cy="428820"/>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561" name="Google Shape;8561;p76"/>
          <p:cNvGrpSpPr/>
          <p:nvPr/>
        </p:nvGrpSpPr>
        <p:grpSpPr>
          <a:xfrm>
            <a:off x="4214943" y="3853554"/>
            <a:ext cx="432665" cy="429308"/>
            <a:chOff x="-12163025" y="3214275"/>
            <a:chExt cx="354450" cy="351700"/>
          </a:xfrm>
        </p:grpSpPr>
        <p:sp>
          <p:nvSpPr>
            <p:cNvPr id="8562" name="Google Shape;8562;p7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3" name="Google Shape;8563;p7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4" name="Google Shape;8564;p7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65" name="Google Shape;8565;p76"/>
          <p:cNvGrpSpPr/>
          <p:nvPr/>
        </p:nvGrpSpPr>
        <p:grpSpPr>
          <a:xfrm>
            <a:off x="4215890" y="4386436"/>
            <a:ext cx="430773" cy="431688"/>
            <a:chOff x="-12160675" y="3647875"/>
            <a:chExt cx="352900" cy="353650"/>
          </a:xfrm>
        </p:grpSpPr>
        <p:sp>
          <p:nvSpPr>
            <p:cNvPr id="8566" name="Google Shape;8566;p7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7" name="Google Shape;8567;p7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8" name="Google Shape;8568;p7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69" name="Google Shape;8569;p7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0" name="Google Shape;8570;p7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1" name="Google Shape;8571;p7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2" name="Google Shape;8572;p7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73" name="Google Shape;8573;p76"/>
          <p:cNvGrpSpPr/>
          <p:nvPr/>
        </p:nvGrpSpPr>
        <p:grpSpPr>
          <a:xfrm>
            <a:off x="4763785" y="4916294"/>
            <a:ext cx="429796" cy="431688"/>
            <a:chOff x="-12160675" y="4081850"/>
            <a:chExt cx="352100" cy="353650"/>
          </a:xfrm>
        </p:grpSpPr>
        <p:sp>
          <p:nvSpPr>
            <p:cNvPr id="8574" name="Google Shape;8574;p7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5" name="Google Shape;8575;p7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6" name="Google Shape;8576;p7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7" name="Google Shape;8577;p7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8" name="Google Shape;8578;p7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79" name="Google Shape;8579;p7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80" name="Google Shape;8580;p76"/>
          <p:cNvGrpSpPr/>
          <p:nvPr/>
        </p:nvGrpSpPr>
        <p:grpSpPr>
          <a:xfrm>
            <a:off x="6374060" y="3852715"/>
            <a:ext cx="430742" cy="430986"/>
            <a:chOff x="-10391650" y="3180600"/>
            <a:chExt cx="352875" cy="353075"/>
          </a:xfrm>
        </p:grpSpPr>
        <p:sp>
          <p:nvSpPr>
            <p:cNvPr id="8581" name="Google Shape;8581;p7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2" name="Google Shape;8582;p7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3" name="Google Shape;8583;p7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4" name="Google Shape;8584;p7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5" name="Google Shape;8585;p7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6" name="Google Shape;8586;p7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87" name="Google Shape;8587;p76"/>
          <p:cNvGrpSpPr/>
          <p:nvPr/>
        </p:nvGrpSpPr>
        <p:grpSpPr>
          <a:xfrm>
            <a:off x="6374532" y="4387855"/>
            <a:ext cx="429796" cy="428850"/>
            <a:chOff x="-10390875" y="3616350"/>
            <a:chExt cx="352100" cy="351325"/>
          </a:xfrm>
        </p:grpSpPr>
        <p:sp>
          <p:nvSpPr>
            <p:cNvPr id="8588" name="Google Shape;8588;p7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89" name="Google Shape;8589;p7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0" name="Google Shape;8590;p7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91" name="Google Shape;8591;p76"/>
          <p:cNvGrpSpPr/>
          <p:nvPr/>
        </p:nvGrpSpPr>
        <p:grpSpPr>
          <a:xfrm>
            <a:off x="6947420" y="4917240"/>
            <a:ext cx="378833" cy="429796"/>
            <a:chOff x="-10370400" y="4049550"/>
            <a:chExt cx="310350" cy="352100"/>
          </a:xfrm>
        </p:grpSpPr>
        <p:sp>
          <p:nvSpPr>
            <p:cNvPr id="8592" name="Google Shape;8592;p7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3" name="Google Shape;8593;p7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4" name="Google Shape;8594;p7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5" name="Google Shape;8595;p7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6" name="Google Shape;8596;p7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597" name="Google Shape;8597;p76"/>
          <p:cNvGrpSpPr/>
          <p:nvPr/>
        </p:nvGrpSpPr>
        <p:grpSpPr>
          <a:xfrm>
            <a:off x="8520677" y="3853204"/>
            <a:ext cx="459611" cy="430009"/>
            <a:chOff x="-8674650" y="3210975"/>
            <a:chExt cx="376525" cy="352275"/>
          </a:xfrm>
        </p:grpSpPr>
        <p:sp>
          <p:nvSpPr>
            <p:cNvPr id="8598" name="Google Shape;8598;p7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599" name="Google Shape;8599;p7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0" name="Google Shape;8600;p7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1" name="Google Shape;8601;p7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2" name="Google Shape;8602;p7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3" name="Google Shape;8603;p7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04" name="Google Shape;8604;p76"/>
          <p:cNvGrpSpPr/>
          <p:nvPr/>
        </p:nvGrpSpPr>
        <p:grpSpPr>
          <a:xfrm>
            <a:off x="2589964" y="3852349"/>
            <a:ext cx="431718" cy="431718"/>
            <a:chOff x="-13512225" y="3211525"/>
            <a:chExt cx="353675" cy="353675"/>
          </a:xfrm>
        </p:grpSpPr>
        <p:sp>
          <p:nvSpPr>
            <p:cNvPr id="8605" name="Google Shape;8605;p7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6" name="Google Shape;8606;p7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7" name="Google Shape;8607;p7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8" name="Google Shape;8608;p7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09" name="Google Shape;8609;p7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10" name="Google Shape;8610;p76"/>
          <p:cNvGrpSpPr/>
          <p:nvPr/>
        </p:nvGrpSpPr>
        <p:grpSpPr>
          <a:xfrm>
            <a:off x="2589964" y="4387380"/>
            <a:ext cx="431718" cy="429796"/>
            <a:chOff x="-13512225" y="3647075"/>
            <a:chExt cx="353675" cy="352100"/>
          </a:xfrm>
        </p:grpSpPr>
        <p:sp>
          <p:nvSpPr>
            <p:cNvPr id="8611" name="Google Shape;8611;p7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2" name="Google Shape;8612;p7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3" name="Google Shape;8613;p7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4" name="Google Shape;8614;p7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5" name="Google Shape;8615;p7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6" name="Google Shape;8616;p7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7" name="Google Shape;8617;p7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8" name="Google Shape;8618;p7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19" name="Google Shape;8619;p7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0" name="Google Shape;8620;p7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21" name="Google Shape;8621;p76"/>
          <p:cNvGrpSpPr/>
          <p:nvPr/>
        </p:nvGrpSpPr>
        <p:grpSpPr>
          <a:xfrm>
            <a:off x="3137371" y="4916769"/>
            <a:ext cx="431718" cy="430742"/>
            <a:chOff x="-13512225" y="4080275"/>
            <a:chExt cx="353675" cy="352875"/>
          </a:xfrm>
        </p:grpSpPr>
        <p:sp>
          <p:nvSpPr>
            <p:cNvPr id="8622" name="Google Shape;8622;p7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3" name="Google Shape;8623;p7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4" name="Google Shape;8624;p7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5" name="Google Shape;8625;p7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6" name="Google Shape;8626;p7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7" name="Google Shape;8627;p7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8" name="Google Shape;8628;p7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29" name="Google Shape;8629;p7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0" name="Google Shape;8630;p7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1" name="Google Shape;8631;p7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2" name="Google Shape;8632;p7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33" name="Google Shape;8633;p76"/>
          <p:cNvGrpSpPr/>
          <p:nvPr/>
        </p:nvGrpSpPr>
        <p:grpSpPr>
          <a:xfrm>
            <a:off x="4751325" y="3892265"/>
            <a:ext cx="431688" cy="351887"/>
            <a:chOff x="-11728250" y="3245400"/>
            <a:chExt cx="353650" cy="288275"/>
          </a:xfrm>
        </p:grpSpPr>
        <p:sp>
          <p:nvSpPr>
            <p:cNvPr id="8634" name="Google Shape;8634;p7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5" name="Google Shape;8635;p7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6" name="Google Shape;8636;p7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7" name="Google Shape;8637;p7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38" name="Google Shape;8638;p7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639" name="Google Shape;8639;p76"/>
          <p:cNvSpPr/>
          <p:nvPr/>
        </p:nvSpPr>
        <p:spPr>
          <a:xfrm>
            <a:off x="4942670" y="4551308"/>
            <a:ext cx="49040" cy="10195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640" name="Google Shape;8640;p76"/>
          <p:cNvGrpSpPr/>
          <p:nvPr/>
        </p:nvGrpSpPr>
        <p:grpSpPr>
          <a:xfrm>
            <a:off x="4749877" y="4385582"/>
            <a:ext cx="434587" cy="433396"/>
            <a:chOff x="-11729050" y="3646475"/>
            <a:chExt cx="356025" cy="355050"/>
          </a:xfrm>
        </p:grpSpPr>
        <p:sp>
          <p:nvSpPr>
            <p:cNvPr id="8641" name="Google Shape;8641;p76"/>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2" name="Google Shape;8642;p76"/>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3" name="Google Shape;8643;p76"/>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4" name="Google Shape;8644;p76"/>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5" name="Google Shape;8645;p76"/>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6" name="Google Shape;8646;p76"/>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7" name="Google Shape;8647;p76"/>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8" name="Google Shape;8648;p76"/>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49" name="Google Shape;8649;p76"/>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0" name="Google Shape;8650;p76"/>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1" name="Google Shape;8651;p76"/>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52" name="Google Shape;8652;p76"/>
          <p:cNvGrpSpPr/>
          <p:nvPr/>
        </p:nvGrpSpPr>
        <p:grpSpPr>
          <a:xfrm>
            <a:off x="5325633" y="4916769"/>
            <a:ext cx="377888" cy="430742"/>
            <a:chOff x="-11703850" y="4081850"/>
            <a:chExt cx="309575" cy="352875"/>
          </a:xfrm>
        </p:grpSpPr>
        <p:sp>
          <p:nvSpPr>
            <p:cNvPr id="8653" name="Google Shape;8653;p7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4" name="Google Shape;8654;p7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5" name="Google Shape;8655;p7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6" name="Google Shape;8656;p7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7" name="Google Shape;8657;p7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8" name="Google Shape;8658;p7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59" name="Google Shape;8659;p7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0" name="Google Shape;8660;p7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61" name="Google Shape;8661;p76"/>
          <p:cNvGrpSpPr/>
          <p:nvPr/>
        </p:nvGrpSpPr>
        <p:grpSpPr>
          <a:xfrm>
            <a:off x="6916139" y="3852837"/>
            <a:ext cx="432665" cy="430742"/>
            <a:chOff x="-9958475" y="3180025"/>
            <a:chExt cx="354450" cy="352875"/>
          </a:xfrm>
        </p:grpSpPr>
        <p:sp>
          <p:nvSpPr>
            <p:cNvPr id="8662" name="Google Shape;8662;p7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3" name="Google Shape;8663;p7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4" name="Google Shape;8664;p7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65" name="Google Shape;8665;p76"/>
          <p:cNvGrpSpPr/>
          <p:nvPr/>
        </p:nvGrpSpPr>
        <p:grpSpPr>
          <a:xfrm>
            <a:off x="6927674" y="4386984"/>
            <a:ext cx="409594" cy="430589"/>
            <a:chOff x="-9949025" y="3615575"/>
            <a:chExt cx="335550" cy="352750"/>
          </a:xfrm>
        </p:grpSpPr>
        <p:sp>
          <p:nvSpPr>
            <p:cNvPr id="8666" name="Google Shape;8666;p7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7" name="Google Shape;8667;p7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68" name="Google Shape;8668;p7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69" name="Google Shape;8669;p76"/>
          <p:cNvGrpSpPr/>
          <p:nvPr/>
        </p:nvGrpSpPr>
        <p:grpSpPr>
          <a:xfrm>
            <a:off x="7461624" y="4914967"/>
            <a:ext cx="436509" cy="434343"/>
            <a:chOff x="-9961625" y="4048175"/>
            <a:chExt cx="357600" cy="355825"/>
          </a:xfrm>
        </p:grpSpPr>
        <p:sp>
          <p:nvSpPr>
            <p:cNvPr id="8670" name="Google Shape;8670;p7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1" name="Google Shape;8671;p7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2" name="Google Shape;8672;p7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3" name="Google Shape;8673;p7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4" name="Google Shape;8674;p7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5" name="Google Shape;8675;p7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76" name="Google Shape;8676;p76"/>
          <p:cNvGrpSpPr/>
          <p:nvPr/>
        </p:nvGrpSpPr>
        <p:grpSpPr>
          <a:xfrm>
            <a:off x="8529329" y="4385795"/>
            <a:ext cx="442308" cy="432969"/>
            <a:chOff x="-8680950" y="3624225"/>
            <a:chExt cx="362350" cy="354700"/>
          </a:xfrm>
        </p:grpSpPr>
        <p:sp>
          <p:nvSpPr>
            <p:cNvPr id="8677" name="Google Shape;8677;p7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8" name="Google Shape;8678;p7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79" name="Google Shape;8679;p7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0" name="Google Shape;8680;p7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1" name="Google Shape;8681;p7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2" name="Google Shape;8682;p7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83" name="Google Shape;8683;p76"/>
          <p:cNvGrpSpPr/>
          <p:nvPr/>
        </p:nvGrpSpPr>
        <p:grpSpPr>
          <a:xfrm>
            <a:off x="3161386" y="3852822"/>
            <a:ext cx="379780" cy="430773"/>
            <a:chOff x="-13056975" y="3212300"/>
            <a:chExt cx="311125" cy="352900"/>
          </a:xfrm>
        </p:grpSpPr>
        <p:sp>
          <p:nvSpPr>
            <p:cNvPr id="8684" name="Google Shape;8684;p7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5" name="Google Shape;8685;p7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6" name="Google Shape;8686;p7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87" name="Google Shape;8687;p7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88" name="Google Shape;8688;p76"/>
          <p:cNvGrpSpPr/>
          <p:nvPr/>
        </p:nvGrpSpPr>
        <p:grpSpPr>
          <a:xfrm>
            <a:off x="3133982" y="4386984"/>
            <a:ext cx="434587" cy="430589"/>
            <a:chOff x="-13077450" y="3647075"/>
            <a:chExt cx="356025" cy="352750"/>
          </a:xfrm>
        </p:grpSpPr>
        <p:sp>
          <p:nvSpPr>
            <p:cNvPr id="8689" name="Google Shape;8689;p7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0" name="Google Shape;8690;p7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1" name="Google Shape;8691;p7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92" name="Google Shape;8692;p76"/>
          <p:cNvGrpSpPr/>
          <p:nvPr/>
        </p:nvGrpSpPr>
        <p:grpSpPr>
          <a:xfrm>
            <a:off x="3682350" y="4915806"/>
            <a:ext cx="432665" cy="432665"/>
            <a:chOff x="-13079025" y="4079475"/>
            <a:chExt cx="354450" cy="354450"/>
          </a:xfrm>
        </p:grpSpPr>
        <p:sp>
          <p:nvSpPr>
            <p:cNvPr id="8693" name="Google Shape;8693;p7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4" name="Google Shape;8694;p7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5" name="Google Shape;8695;p7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6" name="Google Shape;8696;p7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697" name="Google Shape;8697;p76"/>
          <p:cNvGrpSpPr/>
          <p:nvPr/>
        </p:nvGrpSpPr>
        <p:grpSpPr>
          <a:xfrm>
            <a:off x="5296290" y="3853310"/>
            <a:ext cx="431718" cy="429796"/>
            <a:chOff x="-11292700" y="3213875"/>
            <a:chExt cx="353675" cy="352100"/>
          </a:xfrm>
        </p:grpSpPr>
        <p:sp>
          <p:nvSpPr>
            <p:cNvPr id="8698" name="Google Shape;8698;p7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699" name="Google Shape;8699;p7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0" name="Google Shape;8700;p7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1" name="Google Shape;8701;p7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2" name="Google Shape;8702;p7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3" name="Google Shape;8703;p7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4" name="Google Shape;8704;p7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05" name="Google Shape;8705;p76"/>
          <p:cNvGrpSpPr/>
          <p:nvPr/>
        </p:nvGrpSpPr>
        <p:grpSpPr>
          <a:xfrm>
            <a:off x="5289087" y="4386436"/>
            <a:ext cx="446122" cy="431688"/>
            <a:chOff x="-11299000" y="3647875"/>
            <a:chExt cx="365475" cy="353650"/>
          </a:xfrm>
        </p:grpSpPr>
        <p:sp>
          <p:nvSpPr>
            <p:cNvPr id="8706" name="Google Shape;8706;p7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7" name="Google Shape;8707;p7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8" name="Google Shape;8708;p7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09" name="Google Shape;8709;p7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0" name="Google Shape;8710;p7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1" name="Google Shape;8711;p7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12" name="Google Shape;8712;p76"/>
          <p:cNvGrpSpPr/>
          <p:nvPr/>
        </p:nvGrpSpPr>
        <p:grpSpPr>
          <a:xfrm>
            <a:off x="5842735" y="4930227"/>
            <a:ext cx="433640" cy="403826"/>
            <a:chOff x="-11295075" y="4092875"/>
            <a:chExt cx="355250" cy="330825"/>
          </a:xfrm>
        </p:grpSpPr>
        <p:sp>
          <p:nvSpPr>
            <p:cNvPr id="8713" name="Google Shape;8713;p7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4" name="Google Shape;8714;p7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5" name="Google Shape;8715;p7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6" name="Google Shape;8716;p7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17" name="Google Shape;8717;p7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18" name="Google Shape;8718;p76"/>
          <p:cNvGrpSpPr/>
          <p:nvPr/>
        </p:nvGrpSpPr>
        <p:grpSpPr>
          <a:xfrm>
            <a:off x="7478017" y="3852837"/>
            <a:ext cx="378833" cy="430742"/>
            <a:chOff x="-9500075" y="3180800"/>
            <a:chExt cx="310350" cy="352875"/>
          </a:xfrm>
        </p:grpSpPr>
        <p:sp>
          <p:nvSpPr>
            <p:cNvPr id="8719" name="Google Shape;8719;p7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0" name="Google Shape;8720;p7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1" name="Google Shape;8721;p7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2" name="Google Shape;8722;p7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3" name="Google Shape;8723;p7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4" name="Google Shape;8724;p7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5" name="Google Shape;8725;p7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6" name="Google Shape;8726;p7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27" name="Google Shape;8727;p7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28" name="Google Shape;8728;p76"/>
          <p:cNvGrpSpPr/>
          <p:nvPr/>
        </p:nvGrpSpPr>
        <p:grpSpPr>
          <a:xfrm>
            <a:off x="7451575" y="4386421"/>
            <a:ext cx="431718" cy="431718"/>
            <a:chOff x="-9523700" y="3614000"/>
            <a:chExt cx="353675" cy="353675"/>
          </a:xfrm>
        </p:grpSpPr>
        <p:sp>
          <p:nvSpPr>
            <p:cNvPr id="8729" name="Google Shape;8729;p7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0" name="Google Shape;8730;p7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1" name="Google Shape;8731;p7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2" name="Google Shape;8732;p7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3" name="Google Shape;8733;p7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4" name="Google Shape;8734;p7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5" name="Google Shape;8735;p7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6" name="Google Shape;8736;p7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37" name="Google Shape;8737;p7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38" name="Google Shape;8738;p76"/>
          <p:cNvGrpSpPr/>
          <p:nvPr/>
        </p:nvGrpSpPr>
        <p:grpSpPr>
          <a:xfrm>
            <a:off x="7998983" y="4917240"/>
            <a:ext cx="431718" cy="429796"/>
            <a:chOff x="-9523700" y="4049550"/>
            <a:chExt cx="353675" cy="352100"/>
          </a:xfrm>
        </p:grpSpPr>
        <p:sp>
          <p:nvSpPr>
            <p:cNvPr id="8739" name="Google Shape;8739;p7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0" name="Google Shape;8740;p7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1" name="Google Shape;8741;p7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2" name="Google Shape;8742;p7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3" name="Google Shape;8743;p7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4" name="Google Shape;8744;p7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5" name="Google Shape;8745;p7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46" name="Google Shape;8746;p76"/>
          <p:cNvGrpSpPr/>
          <p:nvPr/>
        </p:nvGrpSpPr>
        <p:grpSpPr>
          <a:xfrm>
            <a:off x="9076863" y="4413824"/>
            <a:ext cx="432665" cy="376911"/>
            <a:chOff x="-8209150" y="3659675"/>
            <a:chExt cx="354450" cy="308775"/>
          </a:xfrm>
        </p:grpSpPr>
        <p:sp>
          <p:nvSpPr>
            <p:cNvPr id="8747" name="Google Shape;8747;p7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8" name="Google Shape;8748;p7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49" name="Google Shape;8749;p7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0" name="Google Shape;8750;p7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1" name="Google Shape;8751;p7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2" name="Google Shape;8752;p7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53" name="Google Shape;8753;p76"/>
          <p:cNvGrpSpPr/>
          <p:nvPr/>
        </p:nvGrpSpPr>
        <p:grpSpPr>
          <a:xfrm>
            <a:off x="3668930" y="3852822"/>
            <a:ext cx="431718" cy="430773"/>
            <a:chOff x="-12643475" y="3212300"/>
            <a:chExt cx="353675" cy="352900"/>
          </a:xfrm>
        </p:grpSpPr>
        <p:sp>
          <p:nvSpPr>
            <p:cNvPr id="8754" name="Google Shape;8754;p7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5" name="Google Shape;8755;p7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6" name="Google Shape;8756;p7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7" name="Google Shape;8757;p7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8" name="Google Shape;8758;p7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59" name="Google Shape;8759;p7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0" name="Google Shape;8760;p7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1" name="Google Shape;8761;p7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2" name="Google Shape;8762;p7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63" name="Google Shape;8763;p76"/>
          <p:cNvGrpSpPr/>
          <p:nvPr/>
        </p:nvGrpSpPr>
        <p:grpSpPr>
          <a:xfrm>
            <a:off x="3668930" y="4400290"/>
            <a:ext cx="431718" cy="403979"/>
            <a:chOff x="-12643475" y="3657325"/>
            <a:chExt cx="353675" cy="330950"/>
          </a:xfrm>
        </p:grpSpPr>
        <p:sp>
          <p:nvSpPr>
            <p:cNvPr id="8764" name="Google Shape;8764;p7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5" name="Google Shape;8765;p7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6" name="Google Shape;8766;p7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7" name="Google Shape;8767;p7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8" name="Google Shape;8768;p7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69" name="Google Shape;8769;p7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70" name="Google Shape;8770;p76"/>
          <p:cNvGrpSpPr/>
          <p:nvPr/>
        </p:nvGrpSpPr>
        <p:grpSpPr>
          <a:xfrm>
            <a:off x="4216336" y="4918218"/>
            <a:ext cx="431718" cy="427843"/>
            <a:chOff x="-12643475" y="4081850"/>
            <a:chExt cx="353675" cy="350500"/>
          </a:xfrm>
        </p:grpSpPr>
        <p:sp>
          <p:nvSpPr>
            <p:cNvPr id="8771" name="Google Shape;8771;p7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2" name="Google Shape;8772;p7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3" name="Google Shape;8773;p7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4" name="Google Shape;8774;p7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75" name="Google Shape;8775;p76"/>
          <p:cNvGrpSpPr/>
          <p:nvPr/>
        </p:nvGrpSpPr>
        <p:grpSpPr>
          <a:xfrm>
            <a:off x="5829818" y="3853310"/>
            <a:ext cx="430742" cy="429796"/>
            <a:chOff x="-10857925" y="3213875"/>
            <a:chExt cx="352875" cy="352100"/>
          </a:xfrm>
        </p:grpSpPr>
        <p:sp>
          <p:nvSpPr>
            <p:cNvPr id="8776" name="Google Shape;8776;p7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7" name="Google Shape;8777;p7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8" name="Google Shape;8778;p7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79" name="Google Shape;8779;p7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0" name="Google Shape;8780;p7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1" name="Google Shape;8781;p7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2" name="Google Shape;8782;p7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3" name="Google Shape;8783;p7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4" name="Google Shape;8784;p7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5" name="Google Shape;8785;p7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786" name="Google Shape;8786;p76"/>
          <p:cNvSpPr/>
          <p:nvPr/>
        </p:nvSpPr>
        <p:spPr>
          <a:xfrm>
            <a:off x="5879333" y="4387481"/>
            <a:ext cx="331746" cy="429612"/>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787" name="Google Shape;8787;p76"/>
          <p:cNvGrpSpPr/>
          <p:nvPr/>
        </p:nvGrpSpPr>
        <p:grpSpPr>
          <a:xfrm>
            <a:off x="6376737" y="4930227"/>
            <a:ext cx="431718" cy="403826"/>
            <a:chOff x="-10858725" y="4092875"/>
            <a:chExt cx="353675" cy="330825"/>
          </a:xfrm>
        </p:grpSpPr>
        <p:sp>
          <p:nvSpPr>
            <p:cNvPr id="8788" name="Google Shape;8788;p7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89" name="Google Shape;8789;p7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0" name="Google Shape;8790;p7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1" name="Google Shape;8791;p7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2" name="Google Shape;8792;p7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3" name="Google Shape;8793;p7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94" name="Google Shape;8794;p76"/>
          <p:cNvGrpSpPr/>
          <p:nvPr/>
        </p:nvGrpSpPr>
        <p:grpSpPr>
          <a:xfrm>
            <a:off x="7989484" y="3853432"/>
            <a:ext cx="431566" cy="429552"/>
            <a:chOff x="-9089725" y="3180200"/>
            <a:chExt cx="353550" cy="351900"/>
          </a:xfrm>
        </p:grpSpPr>
        <p:sp>
          <p:nvSpPr>
            <p:cNvPr id="8795" name="Google Shape;8795;p7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6" name="Google Shape;8796;p7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797" name="Google Shape;8797;p76"/>
          <p:cNvGrpSpPr/>
          <p:nvPr/>
        </p:nvGrpSpPr>
        <p:grpSpPr>
          <a:xfrm>
            <a:off x="8052394" y="4386909"/>
            <a:ext cx="305746" cy="430742"/>
            <a:chOff x="-9039300" y="3614000"/>
            <a:chExt cx="250475" cy="352875"/>
          </a:xfrm>
        </p:grpSpPr>
        <p:sp>
          <p:nvSpPr>
            <p:cNvPr id="8798" name="Google Shape;8798;p7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799" name="Google Shape;8799;p7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00" name="Google Shape;8800;p76"/>
          <p:cNvGrpSpPr/>
          <p:nvPr/>
        </p:nvGrpSpPr>
        <p:grpSpPr>
          <a:xfrm>
            <a:off x="8535585" y="4917240"/>
            <a:ext cx="429796" cy="429796"/>
            <a:chOff x="-9088150" y="4049550"/>
            <a:chExt cx="352100" cy="352100"/>
          </a:xfrm>
        </p:grpSpPr>
        <p:sp>
          <p:nvSpPr>
            <p:cNvPr id="8801" name="Google Shape;8801;p7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2" name="Google Shape;8802;p7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3" name="Google Shape;8803;p7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4" name="Google Shape;8804;p7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5" name="Google Shape;8805;p7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6" name="Google Shape;8806;p7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07" name="Google Shape;8807;p76"/>
          <p:cNvGrpSpPr/>
          <p:nvPr/>
        </p:nvGrpSpPr>
        <p:grpSpPr>
          <a:xfrm>
            <a:off x="9101857" y="3853310"/>
            <a:ext cx="382678" cy="429796"/>
            <a:chOff x="-8191825" y="3174500"/>
            <a:chExt cx="313500" cy="352100"/>
          </a:xfrm>
        </p:grpSpPr>
        <p:sp>
          <p:nvSpPr>
            <p:cNvPr id="8808" name="Google Shape;8808;p7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09" name="Google Shape;8809;p7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0" name="Google Shape;8810;p7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11" name="Google Shape;8811;p76"/>
          <p:cNvGrpSpPr/>
          <p:nvPr/>
        </p:nvGrpSpPr>
        <p:grpSpPr>
          <a:xfrm>
            <a:off x="8000874" y="3170822"/>
            <a:ext cx="433633" cy="431705"/>
            <a:chOff x="6001575" y="3119050"/>
            <a:chExt cx="315025" cy="313625"/>
          </a:xfrm>
        </p:grpSpPr>
        <p:sp>
          <p:nvSpPr>
            <p:cNvPr id="8812" name="Google Shape;8812;p76"/>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13" name="Google Shape;8813;p76"/>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7"/>
        <p:cNvGrpSpPr/>
        <p:nvPr/>
      </p:nvGrpSpPr>
      <p:grpSpPr>
        <a:xfrm>
          <a:off x="0" y="0"/>
          <a:ext cx="0" cy="0"/>
          <a:chOff x="0" y="0"/>
          <a:chExt cx="0" cy="0"/>
        </a:xfrm>
      </p:grpSpPr>
      <p:sp>
        <p:nvSpPr>
          <p:cNvPr id="8818" name="Google Shape;8818;p77"/>
          <p:cNvSpPr txBox="1">
            <a:spLocks noGrp="1"/>
          </p:cNvSpPr>
          <p:nvPr>
            <p:ph type="title" idx="4294967295"/>
          </p:nvPr>
        </p:nvSpPr>
        <p:spPr>
          <a:xfrm>
            <a:off x="1349960" y="1180571"/>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SEO &amp; Marketing Icons</a:t>
            </a:r>
            <a:endParaRPr>
              <a:solidFill>
                <a:srgbClr val="FFFFFF"/>
              </a:solidFill>
              <a:latin typeface="Proxima Nova Semibold"/>
              <a:ea typeface="Proxima Nova Semibold"/>
              <a:cs typeface="Proxima Nova Semibold"/>
              <a:sym typeface="Proxima Nova Semibold"/>
            </a:endParaRPr>
          </a:p>
        </p:txBody>
      </p:sp>
      <p:sp>
        <p:nvSpPr>
          <p:cNvPr id="8819" name="Google Shape;8819;p77"/>
          <p:cNvSpPr/>
          <p:nvPr/>
        </p:nvSpPr>
        <p:spPr>
          <a:xfrm>
            <a:off x="1295998" y="2153489"/>
            <a:ext cx="426628" cy="416287"/>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820" name="Google Shape;8820;p77"/>
          <p:cNvGrpSpPr/>
          <p:nvPr/>
        </p:nvGrpSpPr>
        <p:grpSpPr>
          <a:xfrm>
            <a:off x="1299226" y="2655838"/>
            <a:ext cx="419912" cy="414332"/>
            <a:chOff x="-6713450" y="2397900"/>
            <a:chExt cx="295375" cy="291450"/>
          </a:xfrm>
        </p:grpSpPr>
        <p:sp>
          <p:nvSpPr>
            <p:cNvPr id="8821" name="Google Shape;8821;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2" name="Google Shape;8822;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823" name="Google Shape;8823;p77"/>
          <p:cNvSpPr/>
          <p:nvPr/>
        </p:nvSpPr>
        <p:spPr>
          <a:xfrm>
            <a:off x="1299339" y="3167785"/>
            <a:ext cx="419947" cy="41543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824" name="Google Shape;8824;p77"/>
          <p:cNvGrpSpPr/>
          <p:nvPr/>
        </p:nvGrpSpPr>
        <p:grpSpPr>
          <a:xfrm>
            <a:off x="3962444" y="2154644"/>
            <a:ext cx="416571" cy="414047"/>
            <a:chOff x="-4932650" y="2046625"/>
            <a:chExt cx="293025" cy="291250"/>
          </a:xfrm>
        </p:grpSpPr>
        <p:sp>
          <p:nvSpPr>
            <p:cNvPr id="8825" name="Google Shape;8825;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26" name="Google Shape;8826;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827" name="Google Shape;8827;p77"/>
          <p:cNvSpPr/>
          <p:nvPr/>
        </p:nvSpPr>
        <p:spPr>
          <a:xfrm>
            <a:off x="3963660" y="2656345"/>
            <a:ext cx="414332" cy="413230"/>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828" name="Google Shape;8828;p77"/>
          <p:cNvGrpSpPr/>
          <p:nvPr/>
        </p:nvGrpSpPr>
        <p:grpSpPr>
          <a:xfrm>
            <a:off x="3962444" y="3168386"/>
            <a:ext cx="416571" cy="414332"/>
            <a:chOff x="-4931075" y="2765725"/>
            <a:chExt cx="293025" cy="291450"/>
          </a:xfrm>
        </p:grpSpPr>
        <p:sp>
          <p:nvSpPr>
            <p:cNvPr id="8829" name="Google Shape;8829;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0" name="Google Shape;8830;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31" name="Google Shape;8831;p77"/>
          <p:cNvGrpSpPr/>
          <p:nvPr/>
        </p:nvGrpSpPr>
        <p:grpSpPr>
          <a:xfrm>
            <a:off x="6638204" y="2179150"/>
            <a:ext cx="414332" cy="365038"/>
            <a:chOff x="-3137650" y="2067900"/>
            <a:chExt cx="291450" cy="256775"/>
          </a:xfrm>
        </p:grpSpPr>
        <p:sp>
          <p:nvSpPr>
            <p:cNvPr id="8832" name="Google Shape;8832;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3" name="Google Shape;8833;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4" name="Google Shape;8834;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35" name="Google Shape;8835;p77"/>
          <p:cNvGrpSpPr/>
          <p:nvPr/>
        </p:nvGrpSpPr>
        <p:grpSpPr>
          <a:xfrm>
            <a:off x="6638204" y="2655357"/>
            <a:ext cx="414332" cy="415291"/>
            <a:chOff x="-3137650" y="2408950"/>
            <a:chExt cx="291450" cy="292125"/>
          </a:xfrm>
        </p:grpSpPr>
        <p:sp>
          <p:nvSpPr>
            <p:cNvPr id="8836" name="Google Shape;8836;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7" name="Google Shape;8837;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8" name="Google Shape;8838;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39" name="Google Shape;8839;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0" name="Google Shape;8840;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41" name="Google Shape;8841;p77"/>
          <p:cNvGrpSpPr/>
          <p:nvPr/>
        </p:nvGrpSpPr>
        <p:grpSpPr>
          <a:xfrm>
            <a:off x="6638204" y="3192465"/>
            <a:ext cx="414332" cy="366174"/>
            <a:chOff x="-3137650" y="2787000"/>
            <a:chExt cx="291450" cy="257575"/>
          </a:xfrm>
        </p:grpSpPr>
        <p:sp>
          <p:nvSpPr>
            <p:cNvPr id="8842" name="Google Shape;8842;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3" name="Google Shape;8843;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4" name="Google Shape;8844;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5" name="Google Shape;8845;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6" name="Google Shape;8846;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7" name="Google Shape;8847;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8" name="Google Shape;8848;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49" name="Google Shape;8849;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850" name="Google Shape;8850;p77"/>
          <p:cNvSpPr/>
          <p:nvPr/>
        </p:nvSpPr>
        <p:spPr>
          <a:xfrm>
            <a:off x="9308824" y="2216057"/>
            <a:ext cx="414332" cy="291148"/>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1" name="Google Shape;8851;p77"/>
          <p:cNvSpPr/>
          <p:nvPr/>
        </p:nvSpPr>
        <p:spPr>
          <a:xfrm>
            <a:off x="1831487" y="2153827"/>
            <a:ext cx="415434" cy="415611"/>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2" name="Google Shape;8852;p77"/>
          <p:cNvSpPr/>
          <p:nvPr/>
        </p:nvSpPr>
        <p:spPr>
          <a:xfrm>
            <a:off x="1829798" y="2654816"/>
            <a:ext cx="418810" cy="416287"/>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853" name="Google Shape;8853;p77"/>
          <p:cNvGrpSpPr/>
          <p:nvPr/>
        </p:nvGrpSpPr>
        <p:grpSpPr>
          <a:xfrm>
            <a:off x="1831363" y="3167835"/>
            <a:ext cx="415434" cy="415434"/>
            <a:chOff x="-6354300" y="2757075"/>
            <a:chExt cx="292225" cy="292225"/>
          </a:xfrm>
        </p:grpSpPr>
        <p:sp>
          <p:nvSpPr>
            <p:cNvPr id="8854" name="Google Shape;8854;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5" name="Google Shape;8855;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6" name="Google Shape;8856;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57" name="Google Shape;8857;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58" name="Google Shape;8858;p77"/>
          <p:cNvGrpSpPr/>
          <p:nvPr/>
        </p:nvGrpSpPr>
        <p:grpSpPr>
          <a:xfrm>
            <a:off x="4495735" y="2152831"/>
            <a:ext cx="417672" cy="417672"/>
            <a:chOff x="-4573475" y="2045850"/>
            <a:chExt cx="293800" cy="293800"/>
          </a:xfrm>
        </p:grpSpPr>
        <p:sp>
          <p:nvSpPr>
            <p:cNvPr id="8859" name="Google Shape;8859;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0" name="Google Shape;8860;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61" name="Google Shape;8861;p77"/>
          <p:cNvGrpSpPr/>
          <p:nvPr/>
        </p:nvGrpSpPr>
        <p:grpSpPr>
          <a:xfrm>
            <a:off x="4495166" y="2654149"/>
            <a:ext cx="418810" cy="417708"/>
            <a:chOff x="-4570325" y="2405775"/>
            <a:chExt cx="294600" cy="293825"/>
          </a:xfrm>
        </p:grpSpPr>
        <p:sp>
          <p:nvSpPr>
            <p:cNvPr id="8862" name="Google Shape;8862;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3" name="Google Shape;8863;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64" name="Google Shape;8864;p77"/>
          <p:cNvGrpSpPr/>
          <p:nvPr/>
        </p:nvGrpSpPr>
        <p:grpSpPr>
          <a:xfrm>
            <a:off x="4496287" y="3167284"/>
            <a:ext cx="416571" cy="416535"/>
            <a:chOff x="-4572700" y="2764950"/>
            <a:chExt cx="293025" cy="293000"/>
          </a:xfrm>
        </p:grpSpPr>
        <p:sp>
          <p:nvSpPr>
            <p:cNvPr id="8865" name="Google Shape;8865;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6" name="Google Shape;8866;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7" name="Google Shape;8867;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8" name="Google Shape;8868;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69" name="Google Shape;8869;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70" name="Google Shape;8870;p77"/>
          <p:cNvGrpSpPr/>
          <p:nvPr/>
        </p:nvGrpSpPr>
        <p:grpSpPr>
          <a:xfrm>
            <a:off x="7174883" y="2154485"/>
            <a:ext cx="408467" cy="414367"/>
            <a:chOff x="-2777700" y="2049775"/>
            <a:chExt cx="287325" cy="291475"/>
          </a:xfrm>
        </p:grpSpPr>
        <p:sp>
          <p:nvSpPr>
            <p:cNvPr id="8871" name="Google Shape;8871;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2" name="Google Shape;8872;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3" name="Google Shape;8873;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74" name="Google Shape;8874;p77"/>
          <p:cNvGrpSpPr/>
          <p:nvPr/>
        </p:nvGrpSpPr>
        <p:grpSpPr>
          <a:xfrm>
            <a:off x="7171405" y="2655856"/>
            <a:ext cx="415434" cy="414296"/>
            <a:chOff x="-2571737" y="2403625"/>
            <a:chExt cx="292225" cy="291425"/>
          </a:xfrm>
        </p:grpSpPr>
        <p:sp>
          <p:nvSpPr>
            <p:cNvPr id="8875" name="Google Shape;8875;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6" name="Google Shape;8876;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7" name="Google Shape;8877;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8" name="Google Shape;8878;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79" name="Google Shape;8879;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80" name="Google Shape;8880;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81" name="Google Shape;8881;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82" name="Google Shape;8882;p77"/>
          <p:cNvGrpSpPr/>
          <p:nvPr/>
        </p:nvGrpSpPr>
        <p:grpSpPr>
          <a:xfrm>
            <a:off x="7171405" y="3168955"/>
            <a:ext cx="415434" cy="413194"/>
            <a:chOff x="-2571737" y="2764550"/>
            <a:chExt cx="292225" cy="290650"/>
          </a:xfrm>
        </p:grpSpPr>
        <p:sp>
          <p:nvSpPr>
            <p:cNvPr id="8883" name="Google Shape;8883;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84" name="Google Shape;8884;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85" name="Google Shape;8885;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86" name="Google Shape;8886;p77"/>
          <p:cNvGrpSpPr/>
          <p:nvPr/>
        </p:nvGrpSpPr>
        <p:grpSpPr>
          <a:xfrm>
            <a:off x="9308248" y="2654326"/>
            <a:ext cx="415434" cy="417353"/>
            <a:chOff x="-1333975" y="2365850"/>
            <a:chExt cx="292225" cy="293575"/>
          </a:xfrm>
        </p:grpSpPr>
        <p:sp>
          <p:nvSpPr>
            <p:cNvPr id="8887" name="Google Shape;8887;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88" name="Google Shape;8888;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89" name="Google Shape;8889;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90" name="Google Shape;8890;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91" name="Google Shape;8891;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92" name="Google Shape;8892;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93" name="Google Shape;8893;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94" name="Google Shape;8894;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895" name="Google Shape;8895;p77"/>
          <p:cNvGrpSpPr/>
          <p:nvPr/>
        </p:nvGrpSpPr>
        <p:grpSpPr>
          <a:xfrm>
            <a:off x="2377539" y="3167835"/>
            <a:ext cx="391905" cy="415434"/>
            <a:chOff x="-5995925" y="2757850"/>
            <a:chExt cx="275675" cy="292225"/>
          </a:xfrm>
        </p:grpSpPr>
        <p:sp>
          <p:nvSpPr>
            <p:cNvPr id="8896" name="Google Shape;8896;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97" name="Google Shape;8897;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98" name="Google Shape;8898;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899" name="Google Shape;8899;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00" name="Google Shape;8900;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01" name="Google Shape;8901;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02" name="Google Shape;8902;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03" name="Google Shape;8903;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04" name="Google Shape;8904;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05" name="Google Shape;8905;p77"/>
          <p:cNvGrpSpPr/>
          <p:nvPr/>
        </p:nvGrpSpPr>
        <p:grpSpPr>
          <a:xfrm>
            <a:off x="5028406" y="2155054"/>
            <a:ext cx="415469" cy="413230"/>
            <a:chOff x="-4211975" y="2046625"/>
            <a:chExt cx="292250" cy="290675"/>
          </a:xfrm>
        </p:grpSpPr>
        <p:sp>
          <p:nvSpPr>
            <p:cNvPr id="8906" name="Google Shape;8906;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07" name="Google Shape;8907;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08" name="Google Shape;8908;p77"/>
          <p:cNvGrpSpPr/>
          <p:nvPr/>
        </p:nvGrpSpPr>
        <p:grpSpPr>
          <a:xfrm>
            <a:off x="5077683" y="2654149"/>
            <a:ext cx="316915" cy="417708"/>
            <a:chOff x="-4178875" y="2405775"/>
            <a:chExt cx="222925" cy="293825"/>
          </a:xfrm>
        </p:grpSpPr>
        <p:sp>
          <p:nvSpPr>
            <p:cNvPr id="8909" name="Google Shape;8909;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10" name="Google Shape;8910;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11" name="Google Shape;8911;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12" name="Google Shape;8912;p77"/>
          <p:cNvGrpSpPr/>
          <p:nvPr/>
        </p:nvGrpSpPr>
        <p:grpSpPr>
          <a:xfrm>
            <a:off x="5028974" y="3180718"/>
            <a:ext cx="414332" cy="389667"/>
            <a:chOff x="-4211975" y="2783850"/>
            <a:chExt cx="291450" cy="274100"/>
          </a:xfrm>
        </p:grpSpPr>
        <p:sp>
          <p:nvSpPr>
            <p:cNvPr id="8913" name="Google Shape;8913;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14" name="Google Shape;8914;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15" name="Google Shape;8915;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916" name="Google Shape;8916;p77"/>
          <p:cNvSpPr/>
          <p:nvPr/>
        </p:nvSpPr>
        <p:spPr>
          <a:xfrm>
            <a:off x="7714797" y="2153347"/>
            <a:ext cx="393043" cy="416571"/>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917" name="Google Shape;8917;p77"/>
          <p:cNvGrpSpPr/>
          <p:nvPr/>
        </p:nvGrpSpPr>
        <p:grpSpPr>
          <a:xfrm>
            <a:off x="7704106" y="2655838"/>
            <a:ext cx="414332" cy="414332"/>
            <a:chOff x="-2419325" y="2408150"/>
            <a:chExt cx="291450" cy="291450"/>
          </a:xfrm>
        </p:grpSpPr>
        <p:sp>
          <p:nvSpPr>
            <p:cNvPr id="8918" name="Google Shape;8918;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19" name="Google Shape;8919;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20" name="Google Shape;8920;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21" name="Google Shape;8921;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22" name="Google Shape;8922;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23" name="Google Shape;8923;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24" name="Google Shape;8924;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925" name="Google Shape;8925;p77"/>
          <p:cNvSpPr/>
          <p:nvPr/>
        </p:nvSpPr>
        <p:spPr>
          <a:xfrm>
            <a:off x="7702483" y="3167217"/>
            <a:ext cx="417672" cy="416571"/>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926" name="Google Shape;8926;p77"/>
          <p:cNvGrpSpPr/>
          <p:nvPr/>
        </p:nvGrpSpPr>
        <p:grpSpPr>
          <a:xfrm>
            <a:off x="9308799" y="3167836"/>
            <a:ext cx="414332" cy="415434"/>
            <a:chOff x="-1333200" y="2770450"/>
            <a:chExt cx="291450" cy="292225"/>
          </a:xfrm>
        </p:grpSpPr>
        <p:sp>
          <p:nvSpPr>
            <p:cNvPr id="8927" name="Google Shape;8927;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28" name="Google Shape;8928;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29" name="Google Shape;8929;p77"/>
          <p:cNvGrpSpPr/>
          <p:nvPr/>
        </p:nvGrpSpPr>
        <p:grpSpPr>
          <a:xfrm>
            <a:off x="2897226" y="2154503"/>
            <a:ext cx="416571" cy="414332"/>
            <a:chOff x="-5635200" y="2037975"/>
            <a:chExt cx="293025" cy="291450"/>
          </a:xfrm>
        </p:grpSpPr>
        <p:sp>
          <p:nvSpPr>
            <p:cNvPr id="8930" name="Google Shape;8930;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1" name="Google Shape;8931;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32" name="Google Shape;8932;p77"/>
          <p:cNvGrpSpPr/>
          <p:nvPr/>
        </p:nvGrpSpPr>
        <p:grpSpPr>
          <a:xfrm>
            <a:off x="2895537" y="2655838"/>
            <a:ext cx="419947" cy="414332"/>
            <a:chOff x="-5637575" y="2397900"/>
            <a:chExt cx="295400" cy="291450"/>
          </a:xfrm>
        </p:grpSpPr>
        <p:sp>
          <p:nvSpPr>
            <p:cNvPr id="8933" name="Google Shape;8933;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4" name="Google Shape;8934;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5" name="Google Shape;8935;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6" name="Google Shape;8936;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37" name="Google Shape;8937;p77"/>
          <p:cNvGrpSpPr/>
          <p:nvPr/>
        </p:nvGrpSpPr>
        <p:grpSpPr>
          <a:xfrm>
            <a:off x="2897243" y="3167835"/>
            <a:ext cx="416535" cy="415434"/>
            <a:chOff x="-5635975" y="2757075"/>
            <a:chExt cx="293000" cy="292225"/>
          </a:xfrm>
        </p:grpSpPr>
        <p:sp>
          <p:nvSpPr>
            <p:cNvPr id="8938" name="Google Shape;8938;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39" name="Google Shape;8939;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40" name="Google Shape;8940;p77"/>
          <p:cNvGrpSpPr/>
          <p:nvPr/>
        </p:nvGrpSpPr>
        <p:grpSpPr>
          <a:xfrm>
            <a:off x="5551704" y="2154503"/>
            <a:ext cx="416571" cy="414332"/>
            <a:chOff x="-3854375" y="2046625"/>
            <a:chExt cx="293025" cy="291450"/>
          </a:xfrm>
        </p:grpSpPr>
        <p:sp>
          <p:nvSpPr>
            <p:cNvPr id="8941" name="Google Shape;8941;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42" name="Google Shape;8942;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43" name="Google Shape;8943;p77"/>
          <p:cNvGrpSpPr/>
          <p:nvPr/>
        </p:nvGrpSpPr>
        <p:grpSpPr>
          <a:xfrm>
            <a:off x="5550583" y="2654167"/>
            <a:ext cx="418810" cy="417672"/>
            <a:chOff x="-3854375" y="2405000"/>
            <a:chExt cx="294600" cy="293800"/>
          </a:xfrm>
        </p:grpSpPr>
        <p:sp>
          <p:nvSpPr>
            <p:cNvPr id="8944" name="Google Shape;8944;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45" name="Google Shape;8945;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46" name="Google Shape;8946;p77"/>
          <p:cNvGrpSpPr/>
          <p:nvPr/>
        </p:nvGrpSpPr>
        <p:grpSpPr>
          <a:xfrm>
            <a:off x="5552822" y="3167284"/>
            <a:ext cx="414332" cy="416535"/>
            <a:chOff x="-3852025" y="2764950"/>
            <a:chExt cx="291450" cy="293000"/>
          </a:xfrm>
        </p:grpSpPr>
        <p:sp>
          <p:nvSpPr>
            <p:cNvPr id="8947" name="Google Shape;8947;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48" name="Google Shape;8948;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949" name="Google Shape;8949;p77"/>
          <p:cNvSpPr/>
          <p:nvPr/>
        </p:nvSpPr>
        <p:spPr>
          <a:xfrm>
            <a:off x="8241299" y="2204311"/>
            <a:ext cx="415434" cy="314640"/>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50" name="Google Shape;8950;p77"/>
          <p:cNvSpPr/>
          <p:nvPr/>
        </p:nvSpPr>
        <p:spPr>
          <a:xfrm>
            <a:off x="8241299" y="2655813"/>
            <a:ext cx="415434" cy="414296"/>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951" name="Google Shape;8951;p77"/>
          <p:cNvGrpSpPr/>
          <p:nvPr/>
        </p:nvGrpSpPr>
        <p:grpSpPr>
          <a:xfrm>
            <a:off x="8241810" y="3167836"/>
            <a:ext cx="414332" cy="415434"/>
            <a:chOff x="-2060175" y="2768875"/>
            <a:chExt cx="291450" cy="292225"/>
          </a:xfrm>
        </p:grpSpPr>
        <p:sp>
          <p:nvSpPr>
            <p:cNvPr id="8952" name="Google Shape;8952;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53" name="Google Shape;8953;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54" name="Google Shape;8954;p77"/>
          <p:cNvGrpSpPr/>
          <p:nvPr/>
        </p:nvGrpSpPr>
        <p:grpSpPr>
          <a:xfrm>
            <a:off x="9856366" y="2154503"/>
            <a:ext cx="415434" cy="414332"/>
            <a:chOff x="-937025" y="2064750"/>
            <a:chExt cx="292225" cy="291450"/>
          </a:xfrm>
        </p:grpSpPr>
        <p:sp>
          <p:nvSpPr>
            <p:cNvPr id="8955" name="Google Shape;8955;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56" name="Google Shape;8956;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57" name="Google Shape;8957;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58" name="Google Shape;8958;p77"/>
          <p:cNvGrpSpPr/>
          <p:nvPr/>
        </p:nvGrpSpPr>
        <p:grpSpPr>
          <a:xfrm>
            <a:off x="3437118" y="2153952"/>
            <a:ext cx="415469" cy="415434"/>
            <a:chOff x="-5276050" y="2037975"/>
            <a:chExt cx="292250" cy="292225"/>
          </a:xfrm>
        </p:grpSpPr>
        <p:sp>
          <p:nvSpPr>
            <p:cNvPr id="8959" name="Google Shape;8959;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0" name="Google Shape;8960;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1" name="Google Shape;8961;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962" name="Google Shape;8962;p77"/>
          <p:cNvSpPr/>
          <p:nvPr/>
        </p:nvSpPr>
        <p:spPr>
          <a:xfrm>
            <a:off x="3433312" y="2668252"/>
            <a:ext cx="423288" cy="389418"/>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3" name="Google Shape;8963;p77"/>
          <p:cNvSpPr/>
          <p:nvPr/>
        </p:nvSpPr>
        <p:spPr>
          <a:xfrm>
            <a:off x="3437239" y="3168354"/>
            <a:ext cx="415434" cy="414296"/>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964" name="Google Shape;8964;p77"/>
          <p:cNvGrpSpPr/>
          <p:nvPr/>
        </p:nvGrpSpPr>
        <p:grpSpPr>
          <a:xfrm>
            <a:off x="6153558" y="2154503"/>
            <a:ext cx="319155" cy="414332"/>
            <a:chOff x="-3462150" y="2046625"/>
            <a:chExt cx="224500" cy="291450"/>
          </a:xfrm>
        </p:grpSpPr>
        <p:sp>
          <p:nvSpPr>
            <p:cNvPr id="8965" name="Google Shape;8965;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6" name="Google Shape;8966;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7" name="Google Shape;8967;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8" name="Google Shape;8968;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69" name="Google Shape;8969;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70" name="Google Shape;8970;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71" name="Google Shape;8971;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72" name="Google Shape;8972;p77"/>
          <p:cNvGrpSpPr/>
          <p:nvPr/>
        </p:nvGrpSpPr>
        <p:grpSpPr>
          <a:xfrm>
            <a:off x="6129496" y="2654719"/>
            <a:ext cx="367276" cy="416571"/>
            <a:chOff x="-3478675" y="2405775"/>
            <a:chExt cx="258350" cy="293025"/>
          </a:xfrm>
        </p:grpSpPr>
        <p:sp>
          <p:nvSpPr>
            <p:cNvPr id="8973" name="Google Shape;8973;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74" name="Google Shape;8974;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75" name="Google Shape;8975;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76" name="Google Shape;8976;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77" name="Google Shape;8977;p77"/>
          <p:cNvGrpSpPr/>
          <p:nvPr/>
        </p:nvGrpSpPr>
        <p:grpSpPr>
          <a:xfrm>
            <a:off x="6179307" y="3167835"/>
            <a:ext cx="267656" cy="415434"/>
            <a:chOff x="-3443250" y="2765725"/>
            <a:chExt cx="188275" cy="292225"/>
          </a:xfrm>
        </p:grpSpPr>
        <p:sp>
          <p:nvSpPr>
            <p:cNvPr id="8978" name="Google Shape;8978;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79" name="Google Shape;8979;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80" name="Google Shape;8980;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81" name="Google Shape;8981;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82" name="Google Shape;8982;p77"/>
          <p:cNvGrpSpPr/>
          <p:nvPr/>
        </p:nvGrpSpPr>
        <p:grpSpPr>
          <a:xfrm>
            <a:off x="8801773" y="2153383"/>
            <a:ext cx="366174" cy="416571"/>
            <a:chOff x="-1684475" y="2049000"/>
            <a:chExt cx="257575" cy="293025"/>
          </a:xfrm>
        </p:grpSpPr>
        <p:sp>
          <p:nvSpPr>
            <p:cNvPr id="8983" name="Google Shape;8983;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84" name="Google Shape;8984;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85" name="Google Shape;8985;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86" name="Google Shape;8986;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8987" name="Google Shape;8987;p77"/>
          <p:cNvSpPr/>
          <p:nvPr/>
        </p:nvSpPr>
        <p:spPr>
          <a:xfrm>
            <a:off x="8768221" y="2655511"/>
            <a:ext cx="433346" cy="414901"/>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8988" name="Google Shape;8988;p77"/>
          <p:cNvGrpSpPr/>
          <p:nvPr/>
        </p:nvGrpSpPr>
        <p:grpSpPr>
          <a:xfrm>
            <a:off x="8777694" y="3167836"/>
            <a:ext cx="414332" cy="415434"/>
            <a:chOff x="-1700225" y="2768875"/>
            <a:chExt cx="291450" cy="292225"/>
          </a:xfrm>
        </p:grpSpPr>
        <p:sp>
          <p:nvSpPr>
            <p:cNvPr id="8989" name="Google Shape;8989;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90" name="Google Shape;8990;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91" name="Google Shape;8991;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92" name="Google Shape;8992;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93" name="Google Shape;8993;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94" name="Google Shape;8994;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95" name="Google Shape;8995;p77"/>
          <p:cNvGrpSpPr/>
          <p:nvPr/>
        </p:nvGrpSpPr>
        <p:grpSpPr>
          <a:xfrm>
            <a:off x="9880995" y="2654719"/>
            <a:ext cx="366174" cy="416571"/>
            <a:chOff x="-919700" y="2420750"/>
            <a:chExt cx="257575" cy="293025"/>
          </a:xfrm>
        </p:grpSpPr>
        <p:sp>
          <p:nvSpPr>
            <p:cNvPr id="8996" name="Google Shape;8996;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97" name="Google Shape;8997;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8998" name="Google Shape;8998;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8999" name="Google Shape;8999;p77"/>
          <p:cNvGrpSpPr/>
          <p:nvPr/>
        </p:nvGrpSpPr>
        <p:grpSpPr>
          <a:xfrm>
            <a:off x="1290820" y="3859277"/>
            <a:ext cx="436723" cy="414296"/>
            <a:chOff x="-6696925" y="3272575"/>
            <a:chExt cx="307200" cy="291425"/>
          </a:xfrm>
        </p:grpSpPr>
        <p:sp>
          <p:nvSpPr>
            <p:cNvPr id="9000" name="Google Shape;9000;p7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01" name="Google Shape;9001;p7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02" name="Google Shape;9002;p77"/>
          <p:cNvGrpSpPr/>
          <p:nvPr/>
        </p:nvGrpSpPr>
        <p:grpSpPr>
          <a:xfrm>
            <a:off x="1290804" y="4368128"/>
            <a:ext cx="436758" cy="415434"/>
            <a:chOff x="-6690625" y="3631325"/>
            <a:chExt cx="307225" cy="292225"/>
          </a:xfrm>
        </p:grpSpPr>
        <p:sp>
          <p:nvSpPr>
            <p:cNvPr id="9003" name="Google Shape;9003;p7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04" name="Google Shape;9004;p7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05" name="Google Shape;9005;p7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06" name="Google Shape;9006;p7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07" name="Google Shape;9007;p7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08" name="Google Shape;9008;p77"/>
          <p:cNvGrpSpPr/>
          <p:nvPr/>
        </p:nvGrpSpPr>
        <p:grpSpPr>
          <a:xfrm>
            <a:off x="1300898" y="4888940"/>
            <a:ext cx="416571" cy="414047"/>
            <a:chOff x="-6689825" y="3992050"/>
            <a:chExt cx="293025" cy="291250"/>
          </a:xfrm>
        </p:grpSpPr>
        <p:sp>
          <p:nvSpPr>
            <p:cNvPr id="9009" name="Google Shape;9009;p7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0" name="Google Shape;9010;p7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1" name="Google Shape;9011;p7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2" name="Google Shape;9012;p7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3" name="Google Shape;9013;p7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4" name="Google Shape;9014;p7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5" name="Google Shape;9015;p7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6" name="Google Shape;9016;p7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7" name="Google Shape;9017;p7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8" name="Google Shape;9018;p7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19" name="Google Shape;9019;p7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0" name="Google Shape;9020;p7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021" name="Google Shape;9021;p77"/>
          <p:cNvSpPr/>
          <p:nvPr/>
        </p:nvSpPr>
        <p:spPr>
          <a:xfrm>
            <a:off x="3956267" y="3859414"/>
            <a:ext cx="429117" cy="413906"/>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022" name="Google Shape;9022;p77"/>
          <p:cNvGrpSpPr/>
          <p:nvPr/>
        </p:nvGrpSpPr>
        <p:grpSpPr>
          <a:xfrm>
            <a:off x="3961895" y="4368679"/>
            <a:ext cx="417672" cy="414332"/>
            <a:chOff x="-4837325" y="3612425"/>
            <a:chExt cx="293800" cy="291450"/>
          </a:xfrm>
        </p:grpSpPr>
        <p:sp>
          <p:nvSpPr>
            <p:cNvPr id="9023" name="Google Shape;9023;p7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4" name="Google Shape;9024;p7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5" name="Google Shape;9025;p7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26" name="Google Shape;9026;p77"/>
          <p:cNvGrpSpPr/>
          <p:nvPr/>
        </p:nvGrpSpPr>
        <p:grpSpPr>
          <a:xfrm>
            <a:off x="3963015" y="4888797"/>
            <a:ext cx="415434" cy="414332"/>
            <a:chOff x="-4837325" y="3971575"/>
            <a:chExt cx="292225" cy="291450"/>
          </a:xfrm>
        </p:grpSpPr>
        <p:sp>
          <p:nvSpPr>
            <p:cNvPr id="9027" name="Google Shape;9027;p7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8" name="Google Shape;9028;p7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29" name="Google Shape;9029;p7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0" name="Google Shape;9030;p7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1" name="Google Shape;9031;p7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2" name="Google Shape;9032;p7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33" name="Google Shape;9033;p77"/>
          <p:cNvGrpSpPr/>
          <p:nvPr/>
        </p:nvGrpSpPr>
        <p:grpSpPr>
          <a:xfrm>
            <a:off x="6632609" y="3883906"/>
            <a:ext cx="425527" cy="365038"/>
            <a:chOff x="-3037625" y="3254850"/>
            <a:chExt cx="299325" cy="256775"/>
          </a:xfrm>
        </p:grpSpPr>
        <p:sp>
          <p:nvSpPr>
            <p:cNvPr id="9034" name="Google Shape;9034;p7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5" name="Google Shape;9035;p7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6" name="Google Shape;9036;p7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37" name="Google Shape;9037;p7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38" name="Google Shape;9038;p77"/>
          <p:cNvGrpSpPr/>
          <p:nvPr/>
        </p:nvGrpSpPr>
        <p:grpSpPr>
          <a:xfrm>
            <a:off x="6636517" y="4368111"/>
            <a:ext cx="417708" cy="415469"/>
            <a:chOff x="-3031325" y="3597450"/>
            <a:chExt cx="293825" cy="292250"/>
          </a:xfrm>
        </p:grpSpPr>
        <p:sp>
          <p:nvSpPr>
            <p:cNvPr id="9039" name="Google Shape;9039;p7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0" name="Google Shape;9040;p7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1" name="Google Shape;9041;p7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2" name="Google Shape;9042;p7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43" name="Google Shape;9043;p77"/>
          <p:cNvGrpSpPr/>
          <p:nvPr/>
        </p:nvGrpSpPr>
        <p:grpSpPr>
          <a:xfrm>
            <a:off x="6637087" y="4912875"/>
            <a:ext cx="416571" cy="366174"/>
            <a:chOff x="-3030525" y="3973150"/>
            <a:chExt cx="293025" cy="257575"/>
          </a:xfrm>
        </p:grpSpPr>
        <p:sp>
          <p:nvSpPr>
            <p:cNvPr id="9044" name="Google Shape;9044;p7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5" name="Google Shape;9045;p7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46" name="Google Shape;9046;p77"/>
          <p:cNvGrpSpPr/>
          <p:nvPr/>
        </p:nvGrpSpPr>
        <p:grpSpPr>
          <a:xfrm>
            <a:off x="9307682" y="3919713"/>
            <a:ext cx="416571" cy="293423"/>
            <a:chOff x="-1199300" y="3279250"/>
            <a:chExt cx="293025" cy="206400"/>
          </a:xfrm>
        </p:grpSpPr>
        <p:sp>
          <p:nvSpPr>
            <p:cNvPr id="9047" name="Google Shape;9047;p7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8" name="Google Shape;9048;p7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49" name="Google Shape;9049;p7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0" name="Google Shape;9050;p7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51" name="Google Shape;9051;p77"/>
          <p:cNvGrpSpPr/>
          <p:nvPr/>
        </p:nvGrpSpPr>
        <p:grpSpPr>
          <a:xfrm>
            <a:off x="1819598" y="3858815"/>
            <a:ext cx="438961" cy="415220"/>
            <a:chOff x="-6338550" y="3272950"/>
            <a:chExt cx="308775" cy="292075"/>
          </a:xfrm>
        </p:grpSpPr>
        <p:sp>
          <p:nvSpPr>
            <p:cNvPr id="9052" name="Google Shape;9052;p7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3" name="Google Shape;9053;p7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4" name="Google Shape;9054;p7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55" name="Google Shape;9055;p77"/>
          <p:cNvGrpSpPr/>
          <p:nvPr/>
        </p:nvGrpSpPr>
        <p:grpSpPr>
          <a:xfrm>
            <a:off x="1830794" y="4368679"/>
            <a:ext cx="416571" cy="414332"/>
            <a:chOff x="-6329100" y="3632100"/>
            <a:chExt cx="293025" cy="291450"/>
          </a:xfrm>
        </p:grpSpPr>
        <p:sp>
          <p:nvSpPr>
            <p:cNvPr id="9056" name="Google Shape;9056;p7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7" name="Google Shape;9057;p7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58" name="Google Shape;9058;p7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59" name="Google Shape;9059;p77"/>
          <p:cNvGrpSpPr/>
          <p:nvPr/>
        </p:nvGrpSpPr>
        <p:grpSpPr>
          <a:xfrm>
            <a:off x="1831932" y="4888797"/>
            <a:ext cx="414296" cy="414332"/>
            <a:chOff x="-6329875" y="3992050"/>
            <a:chExt cx="291425" cy="291450"/>
          </a:xfrm>
        </p:grpSpPr>
        <p:sp>
          <p:nvSpPr>
            <p:cNvPr id="9060" name="Google Shape;9060;p7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1" name="Google Shape;9061;p7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2" name="Google Shape;9062;p7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3" name="Google Shape;9063;p7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64" name="Google Shape;9064;p77"/>
          <p:cNvGrpSpPr/>
          <p:nvPr/>
        </p:nvGrpSpPr>
        <p:grpSpPr>
          <a:xfrm>
            <a:off x="4495720" y="3857588"/>
            <a:ext cx="417708" cy="417672"/>
            <a:chOff x="-4478975" y="3251700"/>
            <a:chExt cx="293825" cy="293800"/>
          </a:xfrm>
        </p:grpSpPr>
        <p:sp>
          <p:nvSpPr>
            <p:cNvPr id="9065" name="Google Shape;9065;p7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6" name="Google Shape;9066;p7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67" name="Google Shape;9067;p7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68" name="Google Shape;9068;p77"/>
          <p:cNvGrpSpPr/>
          <p:nvPr/>
        </p:nvGrpSpPr>
        <p:grpSpPr>
          <a:xfrm>
            <a:off x="4495720" y="4368679"/>
            <a:ext cx="417708" cy="414332"/>
            <a:chOff x="-4475825" y="3612425"/>
            <a:chExt cx="293825" cy="291450"/>
          </a:xfrm>
        </p:grpSpPr>
        <p:sp>
          <p:nvSpPr>
            <p:cNvPr id="9069" name="Google Shape;9069;p7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0" name="Google Shape;9070;p7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1" name="Google Shape;9071;p7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72" name="Google Shape;9072;p77"/>
          <p:cNvGrpSpPr/>
          <p:nvPr/>
        </p:nvGrpSpPr>
        <p:grpSpPr>
          <a:xfrm>
            <a:off x="4492930" y="4888815"/>
            <a:ext cx="423288" cy="414296"/>
            <a:chOff x="-4480550" y="3970800"/>
            <a:chExt cx="297750" cy="291425"/>
          </a:xfrm>
        </p:grpSpPr>
        <p:sp>
          <p:nvSpPr>
            <p:cNvPr id="9073" name="Google Shape;9073;p7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4" name="Google Shape;9074;p7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75" name="Google Shape;9075;p77"/>
          <p:cNvGrpSpPr/>
          <p:nvPr/>
        </p:nvGrpSpPr>
        <p:grpSpPr>
          <a:xfrm>
            <a:off x="7174192" y="3859259"/>
            <a:ext cx="409854" cy="414332"/>
            <a:chOff x="-2668225" y="3239075"/>
            <a:chExt cx="288300" cy="291450"/>
          </a:xfrm>
        </p:grpSpPr>
        <p:sp>
          <p:nvSpPr>
            <p:cNvPr id="9076" name="Google Shape;9076;p7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7" name="Google Shape;9077;p7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8" name="Google Shape;9078;p7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79" name="Google Shape;9079;p7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0" name="Google Shape;9080;p7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81" name="Google Shape;9081;p77"/>
          <p:cNvGrpSpPr/>
          <p:nvPr/>
        </p:nvGrpSpPr>
        <p:grpSpPr>
          <a:xfrm>
            <a:off x="7171385" y="4368679"/>
            <a:ext cx="415469" cy="414332"/>
            <a:chOff x="-2671375" y="3597450"/>
            <a:chExt cx="292250" cy="291450"/>
          </a:xfrm>
        </p:grpSpPr>
        <p:sp>
          <p:nvSpPr>
            <p:cNvPr id="9082" name="Google Shape;9082;p7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3" name="Google Shape;9083;p7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84" name="Google Shape;9084;p77"/>
          <p:cNvGrpSpPr/>
          <p:nvPr/>
        </p:nvGrpSpPr>
        <p:grpSpPr>
          <a:xfrm>
            <a:off x="7170283" y="4887678"/>
            <a:ext cx="417672" cy="416571"/>
            <a:chOff x="-2670575" y="3956600"/>
            <a:chExt cx="293800" cy="293025"/>
          </a:xfrm>
        </p:grpSpPr>
        <p:sp>
          <p:nvSpPr>
            <p:cNvPr id="9085" name="Google Shape;9085;p7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6" name="Google Shape;9086;p7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7" name="Google Shape;9087;p7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88" name="Google Shape;9088;p7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89" name="Google Shape;9089;p77"/>
          <p:cNvGrpSpPr/>
          <p:nvPr/>
        </p:nvGrpSpPr>
        <p:grpSpPr>
          <a:xfrm>
            <a:off x="9305443" y="4369319"/>
            <a:ext cx="421049" cy="413053"/>
            <a:chOff x="-1183550" y="3586525"/>
            <a:chExt cx="296175" cy="290550"/>
          </a:xfrm>
        </p:grpSpPr>
        <p:sp>
          <p:nvSpPr>
            <p:cNvPr id="9090" name="Google Shape;9090;p7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1" name="Google Shape;9091;p7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2" name="Google Shape;9092;p7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3" name="Google Shape;9093;p7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4" name="Google Shape;9094;p7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5" name="Google Shape;9095;p7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6" name="Google Shape;9096;p7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7" name="Google Shape;9097;p7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098" name="Google Shape;9098;p7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099" name="Google Shape;9099;p77"/>
          <p:cNvGrpSpPr/>
          <p:nvPr/>
        </p:nvGrpSpPr>
        <p:grpSpPr>
          <a:xfrm>
            <a:off x="2365090" y="3859828"/>
            <a:ext cx="415469" cy="413194"/>
            <a:chOff x="-5971525" y="3273750"/>
            <a:chExt cx="292250" cy="290650"/>
          </a:xfrm>
        </p:grpSpPr>
        <p:sp>
          <p:nvSpPr>
            <p:cNvPr id="9100" name="Google Shape;9100;p7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1" name="Google Shape;9101;p7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02" name="Google Shape;9102;p77"/>
          <p:cNvGrpSpPr/>
          <p:nvPr/>
        </p:nvGrpSpPr>
        <p:grpSpPr>
          <a:xfrm>
            <a:off x="2359492" y="4367329"/>
            <a:ext cx="426665" cy="417033"/>
            <a:chOff x="-5974675" y="3632100"/>
            <a:chExt cx="300125" cy="293350"/>
          </a:xfrm>
        </p:grpSpPr>
        <p:sp>
          <p:nvSpPr>
            <p:cNvPr id="9103" name="Google Shape;9103;p7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4" name="Google Shape;9104;p7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5" name="Google Shape;9105;p7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06" name="Google Shape;9106;p77"/>
          <p:cNvGrpSpPr/>
          <p:nvPr/>
        </p:nvGrpSpPr>
        <p:grpSpPr>
          <a:xfrm>
            <a:off x="2377403" y="4887679"/>
            <a:ext cx="390840" cy="416571"/>
            <a:chOff x="-5971525" y="3990475"/>
            <a:chExt cx="274925" cy="293025"/>
          </a:xfrm>
        </p:grpSpPr>
        <p:sp>
          <p:nvSpPr>
            <p:cNvPr id="9107" name="Google Shape;9107;p7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8" name="Google Shape;9108;p7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09" name="Google Shape;9109;p7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0" name="Google Shape;9110;p7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11" name="Google Shape;9111;p77"/>
          <p:cNvGrpSpPr/>
          <p:nvPr/>
        </p:nvGrpSpPr>
        <p:grpSpPr>
          <a:xfrm>
            <a:off x="5028426" y="3859828"/>
            <a:ext cx="415434" cy="413194"/>
            <a:chOff x="-4118225" y="3253275"/>
            <a:chExt cx="292225" cy="290650"/>
          </a:xfrm>
        </p:grpSpPr>
        <p:sp>
          <p:nvSpPr>
            <p:cNvPr id="9112" name="Google Shape;9112;p7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3" name="Google Shape;9113;p7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14" name="Google Shape;9114;p77"/>
          <p:cNvGrpSpPr/>
          <p:nvPr/>
        </p:nvGrpSpPr>
        <p:grpSpPr>
          <a:xfrm>
            <a:off x="5078235" y="4368413"/>
            <a:ext cx="315813" cy="414865"/>
            <a:chOff x="-4082800" y="3612425"/>
            <a:chExt cx="222150" cy="291825"/>
          </a:xfrm>
        </p:grpSpPr>
        <p:sp>
          <p:nvSpPr>
            <p:cNvPr id="9115" name="Google Shape;9115;p7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6" name="Google Shape;9116;p7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17" name="Google Shape;9117;p7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18" name="Google Shape;9118;p77"/>
          <p:cNvGrpSpPr/>
          <p:nvPr/>
        </p:nvGrpSpPr>
        <p:grpSpPr>
          <a:xfrm>
            <a:off x="5028426" y="4901681"/>
            <a:ext cx="415434" cy="388565"/>
            <a:chOff x="-4118225" y="3990475"/>
            <a:chExt cx="292225" cy="273325"/>
          </a:xfrm>
        </p:grpSpPr>
        <p:sp>
          <p:nvSpPr>
            <p:cNvPr id="9119" name="Google Shape;9119;p7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0" name="Google Shape;9120;p7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1" name="Google Shape;9121;p7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2" name="Google Shape;9122;p7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23" name="Google Shape;9123;p77"/>
          <p:cNvGrpSpPr/>
          <p:nvPr/>
        </p:nvGrpSpPr>
        <p:grpSpPr>
          <a:xfrm>
            <a:off x="7716422" y="3858139"/>
            <a:ext cx="389702" cy="416571"/>
            <a:chOff x="-2312225" y="3238300"/>
            <a:chExt cx="274125" cy="293025"/>
          </a:xfrm>
        </p:grpSpPr>
        <p:sp>
          <p:nvSpPr>
            <p:cNvPr id="9124" name="Google Shape;9124;p7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5" name="Google Shape;9125;p7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26" name="Google Shape;9126;p77"/>
          <p:cNvGrpSpPr/>
          <p:nvPr/>
        </p:nvGrpSpPr>
        <p:grpSpPr>
          <a:xfrm>
            <a:off x="7703540" y="4317731"/>
            <a:ext cx="415469" cy="516227"/>
            <a:chOff x="-2310650" y="3525775"/>
            <a:chExt cx="292250" cy="363125"/>
          </a:xfrm>
        </p:grpSpPr>
        <p:sp>
          <p:nvSpPr>
            <p:cNvPr id="9127" name="Google Shape;9127;p7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8" name="Google Shape;9128;p7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29" name="Google Shape;9129;p7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0" name="Google Shape;9130;p7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31" name="Google Shape;9131;p77"/>
          <p:cNvGrpSpPr/>
          <p:nvPr/>
        </p:nvGrpSpPr>
        <p:grpSpPr>
          <a:xfrm>
            <a:off x="7702419" y="4888797"/>
            <a:ext cx="417708" cy="414332"/>
            <a:chOff x="-2310650" y="3958175"/>
            <a:chExt cx="293825" cy="291450"/>
          </a:xfrm>
        </p:grpSpPr>
        <p:sp>
          <p:nvSpPr>
            <p:cNvPr id="9132" name="Google Shape;9132;p7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3" name="Google Shape;9133;p7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34" name="Google Shape;9134;p77"/>
          <p:cNvGrpSpPr/>
          <p:nvPr/>
        </p:nvGrpSpPr>
        <p:grpSpPr>
          <a:xfrm>
            <a:off x="9306579" y="4888797"/>
            <a:ext cx="418774" cy="414332"/>
            <a:chOff x="-1182750" y="3962900"/>
            <a:chExt cx="294575" cy="291450"/>
          </a:xfrm>
        </p:grpSpPr>
        <p:sp>
          <p:nvSpPr>
            <p:cNvPr id="9135" name="Google Shape;9135;p7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6" name="Google Shape;9136;p7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7" name="Google Shape;9137;p7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8" name="Google Shape;9138;p7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39" name="Google Shape;9139;p7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40" name="Google Shape;9140;p7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41" name="Google Shape;9141;p7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42" name="Google Shape;9142;p77"/>
          <p:cNvGrpSpPr/>
          <p:nvPr/>
        </p:nvGrpSpPr>
        <p:grpSpPr>
          <a:xfrm>
            <a:off x="2896105" y="3859259"/>
            <a:ext cx="418810" cy="414332"/>
            <a:chOff x="-5611575" y="3272950"/>
            <a:chExt cx="294600" cy="291450"/>
          </a:xfrm>
        </p:grpSpPr>
        <p:sp>
          <p:nvSpPr>
            <p:cNvPr id="9143" name="Google Shape;9143;p7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44" name="Google Shape;9144;p7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45" name="Google Shape;9145;p7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46" name="Google Shape;9146;p7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47" name="Google Shape;9147;p7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48" name="Google Shape;9148;p77"/>
          <p:cNvGrpSpPr/>
          <p:nvPr/>
        </p:nvGrpSpPr>
        <p:grpSpPr>
          <a:xfrm>
            <a:off x="2896105" y="4369248"/>
            <a:ext cx="418810" cy="413194"/>
            <a:chOff x="-5613150" y="3632900"/>
            <a:chExt cx="294600" cy="290650"/>
          </a:xfrm>
        </p:grpSpPr>
        <p:sp>
          <p:nvSpPr>
            <p:cNvPr id="9149" name="Google Shape;9149;p7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50" name="Google Shape;9150;p7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51" name="Google Shape;9151;p77"/>
          <p:cNvGrpSpPr/>
          <p:nvPr/>
        </p:nvGrpSpPr>
        <p:grpSpPr>
          <a:xfrm>
            <a:off x="2896105" y="4888248"/>
            <a:ext cx="418810" cy="415434"/>
            <a:chOff x="-5613150" y="3991275"/>
            <a:chExt cx="294600" cy="292225"/>
          </a:xfrm>
        </p:grpSpPr>
        <p:sp>
          <p:nvSpPr>
            <p:cNvPr id="9152" name="Google Shape;9152;p7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53" name="Google Shape;9153;p7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54" name="Google Shape;9154;p7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55" name="Google Shape;9155;p7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56" name="Google Shape;9156;p7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57" name="Google Shape;9157;p7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58" name="Google Shape;9158;p7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59" name="Google Shape;9159;p7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60" name="Google Shape;9160;p7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61" name="Google Shape;9161;p77"/>
          <p:cNvGrpSpPr/>
          <p:nvPr/>
        </p:nvGrpSpPr>
        <p:grpSpPr>
          <a:xfrm>
            <a:off x="5545432" y="3859472"/>
            <a:ext cx="429117" cy="413906"/>
            <a:chOff x="-3768700" y="3253275"/>
            <a:chExt cx="301850" cy="291150"/>
          </a:xfrm>
        </p:grpSpPr>
        <p:sp>
          <p:nvSpPr>
            <p:cNvPr id="9162" name="Google Shape;9162;p7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63" name="Google Shape;9163;p7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64" name="Google Shape;9164;p7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65" name="Google Shape;9165;p77"/>
          <p:cNvGrpSpPr/>
          <p:nvPr/>
        </p:nvGrpSpPr>
        <p:grpSpPr>
          <a:xfrm>
            <a:off x="5549465" y="4380425"/>
            <a:ext cx="421049" cy="390840"/>
            <a:chOff x="-3808700" y="3628950"/>
            <a:chExt cx="296175" cy="274925"/>
          </a:xfrm>
        </p:grpSpPr>
        <p:sp>
          <p:nvSpPr>
            <p:cNvPr id="9166" name="Google Shape;9166;p7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67" name="Google Shape;9167;p7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68" name="Google Shape;9168;p7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69" name="Google Shape;9169;p77"/>
          <p:cNvGrpSpPr/>
          <p:nvPr/>
        </p:nvGrpSpPr>
        <p:grpSpPr>
          <a:xfrm>
            <a:off x="5602099" y="4888388"/>
            <a:ext cx="414118" cy="415150"/>
            <a:chOff x="-3771675" y="3971775"/>
            <a:chExt cx="291300" cy="292025"/>
          </a:xfrm>
        </p:grpSpPr>
        <p:sp>
          <p:nvSpPr>
            <p:cNvPr id="9170" name="Google Shape;9170;p7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71" name="Google Shape;9171;p7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72" name="Google Shape;9172;p7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73" name="Google Shape;9173;p7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74" name="Google Shape;9174;p7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75" name="Google Shape;9175;p77"/>
          <p:cNvGrpSpPr/>
          <p:nvPr/>
        </p:nvGrpSpPr>
        <p:grpSpPr>
          <a:xfrm>
            <a:off x="8241510" y="3908074"/>
            <a:ext cx="414936" cy="316701"/>
            <a:chOff x="-1951475" y="3273100"/>
            <a:chExt cx="291875" cy="222775"/>
          </a:xfrm>
        </p:grpSpPr>
        <p:sp>
          <p:nvSpPr>
            <p:cNvPr id="9176" name="Google Shape;9176;p7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77" name="Google Shape;9177;p7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78" name="Google Shape;9178;p7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79" name="Google Shape;9179;p77"/>
          <p:cNvGrpSpPr/>
          <p:nvPr/>
        </p:nvGrpSpPr>
        <p:grpSpPr>
          <a:xfrm>
            <a:off x="8239021" y="4368679"/>
            <a:ext cx="419912" cy="414332"/>
            <a:chOff x="-1951475" y="3597450"/>
            <a:chExt cx="295375" cy="291450"/>
          </a:xfrm>
        </p:grpSpPr>
        <p:sp>
          <p:nvSpPr>
            <p:cNvPr id="9180" name="Google Shape;9180;p7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1" name="Google Shape;9181;p7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2" name="Google Shape;9182;p7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3" name="Google Shape;9183;p7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84" name="Google Shape;9184;p77"/>
          <p:cNvGrpSpPr/>
          <p:nvPr/>
        </p:nvGrpSpPr>
        <p:grpSpPr>
          <a:xfrm>
            <a:off x="8229497" y="4888797"/>
            <a:ext cx="438961" cy="414332"/>
            <a:chOff x="-1960150" y="3956600"/>
            <a:chExt cx="308775" cy="291450"/>
          </a:xfrm>
        </p:grpSpPr>
        <p:sp>
          <p:nvSpPr>
            <p:cNvPr id="9185" name="Google Shape;9185;p7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6" name="Google Shape;9186;p7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87" name="Google Shape;9187;p77"/>
          <p:cNvGrpSpPr/>
          <p:nvPr/>
        </p:nvGrpSpPr>
        <p:grpSpPr>
          <a:xfrm>
            <a:off x="9856369" y="3858708"/>
            <a:ext cx="415434" cy="415434"/>
            <a:chOff x="-804700" y="3226500"/>
            <a:chExt cx="292225" cy="292225"/>
          </a:xfrm>
        </p:grpSpPr>
        <p:sp>
          <p:nvSpPr>
            <p:cNvPr id="9188" name="Google Shape;9188;p7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89" name="Google Shape;9189;p7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0" name="Google Shape;9190;p7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1" name="Google Shape;9191;p7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2" name="Google Shape;9192;p7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3" name="Google Shape;9193;p7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4" name="Google Shape;9194;p7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95" name="Google Shape;9195;p77"/>
          <p:cNvGrpSpPr/>
          <p:nvPr/>
        </p:nvGrpSpPr>
        <p:grpSpPr>
          <a:xfrm>
            <a:off x="3437136" y="3858690"/>
            <a:ext cx="415434" cy="415469"/>
            <a:chOff x="-5251625" y="3272950"/>
            <a:chExt cx="292225" cy="292250"/>
          </a:xfrm>
        </p:grpSpPr>
        <p:sp>
          <p:nvSpPr>
            <p:cNvPr id="9196" name="Google Shape;9196;p7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7" name="Google Shape;9197;p7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198" name="Google Shape;9198;p7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199" name="Google Shape;9199;p77"/>
          <p:cNvGrpSpPr/>
          <p:nvPr/>
        </p:nvGrpSpPr>
        <p:grpSpPr>
          <a:xfrm>
            <a:off x="3433777" y="4367845"/>
            <a:ext cx="422150" cy="416003"/>
            <a:chOff x="-5254775" y="3631325"/>
            <a:chExt cx="296950" cy="292625"/>
          </a:xfrm>
        </p:grpSpPr>
        <p:sp>
          <p:nvSpPr>
            <p:cNvPr id="9200" name="Google Shape;9200;p7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1" name="Google Shape;9201;p7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2" name="Google Shape;9202;p7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3" name="Google Shape;9203;p7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4" name="Google Shape;9204;p7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5" name="Google Shape;9205;p7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6" name="Google Shape;9206;p7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07" name="Google Shape;9207;p77"/>
          <p:cNvGrpSpPr/>
          <p:nvPr/>
        </p:nvGrpSpPr>
        <p:grpSpPr>
          <a:xfrm>
            <a:off x="3437687" y="4888248"/>
            <a:ext cx="414332" cy="415434"/>
            <a:chOff x="-5251625" y="3991275"/>
            <a:chExt cx="291450" cy="292225"/>
          </a:xfrm>
        </p:grpSpPr>
        <p:sp>
          <p:nvSpPr>
            <p:cNvPr id="9208" name="Google Shape;9208;p7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09" name="Google Shape;9209;p7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0" name="Google Shape;9210;p7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1" name="Google Shape;9211;p7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2" name="Google Shape;9212;p7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13" name="Google Shape;9213;p77"/>
          <p:cNvGrpSpPr/>
          <p:nvPr/>
        </p:nvGrpSpPr>
        <p:grpSpPr>
          <a:xfrm>
            <a:off x="6155230" y="3859277"/>
            <a:ext cx="315813" cy="414296"/>
            <a:chOff x="-3365275" y="3253275"/>
            <a:chExt cx="222150" cy="291425"/>
          </a:xfrm>
        </p:grpSpPr>
        <p:sp>
          <p:nvSpPr>
            <p:cNvPr id="9214" name="Google Shape;9214;p7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5" name="Google Shape;9215;p7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16" name="Google Shape;9216;p77"/>
          <p:cNvGrpSpPr/>
          <p:nvPr/>
        </p:nvGrpSpPr>
        <p:grpSpPr>
          <a:xfrm>
            <a:off x="6129498" y="4367560"/>
            <a:ext cx="367276" cy="416571"/>
            <a:chOff x="-3383375" y="3611625"/>
            <a:chExt cx="258350" cy="293025"/>
          </a:xfrm>
        </p:grpSpPr>
        <p:sp>
          <p:nvSpPr>
            <p:cNvPr id="9217" name="Google Shape;9217;p7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18" name="Google Shape;9218;p7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19" name="Google Shape;9219;p77"/>
          <p:cNvGrpSpPr/>
          <p:nvPr/>
        </p:nvGrpSpPr>
        <p:grpSpPr>
          <a:xfrm>
            <a:off x="6179308" y="4888797"/>
            <a:ext cx="267656" cy="414332"/>
            <a:chOff x="-3347950" y="3971575"/>
            <a:chExt cx="188275" cy="291450"/>
          </a:xfrm>
        </p:grpSpPr>
        <p:sp>
          <p:nvSpPr>
            <p:cNvPr id="9220" name="Google Shape;9220;p7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21" name="Google Shape;9221;p7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22" name="Google Shape;9222;p7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23" name="Google Shape;9223;p77"/>
          <p:cNvGrpSpPr/>
          <p:nvPr/>
        </p:nvGrpSpPr>
        <p:grpSpPr>
          <a:xfrm>
            <a:off x="8801224" y="3858139"/>
            <a:ext cx="367276" cy="416571"/>
            <a:chOff x="-1575775" y="3238300"/>
            <a:chExt cx="258350" cy="293025"/>
          </a:xfrm>
        </p:grpSpPr>
        <p:sp>
          <p:nvSpPr>
            <p:cNvPr id="9224" name="Google Shape;9224;p7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25" name="Google Shape;9225;p7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26" name="Google Shape;9226;p7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27" name="Google Shape;9227;p7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28" name="Google Shape;9228;p7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29" name="Google Shape;9229;p77"/>
          <p:cNvGrpSpPr/>
          <p:nvPr/>
        </p:nvGrpSpPr>
        <p:grpSpPr>
          <a:xfrm>
            <a:off x="8776007" y="4366457"/>
            <a:ext cx="417708" cy="418774"/>
            <a:chOff x="-1591550" y="3597475"/>
            <a:chExt cx="293825" cy="294575"/>
          </a:xfrm>
        </p:grpSpPr>
        <p:sp>
          <p:nvSpPr>
            <p:cNvPr id="9230" name="Google Shape;9230;p7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31" name="Google Shape;9231;p7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32" name="Google Shape;9232;p7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33" name="Google Shape;9233;p77"/>
          <p:cNvGrpSpPr/>
          <p:nvPr/>
        </p:nvGrpSpPr>
        <p:grpSpPr>
          <a:xfrm>
            <a:off x="8776577" y="4898873"/>
            <a:ext cx="416571" cy="394180"/>
            <a:chOff x="-1592325" y="3957400"/>
            <a:chExt cx="293025" cy="277275"/>
          </a:xfrm>
        </p:grpSpPr>
        <p:sp>
          <p:nvSpPr>
            <p:cNvPr id="9234" name="Google Shape;9234;p7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35" name="Google Shape;9235;p7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36" name="Google Shape;9236;p7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37" name="Google Shape;9237;p7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38" name="Google Shape;9238;p77"/>
          <p:cNvGrpSpPr/>
          <p:nvPr/>
        </p:nvGrpSpPr>
        <p:grpSpPr>
          <a:xfrm>
            <a:off x="9881568" y="4368128"/>
            <a:ext cx="365038" cy="415434"/>
            <a:chOff x="-778700" y="3612425"/>
            <a:chExt cx="256775" cy="292225"/>
          </a:xfrm>
        </p:grpSpPr>
        <p:sp>
          <p:nvSpPr>
            <p:cNvPr id="9239" name="Google Shape;9239;p7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0" name="Google Shape;9240;p7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1" name="Google Shape;9241;p7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2" name="Google Shape;9242;p7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3" name="Google Shape;9243;p7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4" name="Google Shape;9244;p7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45" name="Google Shape;9245;p77"/>
          <p:cNvGrpSpPr/>
          <p:nvPr/>
        </p:nvGrpSpPr>
        <p:grpSpPr>
          <a:xfrm>
            <a:off x="2372214" y="2169138"/>
            <a:ext cx="403235" cy="404329"/>
            <a:chOff x="6679825" y="2693700"/>
            <a:chExt cx="257875" cy="258575"/>
          </a:xfrm>
        </p:grpSpPr>
        <p:sp>
          <p:nvSpPr>
            <p:cNvPr id="9246" name="Google Shape;9246;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47" name="Google Shape;9247;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48" name="Google Shape;9248;p77"/>
          <p:cNvGrpSpPr/>
          <p:nvPr/>
        </p:nvGrpSpPr>
        <p:grpSpPr>
          <a:xfrm>
            <a:off x="2363137" y="2657726"/>
            <a:ext cx="414112" cy="410875"/>
            <a:chOff x="6790450" y="3119050"/>
            <a:chExt cx="262750" cy="260675"/>
          </a:xfrm>
        </p:grpSpPr>
        <p:sp>
          <p:nvSpPr>
            <p:cNvPr id="9249" name="Google Shape;9249;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50" name="Google Shape;9250;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54"/>
        <p:cNvGrpSpPr/>
        <p:nvPr/>
      </p:nvGrpSpPr>
      <p:grpSpPr>
        <a:xfrm>
          <a:off x="0" y="0"/>
          <a:ext cx="0" cy="0"/>
          <a:chOff x="0" y="0"/>
          <a:chExt cx="0" cy="0"/>
        </a:xfrm>
      </p:grpSpPr>
      <p:sp>
        <p:nvSpPr>
          <p:cNvPr id="9255" name="Google Shape;9255;p78"/>
          <p:cNvSpPr txBox="1">
            <a:spLocks noGrp="1"/>
          </p:cNvSpPr>
          <p:nvPr>
            <p:ph type="title" idx="4294967295"/>
          </p:nvPr>
        </p:nvSpPr>
        <p:spPr>
          <a:xfrm>
            <a:off x="1349960" y="1269655"/>
            <a:ext cx="8907004" cy="609700"/>
          </a:xfrm>
          <a:prstGeom prst="rect">
            <a:avLst/>
          </a:prstGeom>
        </p:spPr>
        <p:txBody>
          <a:bodyPr spcFirstLastPara="1" wrap="square" lIns="115551" tIns="115551" rIns="115551" bIns="115551" anchor="t" anchorCtr="0">
            <a:noAutofit/>
          </a:bodyPr>
          <a:lstStyle/>
          <a:p>
            <a:pPr>
              <a:buClr>
                <a:srgbClr val="000000"/>
              </a:buClr>
              <a:buSzPts val="1100"/>
            </a:pPr>
            <a:r>
              <a:rPr lang="es">
                <a:solidFill>
                  <a:srgbClr val="FFFFFF"/>
                </a:solidFill>
                <a:latin typeface="Proxima Nova Semibold"/>
                <a:ea typeface="Proxima Nova Semibold"/>
                <a:cs typeface="Proxima Nova Semibold"/>
                <a:sym typeface="Proxima Nova Semibold"/>
              </a:rPr>
              <a:t>Teamwork Icons</a:t>
            </a:r>
            <a:endParaRPr>
              <a:solidFill>
                <a:srgbClr val="FFFFFF"/>
              </a:solidFill>
              <a:latin typeface="Proxima Nova Semibold"/>
              <a:ea typeface="Proxima Nova Semibold"/>
              <a:cs typeface="Proxima Nova Semibold"/>
              <a:sym typeface="Proxima Nova Semibold"/>
            </a:endParaRPr>
          </a:p>
        </p:txBody>
      </p:sp>
      <p:grpSp>
        <p:nvGrpSpPr>
          <p:cNvPr id="9256" name="Google Shape;9256;p78"/>
          <p:cNvGrpSpPr/>
          <p:nvPr/>
        </p:nvGrpSpPr>
        <p:grpSpPr>
          <a:xfrm>
            <a:off x="1326326" y="2134915"/>
            <a:ext cx="422576" cy="415905"/>
            <a:chOff x="683125" y="1955275"/>
            <a:chExt cx="299325" cy="294600"/>
          </a:xfrm>
        </p:grpSpPr>
        <p:sp>
          <p:nvSpPr>
            <p:cNvPr id="9257" name="Google Shape;9257;p78"/>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58" name="Google Shape;9258;p78"/>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59" name="Google Shape;9259;p78"/>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60" name="Google Shape;9260;p78"/>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61" name="Google Shape;9261;p78"/>
          <p:cNvGrpSpPr/>
          <p:nvPr/>
        </p:nvGrpSpPr>
        <p:grpSpPr>
          <a:xfrm>
            <a:off x="1327439" y="2629156"/>
            <a:ext cx="420353" cy="418164"/>
            <a:chOff x="685475" y="2318350"/>
            <a:chExt cx="297750" cy="296200"/>
          </a:xfrm>
        </p:grpSpPr>
        <p:sp>
          <p:nvSpPr>
            <p:cNvPr id="9262" name="Google Shape;9262;p78"/>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63" name="Google Shape;9263;p78"/>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64" name="Google Shape;9264;p78"/>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265" name="Google Shape;9265;p78"/>
          <p:cNvSpPr/>
          <p:nvPr/>
        </p:nvSpPr>
        <p:spPr>
          <a:xfrm>
            <a:off x="1329107" y="3166803"/>
            <a:ext cx="417000" cy="418094"/>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266" name="Google Shape;9266;p78"/>
          <p:cNvGrpSpPr/>
          <p:nvPr/>
        </p:nvGrpSpPr>
        <p:grpSpPr>
          <a:xfrm>
            <a:off x="3993457" y="2134633"/>
            <a:ext cx="370341" cy="416470"/>
            <a:chOff x="2523000" y="1954875"/>
            <a:chExt cx="262325" cy="295000"/>
          </a:xfrm>
        </p:grpSpPr>
        <p:sp>
          <p:nvSpPr>
            <p:cNvPr id="9267" name="Google Shape;9267;p78"/>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68" name="Google Shape;9268;p78"/>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69" name="Google Shape;9269;p78"/>
          <p:cNvGrpSpPr/>
          <p:nvPr/>
        </p:nvGrpSpPr>
        <p:grpSpPr>
          <a:xfrm>
            <a:off x="3968451" y="2629721"/>
            <a:ext cx="420353" cy="417035"/>
            <a:chOff x="2508825" y="2318350"/>
            <a:chExt cx="297750" cy="295400"/>
          </a:xfrm>
        </p:grpSpPr>
        <p:sp>
          <p:nvSpPr>
            <p:cNvPr id="9270" name="Google Shape;9270;p78"/>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71" name="Google Shape;9271;p78"/>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272" name="Google Shape;9272;p78"/>
          <p:cNvSpPr/>
          <p:nvPr/>
        </p:nvSpPr>
        <p:spPr>
          <a:xfrm>
            <a:off x="3969535" y="3166803"/>
            <a:ext cx="418129" cy="418094"/>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273" name="Google Shape;9273;p78"/>
          <p:cNvGrpSpPr/>
          <p:nvPr/>
        </p:nvGrpSpPr>
        <p:grpSpPr>
          <a:xfrm>
            <a:off x="6629742" y="2134368"/>
            <a:ext cx="415905" cy="417000"/>
            <a:chOff x="4321150" y="1946600"/>
            <a:chExt cx="294600" cy="295375"/>
          </a:xfrm>
        </p:grpSpPr>
        <p:sp>
          <p:nvSpPr>
            <p:cNvPr id="9274" name="Google Shape;9274;p78"/>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75" name="Google Shape;9275;p78"/>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76" name="Google Shape;9276;p78"/>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277" name="Google Shape;9277;p78"/>
          <p:cNvSpPr/>
          <p:nvPr/>
        </p:nvSpPr>
        <p:spPr>
          <a:xfrm>
            <a:off x="6625793" y="2643058"/>
            <a:ext cx="423706" cy="390353"/>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78" name="Google Shape;9278;p78"/>
          <p:cNvSpPr/>
          <p:nvPr/>
        </p:nvSpPr>
        <p:spPr>
          <a:xfrm>
            <a:off x="6626358" y="3167350"/>
            <a:ext cx="422576" cy="417000"/>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79" name="Google Shape;9279;p78"/>
          <p:cNvSpPr/>
          <p:nvPr/>
        </p:nvSpPr>
        <p:spPr>
          <a:xfrm>
            <a:off x="9349208" y="2135476"/>
            <a:ext cx="268023" cy="414777"/>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80" name="Google Shape;9280;p78"/>
          <p:cNvSpPr/>
          <p:nvPr/>
        </p:nvSpPr>
        <p:spPr>
          <a:xfrm>
            <a:off x="1858502" y="2133800"/>
            <a:ext cx="420318" cy="418129"/>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281" name="Google Shape;9281;p78"/>
          <p:cNvGrpSpPr/>
          <p:nvPr/>
        </p:nvGrpSpPr>
        <p:grpSpPr>
          <a:xfrm>
            <a:off x="1857948" y="2629721"/>
            <a:ext cx="421446" cy="417035"/>
            <a:chOff x="1049375" y="2318350"/>
            <a:chExt cx="298525" cy="295400"/>
          </a:xfrm>
        </p:grpSpPr>
        <p:sp>
          <p:nvSpPr>
            <p:cNvPr id="9282" name="Google Shape;9282;p78"/>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83" name="Google Shape;9283;p78"/>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84" name="Google Shape;9284;p78"/>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85" name="Google Shape;9285;p78"/>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86" name="Google Shape;9286;p78"/>
          <p:cNvGrpSpPr/>
          <p:nvPr/>
        </p:nvGrpSpPr>
        <p:grpSpPr>
          <a:xfrm>
            <a:off x="1858514" y="3165697"/>
            <a:ext cx="420318" cy="420318"/>
            <a:chOff x="1049375" y="2680675"/>
            <a:chExt cx="297725" cy="297725"/>
          </a:xfrm>
        </p:grpSpPr>
        <p:sp>
          <p:nvSpPr>
            <p:cNvPr id="9287" name="Google Shape;9287;p78"/>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88" name="Google Shape;9288;p78"/>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89" name="Google Shape;9289;p78"/>
          <p:cNvGrpSpPr/>
          <p:nvPr/>
        </p:nvGrpSpPr>
        <p:grpSpPr>
          <a:xfrm>
            <a:off x="4506934" y="2134351"/>
            <a:ext cx="417000" cy="417035"/>
            <a:chOff x="2872725" y="1954475"/>
            <a:chExt cx="295375" cy="295400"/>
          </a:xfrm>
        </p:grpSpPr>
        <p:sp>
          <p:nvSpPr>
            <p:cNvPr id="9290" name="Google Shape;9290;p78"/>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91" name="Google Shape;9291;p78"/>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92" name="Google Shape;9292;p78"/>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293" name="Google Shape;9293;p78"/>
          <p:cNvGrpSpPr/>
          <p:nvPr/>
        </p:nvGrpSpPr>
        <p:grpSpPr>
          <a:xfrm>
            <a:off x="4532506" y="2628609"/>
            <a:ext cx="365859" cy="419258"/>
            <a:chOff x="2890050" y="2318350"/>
            <a:chExt cx="259150" cy="296975"/>
          </a:xfrm>
        </p:grpSpPr>
        <p:sp>
          <p:nvSpPr>
            <p:cNvPr id="9294" name="Google Shape;9294;p78"/>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95" name="Google Shape;9295;p78"/>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296" name="Google Shape;9296;p78"/>
          <p:cNvSpPr/>
          <p:nvPr/>
        </p:nvSpPr>
        <p:spPr>
          <a:xfrm>
            <a:off x="4580279" y="3166238"/>
            <a:ext cx="270247" cy="419223"/>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297" name="Google Shape;9297;p78"/>
          <p:cNvGrpSpPr/>
          <p:nvPr/>
        </p:nvGrpSpPr>
        <p:grpSpPr>
          <a:xfrm>
            <a:off x="7156637" y="2134932"/>
            <a:ext cx="415870" cy="415870"/>
            <a:chOff x="4685050" y="1945825"/>
            <a:chExt cx="294575" cy="294575"/>
          </a:xfrm>
        </p:grpSpPr>
        <p:sp>
          <p:nvSpPr>
            <p:cNvPr id="9298" name="Google Shape;9298;p78"/>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299" name="Google Shape;9299;p78"/>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0" name="Google Shape;9300;p78"/>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1" name="Google Shape;9301;p78"/>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2" name="Google Shape;9302;p78"/>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303" name="Google Shape;9303;p78"/>
          <p:cNvSpPr/>
          <p:nvPr/>
        </p:nvSpPr>
        <p:spPr>
          <a:xfrm>
            <a:off x="7156020" y="2630281"/>
            <a:ext cx="417000" cy="415905"/>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4" name="Google Shape;9304;p78"/>
          <p:cNvSpPr/>
          <p:nvPr/>
        </p:nvSpPr>
        <p:spPr>
          <a:xfrm>
            <a:off x="7181044" y="3166238"/>
            <a:ext cx="366952" cy="419223"/>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305" name="Google Shape;9305;p78"/>
          <p:cNvGrpSpPr/>
          <p:nvPr/>
        </p:nvGrpSpPr>
        <p:grpSpPr>
          <a:xfrm>
            <a:off x="9274789" y="2630286"/>
            <a:ext cx="417000" cy="415905"/>
            <a:chOff x="6131900" y="2301825"/>
            <a:chExt cx="295375" cy="294600"/>
          </a:xfrm>
        </p:grpSpPr>
        <p:sp>
          <p:nvSpPr>
            <p:cNvPr id="9306" name="Google Shape;9306;p78"/>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7" name="Google Shape;9307;p78"/>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8" name="Google Shape;9308;p78"/>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09" name="Google Shape;9309;p78"/>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10" name="Google Shape;9310;p78"/>
          <p:cNvGrpSpPr/>
          <p:nvPr/>
        </p:nvGrpSpPr>
        <p:grpSpPr>
          <a:xfrm>
            <a:off x="2389292" y="2133804"/>
            <a:ext cx="420353" cy="418129"/>
            <a:chOff x="1412450" y="1954475"/>
            <a:chExt cx="297750" cy="296175"/>
          </a:xfrm>
        </p:grpSpPr>
        <p:sp>
          <p:nvSpPr>
            <p:cNvPr id="9311" name="Google Shape;9311;p78"/>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2" name="Google Shape;9312;p78"/>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313" name="Google Shape;9313;p78"/>
          <p:cNvSpPr/>
          <p:nvPr/>
        </p:nvSpPr>
        <p:spPr>
          <a:xfrm>
            <a:off x="2390934" y="2631393"/>
            <a:ext cx="417035" cy="413682"/>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314" name="Google Shape;9314;p78"/>
          <p:cNvGrpSpPr/>
          <p:nvPr/>
        </p:nvGrpSpPr>
        <p:grpSpPr>
          <a:xfrm>
            <a:off x="2389292" y="3165839"/>
            <a:ext cx="420353" cy="420035"/>
            <a:chOff x="1413250" y="2680675"/>
            <a:chExt cx="297750" cy="297525"/>
          </a:xfrm>
        </p:grpSpPr>
        <p:sp>
          <p:nvSpPr>
            <p:cNvPr id="9315" name="Google Shape;9315;p78"/>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6" name="Google Shape;9316;p78"/>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7" name="Google Shape;9317;p78"/>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18" name="Google Shape;9318;p78"/>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319" name="Google Shape;9319;p78"/>
          <p:cNvSpPr/>
          <p:nvPr/>
        </p:nvSpPr>
        <p:spPr>
          <a:xfrm>
            <a:off x="5091512" y="2133816"/>
            <a:ext cx="323611" cy="418094"/>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0" name="Google Shape;9320;p78"/>
          <p:cNvSpPr/>
          <p:nvPr/>
        </p:nvSpPr>
        <p:spPr>
          <a:xfrm>
            <a:off x="5034248" y="2630016"/>
            <a:ext cx="438141" cy="416435"/>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1" name="Google Shape;9321;p78"/>
          <p:cNvSpPr/>
          <p:nvPr/>
        </p:nvSpPr>
        <p:spPr>
          <a:xfrm>
            <a:off x="5043142" y="3166803"/>
            <a:ext cx="420353" cy="418094"/>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322" name="Google Shape;9322;p78"/>
          <p:cNvGrpSpPr/>
          <p:nvPr/>
        </p:nvGrpSpPr>
        <p:grpSpPr>
          <a:xfrm>
            <a:off x="7686303" y="2134527"/>
            <a:ext cx="419223" cy="416683"/>
            <a:chOff x="5045775" y="1946400"/>
            <a:chExt cx="296950" cy="295150"/>
          </a:xfrm>
        </p:grpSpPr>
        <p:sp>
          <p:nvSpPr>
            <p:cNvPr id="9323" name="Google Shape;9323;p78"/>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4" name="Google Shape;9324;p78"/>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25" name="Google Shape;9325;p78"/>
          <p:cNvGrpSpPr/>
          <p:nvPr/>
        </p:nvGrpSpPr>
        <p:grpSpPr>
          <a:xfrm>
            <a:off x="7684627" y="2653633"/>
            <a:ext cx="422576" cy="369211"/>
            <a:chOff x="5046550" y="2327025"/>
            <a:chExt cx="299325" cy="261525"/>
          </a:xfrm>
        </p:grpSpPr>
        <p:sp>
          <p:nvSpPr>
            <p:cNvPr id="9326" name="Google Shape;9326;p78"/>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7" name="Google Shape;9327;p78"/>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28" name="Google Shape;9328;p78"/>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329" name="Google Shape;9329;p78"/>
          <p:cNvSpPr/>
          <p:nvPr/>
        </p:nvSpPr>
        <p:spPr>
          <a:xfrm>
            <a:off x="7779087" y="3166238"/>
            <a:ext cx="233541" cy="419223"/>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330" name="Google Shape;9330;p78"/>
          <p:cNvGrpSpPr/>
          <p:nvPr/>
        </p:nvGrpSpPr>
        <p:grpSpPr>
          <a:xfrm>
            <a:off x="9273114" y="3167355"/>
            <a:ext cx="420353" cy="417000"/>
            <a:chOff x="6167350" y="2672800"/>
            <a:chExt cx="297750" cy="295375"/>
          </a:xfrm>
        </p:grpSpPr>
        <p:sp>
          <p:nvSpPr>
            <p:cNvPr id="9331" name="Google Shape;9331;p78"/>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2" name="Google Shape;9332;p78"/>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3" name="Google Shape;9333;p78"/>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4" name="Google Shape;9334;p78"/>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5" name="Google Shape;9335;p78"/>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36" name="Google Shape;9336;p78"/>
          <p:cNvGrpSpPr/>
          <p:nvPr/>
        </p:nvGrpSpPr>
        <p:grpSpPr>
          <a:xfrm>
            <a:off x="2920068" y="2133257"/>
            <a:ext cx="415905" cy="419223"/>
            <a:chOff x="1777925" y="1953700"/>
            <a:chExt cx="294600" cy="296950"/>
          </a:xfrm>
        </p:grpSpPr>
        <p:sp>
          <p:nvSpPr>
            <p:cNvPr id="9337" name="Google Shape;9337;p78"/>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8" name="Google Shape;9338;p78"/>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39" name="Google Shape;9339;p78"/>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0" name="Google Shape;9340;p78"/>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41" name="Google Shape;9341;p78"/>
          <p:cNvGrpSpPr/>
          <p:nvPr/>
        </p:nvGrpSpPr>
        <p:grpSpPr>
          <a:xfrm>
            <a:off x="2938986" y="2630286"/>
            <a:ext cx="378071" cy="415905"/>
            <a:chOff x="1790525" y="2319150"/>
            <a:chExt cx="267800" cy="294600"/>
          </a:xfrm>
        </p:grpSpPr>
        <p:sp>
          <p:nvSpPr>
            <p:cNvPr id="9342" name="Google Shape;9342;p78"/>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3" name="Google Shape;9343;p78"/>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344" name="Google Shape;9344;p78"/>
          <p:cNvSpPr/>
          <p:nvPr/>
        </p:nvSpPr>
        <p:spPr>
          <a:xfrm>
            <a:off x="2918372" y="3166238"/>
            <a:ext cx="419258" cy="419223"/>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345" name="Google Shape;9345;p78"/>
          <p:cNvGrpSpPr/>
          <p:nvPr/>
        </p:nvGrpSpPr>
        <p:grpSpPr>
          <a:xfrm>
            <a:off x="5575632" y="2134351"/>
            <a:ext cx="418129" cy="417035"/>
            <a:chOff x="3599700" y="1954475"/>
            <a:chExt cx="296175" cy="295400"/>
          </a:xfrm>
        </p:grpSpPr>
        <p:sp>
          <p:nvSpPr>
            <p:cNvPr id="9346" name="Google Shape;9346;p78"/>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7" name="Google Shape;9347;p78"/>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48" name="Google Shape;9348;p78"/>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49" name="Google Shape;9349;p78"/>
          <p:cNvGrpSpPr/>
          <p:nvPr/>
        </p:nvGrpSpPr>
        <p:grpSpPr>
          <a:xfrm>
            <a:off x="5576743" y="2630286"/>
            <a:ext cx="415905" cy="415905"/>
            <a:chOff x="3601275" y="2319150"/>
            <a:chExt cx="294600" cy="294600"/>
          </a:xfrm>
        </p:grpSpPr>
        <p:sp>
          <p:nvSpPr>
            <p:cNvPr id="9350" name="Google Shape;9350;p78"/>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1" name="Google Shape;9351;p78"/>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352" name="Google Shape;9352;p78"/>
          <p:cNvSpPr/>
          <p:nvPr/>
        </p:nvSpPr>
        <p:spPr>
          <a:xfrm>
            <a:off x="5576138" y="3167350"/>
            <a:ext cx="417035" cy="417000"/>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353" name="Google Shape;9353;p78"/>
          <p:cNvGrpSpPr/>
          <p:nvPr/>
        </p:nvGrpSpPr>
        <p:grpSpPr>
          <a:xfrm>
            <a:off x="8232645" y="2133821"/>
            <a:ext cx="392541" cy="418094"/>
            <a:chOff x="5421475" y="1945825"/>
            <a:chExt cx="278050" cy="296150"/>
          </a:xfrm>
        </p:grpSpPr>
        <p:sp>
          <p:nvSpPr>
            <p:cNvPr id="9354" name="Google Shape;9354;p78"/>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5" name="Google Shape;9355;p78"/>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6" name="Google Shape;9356;p78"/>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7" name="Google Shape;9357;p78"/>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8" name="Google Shape;9358;p78"/>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59" name="Google Shape;9359;p78"/>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0" name="Google Shape;9360;p78"/>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1" name="Google Shape;9361;p78"/>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362" name="Google Shape;9362;p78"/>
          <p:cNvSpPr/>
          <p:nvPr/>
        </p:nvSpPr>
        <p:spPr>
          <a:xfrm>
            <a:off x="8217567" y="2628058"/>
            <a:ext cx="422576" cy="420353"/>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363" name="Google Shape;9363;p78"/>
          <p:cNvGrpSpPr/>
          <p:nvPr/>
        </p:nvGrpSpPr>
        <p:grpSpPr>
          <a:xfrm>
            <a:off x="8219304" y="3241296"/>
            <a:ext cx="419223" cy="269117"/>
            <a:chOff x="5411225" y="2726350"/>
            <a:chExt cx="296950" cy="190625"/>
          </a:xfrm>
        </p:grpSpPr>
        <p:sp>
          <p:nvSpPr>
            <p:cNvPr id="9364" name="Google Shape;9364;p78"/>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5" name="Google Shape;9365;p78"/>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66" name="Google Shape;9366;p78"/>
          <p:cNvGrpSpPr/>
          <p:nvPr/>
        </p:nvGrpSpPr>
        <p:grpSpPr>
          <a:xfrm>
            <a:off x="9813083" y="2147603"/>
            <a:ext cx="420318" cy="390529"/>
            <a:chOff x="6524150" y="1938725"/>
            <a:chExt cx="297725" cy="276625"/>
          </a:xfrm>
        </p:grpSpPr>
        <p:sp>
          <p:nvSpPr>
            <p:cNvPr id="9367" name="Google Shape;9367;p78"/>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8" name="Google Shape;9368;p78"/>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69" name="Google Shape;9369;p78"/>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0" name="Google Shape;9370;p78"/>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71" name="Google Shape;9371;p78"/>
          <p:cNvGrpSpPr/>
          <p:nvPr/>
        </p:nvGrpSpPr>
        <p:grpSpPr>
          <a:xfrm>
            <a:off x="3446458" y="2133804"/>
            <a:ext cx="419258" cy="418129"/>
            <a:chOff x="2141000" y="1954475"/>
            <a:chExt cx="296975" cy="296175"/>
          </a:xfrm>
        </p:grpSpPr>
        <p:sp>
          <p:nvSpPr>
            <p:cNvPr id="9372" name="Google Shape;9372;p78"/>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3" name="Google Shape;9373;p78"/>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4" name="Google Shape;9374;p78"/>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5" name="Google Shape;9375;p78"/>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76" name="Google Shape;9376;p78"/>
          <p:cNvGrpSpPr/>
          <p:nvPr/>
        </p:nvGrpSpPr>
        <p:grpSpPr>
          <a:xfrm>
            <a:off x="3438692" y="2629580"/>
            <a:ext cx="434788" cy="417317"/>
            <a:chOff x="2140225" y="2318650"/>
            <a:chExt cx="307975" cy="295600"/>
          </a:xfrm>
        </p:grpSpPr>
        <p:sp>
          <p:nvSpPr>
            <p:cNvPr id="9377" name="Google Shape;9377;p78"/>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78" name="Google Shape;9378;p78"/>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79" name="Google Shape;9379;p78"/>
          <p:cNvGrpSpPr/>
          <p:nvPr/>
        </p:nvGrpSpPr>
        <p:grpSpPr>
          <a:xfrm>
            <a:off x="3445345" y="3166809"/>
            <a:ext cx="421482" cy="418094"/>
            <a:chOff x="2139425" y="2682250"/>
            <a:chExt cx="298550" cy="296150"/>
          </a:xfrm>
        </p:grpSpPr>
        <p:sp>
          <p:nvSpPr>
            <p:cNvPr id="9380" name="Google Shape;9380;p78"/>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1" name="Google Shape;9381;p78"/>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2" name="Google Shape;9382;p78"/>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3" name="Google Shape;9383;p78"/>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84" name="Google Shape;9384;p78"/>
          <p:cNvGrpSpPr/>
          <p:nvPr/>
        </p:nvGrpSpPr>
        <p:grpSpPr>
          <a:xfrm>
            <a:off x="6095915" y="2184397"/>
            <a:ext cx="419258" cy="316942"/>
            <a:chOff x="3962775" y="1990700"/>
            <a:chExt cx="296975" cy="224500"/>
          </a:xfrm>
        </p:grpSpPr>
        <p:sp>
          <p:nvSpPr>
            <p:cNvPr id="9385" name="Google Shape;9385;p78"/>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6" name="Google Shape;9386;p78"/>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7" name="Google Shape;9387;p78"/>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88" name="Google Shape;9388;p78"/>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389" name="Google Shape;9389;p78"/>
          <p:cNvGrpSpPr/>
          <p:nvPr/>
        </p:nvGrpSpPr>
        <p:grpSpPr>
          <a:xfrm>
            <a:off x="6096480" y="2629174"/>
            <a:ext cx="418129" cy="418129"/>
            <a:chOff x="3963575" y="2317575"/>
            <a:chExt cx="296175" cy="296175"/>
          </a:xfrm>
        </p:grpSpPr>
        <p:sp>
          <p:nvSpPr>
            <p:cNvPr id="9390" name="Google Shape;9390;p78"/>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1" name="Google Shape;9391;p78"/>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2" name="Google Shape;9392;p78"/>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3" name="Google Shape;9393;p78"/>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4" name="Google Shape;9394;p78"/>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5" name="Google Shape;9395;p78"/>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6" name="Google Shape;9396;p78"/>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7" name="Google Shape;9397;p78"/>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8" name="Google Shape;9398;p78"/>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399" name="Google Shape;9399;p78"/>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0" name="Google Shape;9400;p78"/>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1" name="Google Shape;9401;p78"/>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2" name="Google Shape;9402;p78"/>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3" name="Google Shape;9403;p78"/>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4" name="Google Shape;9404;p78"/>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5" name="Google Shape;9405;p78"/>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06" name="Google Shape;9406;p78"/>
          <p:cNvGrpSpPr/>
          <p:nvPr/>
        </p:nvGrpSpPr>
        <p:grpSpPr>
          <a:xfrm>
            <a:off x="6096480" y="3167355"/>
            <a:ext cx="418129" cy="417000"/>
            <a:chOff x="3962775" y="2683025"/>
            <a:chExt cx="296175" cy="295375"/>
          </a:xfrm>
        </p:grpSpPr>
        <p:sp>
          <p:nvSpPr>
            <p:cNvPr id="9407" name="Google Shape;9407;p78"/>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8" name="Google Shape;9408;p78"/>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09" name="Google Shape;9409;p78"/>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410" name="Google Shape;9410;p78"/>
          <p:cNvSpPr/>
          <p:nvPr/>
        </p:nvSpPr>
        <p:spPr>
          <a:xfrm>
            <a:off x="8742781" y="2134363"/>
            <a:ext cx="423706" cy="417000"/>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411" name="Google Shape;9411;p78"/>
          <p:cNvGrpSpPr/>
          <p:nvPr/>
        </p:nvGrpSpPr>
        <p:grpSpPr>
          <a:xfrm>
            <a:off x="8746198" y="2629738"/>
            <a:ext cx="417000" cy="417000"/>
            <a:chOff x="5775900" y="2308125"/>
            <a:chExt cx="295375" cy="295375"/>
          </a:xfrm>
        </p:grpSpPr>
        <p:sp>
          <p:nvSpPr>
            <p:cNvPr id="9412" name="Google Shape;9412;p78"/>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13" name="Google Shape;9413;p78"/>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14" name="Google Shape;9414;p78"/>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15" name="Google Shape;9415;p78"/>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16" name="Google Shape;9416;p78"/>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17" name="Google Shape;9417;p78"/>
          <p:cNvGrpSpPr/>
          <p:nvPr/>
        </p:nvGrpSpPr>
        <p:grpSpPr>
          <a:xfrm>
            <a:off x="8771222" y="3166792"/>
            <a:ext cx="366952" cy="418129"/>
            <a:chOff x="5794025" y="2673575"/>
            <a:chExt cx="259925" cy="296175"/>
          </a:xfrm>
        </p:grpSpPr>
        <p:sp>
          <p:nvSpPr>
            <p:cNvPr id="9418" name="Google Shape;9418;p78"/>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19" name="Google Shape;9419;p78"/>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420" name="Google Shape;9420;p78"/>
          <p:cNvSpPr/>
          <p:nvPr/>
        </p:nvSpPr>
        <p:spPr>
          <a:xfrm>
            <a:off x="9814104" y="2629733"/>
            <a:ext cx="418129" cy="417000"/>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421" name="Google Shape;9421;p78"/>
          <p:cNvGrpSpPr/>
          <p:nvPr/>
        </p:nvGrpSpPr>
        <p:grpSpPr>
          <a:xfrm>
            <a:off x="1327438" y="3855518"/>
            <a:ext cx="420353" cy="415870"/>
            <a:chOff x="581525" y="3254850"/>
            <a:chExt cx="297750" cy="294575"/>
          </a:xfrm>
        </p:grpSpPr>
        <p:sp>
          <p:nvSpPr>
            <p:cNvPr id="9422" name="Google Shape;9422;p7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23" name="Google Shape;9423;p7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24" name="Google Shape;9424;p7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25" name="Google Shape;9425;p78"/>
          <p:cNvGrpSpPr/>
          <p:nvPr/>
        </p:nvGrpSpPr>
        <p:grpSpPr>
          <a:xfrm>
            <a:off x="1326326" y="4379777"/>
            <a:ext cx="422576" cy="419823"/>
            <a:chOff x="580725" y="3617925"/>
            <a:chExt cx="299325" cy="297375"/>
          </a:xfrm>
        </p:grpSpPr>
        <p:sp>
          <p:nvSpPr>
            <p:cNvPr id="9426" name="Google Shape;9426;p7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27" name="Google Shape;9427;p7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28" name="Google Shape;9428;p7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29" name="Google Shape;9429;p7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30" name="Google Shape;9430;p7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31" name="Google Shape;9431;p78"/>
          <p:cNvGrpSpPr/>
          <p:nvPr/>
        </p:nvGrpSpPr>
        <p:grpSpPr>
          <a:xfrm>
            <a:off x="1328550" y="4887378"/>
            <a:ext cx="418129" cy="418129"/>
            <a:chOff x="583100" y="3982600"/>
            <a:chExt cx="296175" cy="296175"/>
          </a:xfrm>
        </p:grpSpPr>
        <p:sp>
          <p:nvSpPr>
            <p:cNvPr id="9432" name="Google Shape;9432;p7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33" name="Google Shape;9433;p7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34" name="Google Shape;9434;p7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35" name="Google Shape;9435;p7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36" name="Google Shape;9436;p7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37" name="Google Shape;9437;p7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38" name="Google Shape;9438;p7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39" name="Google Shape;9439;p78"/>
          <p:cNvGrpSpPr/>
          <p:nvPr/>
        </p:nvGrpSpPr>
        <p:grpSpPr>
          <a:xfrm>
            <a:off x="3995150" y="3855220"/>
            <a:ext cx="366952" cy="416470"/>
            <a:chOff x="2423775" y="3226875"/>
            <a:chExt cx="259925" cy="295000"/>
          </a:xfrm>
        </p:grpSpPr>
        <p:sp>
          <p:nvSpPr>
            <p:cNvPr id="9440" name="Google Shape;9440;p7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41" name="Google Shape;9441;p7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42" name="Google Shape;9442;p7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43" name="Google Shape;9443;p78"/>
          <p:cNvGrpSpPr/>
          <p:nvPr/>
        </p:nvGrpSpPr>
        <p:grpSpPr>
          <a:xfrm>
            <a:off x="3967902" y="4382284"/>
            <a:ext cx="421446" cy="414812"/>
            <a:chOff x="2404875" y="3592725"/>
            <a:chExt cx="298525" cy="293825"/>
          </a:xfrm>
        </p:grpSpPr>
        <p:sp>
          <p:nvSpPr>
            <p:cNvPr id="9444" name="Google Shape;9444;p7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45" name="Google Shape;9445;p7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46" name="Google Shape;9446;p7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47" name="Google Shape;9447;p78"/>
          <p:cNvGrpSpPr/>
          <p:nvPr/>
        </p:nvGrpSpPr>
        <p:grpSpPr>
          <a:xfrm>
            <a:off x="3969015" y="4887941"/>
            <a:ext cx="419223" cy="417000"/>
            <a:chOff x="2404875" y="3955825"/>
            <a:chExt cx="296950" cy="295375"/>
          </a:xfrm>
        </p:grpSpPr>
        <p:sp>
          <p:nvSpPr>
            <p:cNvPr id="9448" name="Google Shape;9448;p7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49" name="Google Shape;9449;p7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50" name="Google Shape;9450;p7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51" name="Google Shape;9451;p7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52" name="Google Shape;9452;p78"/>
          <p:cNvGrpSpPr/>
          <p:nvPr/>
        </p:nvGrpSpPr>
        <p:grpSpPr>
          <a:xfrm>
            <a:off x="6629177" y="3854390"/>
            <a:ext cx="417035" cy="418129"/>
            <a:chOff x="4263650" y="3235150"/>
            <a:chExt cx="295400" cy="296175"/>
          </a:xfrm>
        </p:grpSpPr>
        <p:sp>
          <p:nvSpPr>
            <p:cNvPr id="9453" name="Google Shape;9453;p7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54" name="Google Shape;9454;p7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55" name="Google Shape;9455;p7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56" name="Google Shape;9456;p7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57" name="Google Shape;9457;p7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58" name="Google Shape;9458;p78"/>
          <p:cNvGrpSpPr/>
          <p:nvPr/>
        </p:nvGrpSpPr>
        <p:grpSpPr>
          <a:xfrm>
            <a:off x="6626407" y="4393965"/>
            <a:ext cx="422576" cy="391447"/>
            <a:chOff x="4266025" y="3609275"/>
            <a:chExt cx="299325" cy="277275"/>
          </a:xfrm>
        </p:grpSpPr>
        <p:sp>
          <p:nvSpPr>
            <p:cNvPr id="9459" name="Google Shape;9459;p7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60" name="Google Shape;9460;p7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61" name="Google Shape;9461;p78"/>
          <p:cNvGrpSpPr/>
          <p:nvPr/>
        </p:nvGrpSpPr>
        <p:grpSpPr>
          <a:xfrm>
            <a:off x="6626954" y="4887941"/>
            <a:ext cx="421482" cy="417000"/>
            <a:chOff x="4263650" y="3963700"/>
            <a:chExt cx="298550" cy="295375"/>
          </a:xfrm>
        </p:grpSpPr>
        <p:sp>
          <p:nvSpPr>
            <p:cNvPr id="9462" name="Google Shape;9462;p7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63" name="Google Shape;9463;p7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64" name="Google Shape;9464;p7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65" name="Google Shape;9465;p7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66" name="Google Shape;9466;p7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67" name="Google Shape;9467;p7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68" name="Google Shape;9468;p7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69" name="Google Shape;9469;p78"/>
          <p:cNvGrpSpPr/>
          <p:nvPr/>
        </p:nvGrpSpPr>
        <p:grpSpPr>
          <a:xfrm>
            <a:off x="9348166" y="3854390"/>
            <a:ext cx="270247" cy="418129"/>
            <a:chOff x="6164975" y="3211525"/>
            <a:chExt cx="191425" cy="296175"/>
          </a:xfrm>
        </p:grpSpPr>
        <p:sp>
          <p:nvSpPr>
            <p:cNvPr id="9470" name="Google Shape;9470;p7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1" name="Google Shape;9471;p7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2" name="Google Shape;9472;p7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3" name="Google Shape;9473;p7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4" name="Google Shape;9474;p7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5" name="Google Shape;9475;p7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6" name="Google Shape;9476;p7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77" name="Google Shape;9477;p78"/>
          <p:cNvGrpSpPr/>
          <p:nvPr/>
        </p:nvGrpSpPr>
        <p:grpSpPr>
          <a:xfrm>
            <a:off x="1857929" y="3854408"/>
            <a:ext cx="421482" cy="418094"/>
            <a:chOff x="946175" y="3253275"/>
            <a:chExt cx="298550" cy="296150"/>
          </a:xfrm>
        </p:grpSpPr>
        <p:sp>
          <p:nvSpPr>
            <p:cNvPr id="9478" name="Google Shape;9478;p7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79" name="Google Shape;9479;p7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80" name="Google Shape;9480;p7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81" name="Google Shape;9481;p7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82" name="Google Shape;9482;p7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83" name="Google Shape;9483;p78"/>
          <p:cNvGrpSpPr/>
          <p:nvPr/>
        </p:nvGrpSpPr>
        <p:grpSpPr>
          <a:xfrm>
            <a:off x="1859042" y="4382284"/>
            <a:ext cx="419258" cy="414812"/>
            <a:chOff x="946175" y="3619500"/>
            <a:chExt cx="296975" cy="293825"/>
          </a:xfrm>
        </p:grpSpPr>
        <p:sp>
          <p:nvSpPr>
            <p:cNvPr id="9484" name="Google Shape;9484;p7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85" name="Google Shape;9485;p7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86" name="Google Shape;9486;p7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87" name="Google Shape;9487;p7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88" name="Google Shape;9488;p7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89" name="Google Shape;9489;p7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90" name="Google Shape;9490;p78"/>
          <p:cNvGrpSpPr/>
          <p:nvPr/>
        </p:nvGrpSpPr>
        <p:grpSpPr>
          <a:xfrm>
            <a:off x="1858495" y="4886831"/>
            <a:ext cx="420353" cy="419223"/>
            <a:chOff x="944600" y="3981825"/>
            <a:chExt cx="297750" cy="296950"/>
          </a:xfrm>
        </p:grpSpPr>
        <p:sp>
          <p:nvSpPr>
            <p:cNvPr id="9491" name="Google Shape;9491;p7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2" name="Google Shape;9492;p7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3" name="Google Shape;9493;p7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4" name="Google Shape;9494;p7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495" name="Google Shape;9495;p78"/>
          <p:cNvGrpSpPr/>
          <p:nvPr/>
        </p:nvGrpSpPr>
        <p:grpSpPr>
          <a:xfrm>
            <a:off x="4506370" y="3854953"/>
            <a:ext cx="418129" cy="417000"/>
            <a:chOff x="2768750" y="3227275"/>
            <a:chExt cx="296175" cy="295375"/>
          </a:xfrm>
        </p:grpSpPr>
        <p:sp>
          <p:nvSpPr>
            <p:cNvPr id="9496" name="Google Shape;9496;p7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7" name="Google Shape;9497;p7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8" name="Google Shape;9498;p7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499" name="Google Shape;9499;p7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0" name="Google Shape;9500;p7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1" name="Google Shape;9501;p7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2" name="Google Shape;9502;p7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3" name="Google Shape;9503;p7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04" name="Google Shape;9504;p78"/>
          <p:cNvGrpSpPr/>
          <p:nvPr/>
        </p:nvGrpSpPr>
        <p:grpSpPr>
          <a:xfrm>
            <a:off x="4531392" y="4381524"/>
            <a:ext cx="368082" cy="416329"/>
            <a:chOff x="2786075" y="3591800"/>
            <a:chExt cx="260725" cy="294900"/>
          </a:xfrm>
        </p:grpSpPr>
        <p:sp>
          <p:nvSpPr>
            <p:cNvPr id="9505" name="Google Shape;9505;p7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6" name="Google Shape;9506;p7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7" name="Google Shape;9507;p7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8" name="Google Shape;9508;p7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09" name="Google Shape;9509;p7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10" name="Google Shape;9510;p78"/>
          <p:cNvGrpSpPr/>
          <p:nvPr/>
        </p:nvGrpSpPr>
        <p:grpSpPr>
          <a:xfrm>
            <a:off x="4579764" y="4887378"/>
            <a:ext cx="271341" cy="418129"/>
            <a:chOff x="2819150" y="3955025"/>
            <a:chExt cx="192200" cy="296175"/>
          </a:xfrm>
        </p:grpSpPr>
        <p:sp>
          <p:nvSpPr>
            <p:cNvPr id="9511" name="Google Shape;9511;p7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2" name="Google Shape;9512;p7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3" name="Google Shape;9513;p7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4" name="Google Shape;9514;p7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15" name="Google Shape;9515;p78"/>
          <p:cNvGrpSpPr/>
          <p:nvPr/>
        </p:nvGrpSpPr>
        <p:grpSpPr>
          <a:xfrm>
            <a:off x="7156072" y="3855501"/>
            <a:ext cx="417000" cy="415905"/>
            <a:chOff x="4629125" y="3235150"/>
            <a:chExt cx="295375" cy="294600"/>
          </a:xfrm>
        </p:grpSpPr>
        <p:sp>
          <p:nvSpPr>
            <p:cNvPr id="9516" name="Google Shape;9516;p7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7" name="Google Shape;9517;p7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8" name="Google Shape;9518;p7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19" name="Google Shape;9519;p7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0" name="Google Shape;9520;p7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21" name="Google Shape;9521;p78"/>
          <p:cNvGrpSpPr/>
          <p:nvPr/>
        </p:nvGrpSpPr>
        <p:grpSpPr>
          <a:xfrm>
            <a:off x="7156054" y="4381189"/>
            <a:ext cx="417035" cy="417000"/>
            <a:chOff x="4628325" y="3599825"/>
            <a:chExt cx="295400" cy="295375"/>
          </a:xfrm>
        </p:grpSpPr>
        <p:sp>
          <p:nvSpPr>
            <p:cNvPr id="9522" name="Google Shape;9522;p7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3" name="Google Shape;9523;p7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4" name="Google Shape;9524;p7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5" name="Google Shape;9525;p7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6" name="Google Shape;9526;p7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7" name="Google Shape;9527;p7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8" name="Google Shape;9528;p7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29" name="Google Shape;9529;p7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30" name="Google Shape;9530;p7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31" name="Google Shape;9531;p7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32" name="Google Shape;9532;p7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33" name="Google Shape;9533;p7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34" name="Google Shape;9534;p78"/>
          <p:cNvGrpSpPr/>
          <p:nvPr/>
        </p:nvGrpSpPr>
        <p:grpSpPr>
          <a:xfrm>
            <a:off x="7181078" y="4887378"/>
            <a:ext cx="366988" cy="418129"/>
            <a:chOff x="4645650" y="3962900"/>
            <a:chExt cx="259950" cy="296175"/>
          </a:xfrm>
        </p:grpSpPr>
        <p:sp>
          <p:nvSpPr>
            <p:cNvPr id="9535" name="Google Shape;9535;p7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36" name="Google Shape;9536;p7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37" name="Google Shape;9537;p7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38" name="Google Shape;9538;p7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39" name="Google Shape;9539;p7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40" name="Google Shape;9540;p7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41" name="Google Shape;9541;p78"/>
          <p:cNvGrpSpPr/>
          <p:nvPr/>
        </p:nvGrpSpPr>
        <p:grpSpPr>
          <a:xfrm>
            <a:off x="9274789" y="4381754"/>
            <a:ext cx="417000" cy="415870"/>
            <a:chOff x="6143725" y="3582500"/>
            <a:chExt cx="295375" cy="294575"/>
          </a:xfrm>
        </p:grpSpPr>
        <p:sp>
          <p:nvSpPr>
            <p:cNvPr id="9542" name="Google Shape;9542;p7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43" name="Google Shape;9543;p7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44" name="Google Shape;9544;p7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45" name="Google Shape;9545;p7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46" name="Google Shape;9546;p7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47" name="Google Shape;9547;p7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48" name="Google Shape;9548;p7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49" name="Google Shape;9549;p78"/>
          <p:cNvGrpSpPr/>
          <p:nvPr/>
        </p:nvGrpSpPr>
        <p:grpSpPr>
          <a:xfrm>
            <a:off x="2389854" y="3854408"/>
            <a:ext cx="419223" cy="418094"/>
            <a:chOff x="1310075" y="3253275"/>
            <a:chExt cx="296950" cy="296150"/>
          </a:xfrm>
        </p:grpSpPr>
        <p:sp>
          <p:nvSpPr>
            <p:cNvPr id="9550" name="Google Shape;9550;p7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1" name="Google Shape;9551;p7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2" name="Google Shape;9552;p7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553" name="Google Shape;9553;p78"/>
          <p:cNvSpPr/>
          <p:nvPr/>
        </p:nvSpPr>
        <p:spPr>
          <a:xfrm>
            <a:off x="2391498" y="4382294"/>
            <a:ext cx="415905" cy="414777"/>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554" name="Google Shape;9554;p78"/>
          <p:cNvGrpSpPr/>
          <p:nvPr/>
        </p:nvGrpSpPr>
        <p:grpSpPr>
          <a:xfrm>
            <a:off x="2389290" y="4886425"/>
            <a:ext cx="420353" cy="420035"/>
            <a:chOff x="1310075" y="3980250"/>
            <a:chExt cx="297750" cy="297525"/>
          </a:xfrm>
        </p:grpSpPr>
        <p:sp>
          <p:nvSpPr>
            <p:cNvPr id="9555" name="Google Shape;9555;p7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6" name="Google Shape;9556;p7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7" name="Google Shape;9557;p7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58" name="Google Shape;9558;p7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59" name="Google Shape;9559;p78"/>
          <p:cNvGrpSpPr/>
          <p:nvPr/>
        </p:nvGrpSpPr>
        <p:grpSpPr>
          <a:xfrm>
            <a:off x="5094318" y="3854953"/>
            <a:ext cx="318070" cy="417000"/>
            <a:chOff x="3167275" y="3227275"/>
            <a:chExt cx="225300" cy="295375"/>
          </a:xfrm>
        </p:grpSpPr>
        <p:sp>
          <p:nvSpPr>
            <p:cNvPr id="9560" name="Google Shape;9560;p7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1" name="Google Shape;9561;p7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2" name="Google Shape;9562;p7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3" name="Google Shape;9563;p7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4" name="Google Shape;9564;p7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
        <p:nvSpPr>
          <p:cNvPr id="9565" name="Google Shape;9565;p78"/>
          <p:cNvSpPr/>
          <p:nvPr/>
        </p:nvSpPr>
        <p:spPr>
          <a:xfrm>
            <a:off x="5033683" y="4380211"/>
            <a:ext cx="439271" cy="418941"/>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nvGrpSpPr>
          <p:cNvPr id="9566" name="Google Shape;9566;p78"/>
          <p:cNvGrpSpPr/>
          <p:nvPr/>
        </p:nvGrpSpPr>
        <p:grpSpPr>
          <a:xfrm>
            <a:off x="5043176" y="4887924"/>
            <a:ext cx="420353" cy="417035"/>
            <a:chOff x="3133425" y="3955025"/>
            <a:chExt cx="297750" cy="295400"/>
          </a:xfrm>
        </p:grpSpPr>
        <p:sp>
          <p:nvSpPr>
            <p:cNvPr id="9567" name="Google Shape;9567;p7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8" name="Google Shape;9568;p7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69" name="Google Shape;9569;p7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70" name="Google Shape;9570;p78"/>
          <p:cNvGrpSpPr/>
          <p:nvPr/>
        </p:nvGrpSpPr>
        <p:grpSpPr>
          <a:xfrm>
            <a:off x="7686850" y="3853648"/>
            <a:ext cx="418129" cy="419611"/>
            <a:chOff x="4991425" y="3234750"/>
            <a:chExt cx="296175" cy="297225"/>
          </a:xfrm>
        </p:grpSpPr>
        <p:sp>
          <p:nvSpPr>
            <p:cNvPr id="9571" name="Google Shape;9571;p7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2" name="Google Shape;9572;p7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3" name="Google Shape;9573;p7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4" name="Google Shape;9574;p7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5" name="Google Shape;9575;p7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6" name="Google Shape;9576;p7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77" name="Google Shape;9577;p78"/>
          <p:cNvGrpSpPr/>
          <p:nvPr/>
        </p:nvGrpSpPr>
        <p:grpSpPr>
          <a:xfrm>
            <a:off x="7686850" y="4405648"/>
            <a:ext cx="418129" cy="368082"/>
            <a:chOff x="4991425" y="3617150"/>
            <a:chExt cx="296175" cy="260725"/>
          </a:xfrm>
        </p:grpSpPr>
        <p:sp>
          <p:nvSpPr>
            <p:cNvPr id="9578" name="Google Shape;9578;p7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79" name="Google Shape;9579;p7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0" name="Google Shape;9580;p7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1" name="Google Shape;9581;p7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2" name="Google Shape;9582;p7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3" name="Google Shape;9583;p7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4" name="Google Shape;9584;p7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85" name="Google Shape;9585;p78"/>
          <p:cNvGrpSpPr/>
          <p:nvPr/>
        </p:nvGrpSpPr>
        <p:grpSpPr>
          <a:xfrm>
            <a:off x="7779144" y="4887924"/>
            <a:ext cx="233541" cy="417035"/>
            <a:chOff x="5056800" y="3962900"/>
            <a:chExt cx="165425" cy="295400"/>
          </a:xfrm>
        </p:grpSpPr>
        <p:sp>
          <p:nvSpPr>
            <p:cNvPr id="9586" name="Google Shape;9586;p7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7" name="Google Shape;9587;p7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88" name="Google Shape;9588;p7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89" name="Google Shape;9589;p78"/>
          <p:cNvGrpSpPr/>
          <p:nvPr/>
        </p:nvGrpSpPr>
        <p:grpSpPr>
          <a:xfrm>
            <a:off x="9273678" y="4887941"/>
            <a:ext cx="419223" cy="417000"/>
            <a:chOff x="6168925" y="3936925"/>
            <a:chExt cx="296950" cy="295375"/>
          </a:xfrm>
        </p:grpSpPr>
        <p:sp>
          <p:nvSpPr>
            <p:cNvPr id="9590" name="Google Shape;9590;p7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1" name="Google Shape;9591;p7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2" name="Google Shape;9592;p7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3" name="Google Shape;9593;p7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4" name="Google Shape;9594;p7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5" name="Google Shape;9595;p7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596" name="Google Shape;9596;p78"/>
          <p:cNvGrpSpPr/>
          <p:nvPr/>
        </p:nvGrpSpPr>
        <p:grpSpPr>
          <a:xfrm>
            <a:off x="2920084" y="3854955"/>
            <a:ext cx="415870" cy="417000"/>
            <a:chOff x="1674750" y="3254050"/>
            <a:chExt cx="294575" cy="295375"/>
          </a:xfrm>
        </p:grpSpPr>
        <p:sp>
          <p:nvSpPr>
            <p:cNvPr id="9597" name="Google Shape;9597;p7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8" name="Google Shape;9598;p7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599" name="Google Shape;9599;p7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00" name="Google Shape;9600;p78"/>
          <p:cNvGrpSpPr/>
          <p:nvPr/>
        </p:nvGrpSpPr>
        <p:grpSpPr>
          <a:xfrm>
            <a:off x="2937309" y="4381189"/>
            <a:ext cx="381423" cy="417000"/>
            <a:chOff x="1687350" y="3618725"/>
            <a:chExt cx="270175" cy="295375"/>
          </a:xfrm>
        </p:grpSpPr>
        <p:sp>
          <p:nvSpPr>
            <p:cNvPr id="9601" name="Google Shape;9601;p7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2" name="Google Shape;9602;p7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3" name="Google Shape;9603;p7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04" name="Google Shape;9604;p78"/>
          <p:cNvGrpSpPr/>
          <p:nvPr/>
        </p:nvGrpSpPr>
        <p:grpSpPr>
          <a:xfrm>
            <a:off x="2917844" y="4887941"/>
            <a:ext cx="420353" cy="417000"/>
            <a:chOff x="1672375" y="3982600"/>
            <a:chExt cx="297750" cy="295375"/>
          </a:xfrm>
        </p:grpSpPr>
        <p:sp>
          <p:nvSpPr>
            <p:cNvPr id="9605" name="Google Shape;9605;p7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6" name="Google Shape;9606;p7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07" name="Google Shape;9607;p7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08" name="Google Shape;9608;p78"/>
          <p:cNvGrpSpPr/>
          <p:nvPr/>
        </p:nvGrpSpPr>
        <p:grpSpPr>
          <a:xfrm>
            <a:off x="5575631" y="3854390"/>
            <a:ext cx="418129" cy="418129"/>
            <a:chOff x="3497300" y="3227275"/>
            <a:chExt cx="296175" cy="296175"/>
          </a:xfrm>
        </p:grpSpPr>
        <p:sp>
          <p:nvSpPr>
            <p:cNvPr id="9609" name="Google Shape;9609;p7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0" name="Google Shape;9610;p7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1" name="Google Shape;9611;p7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2" name="Google Shape;9612;p7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3" name="Google Shape;9613;p7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4" name="Google Shape;9614;p7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5" name="Google Shape;9615;p7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6" name="Google Shape;9616;p7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17" name="Google Shape;9617;p78"/>
          <p:cNvGrpSpPr/>
          <p:nvPr/>
        </p:nvGrpSpPr>
        <p:grpSpPr>
          <a:xfrm>
            <a:off x="5576194" y="4382301"/>
            <a:ext cx="417000" cy="414777"/>
            <a:chOff x="3497300" y="3591950"/>
            <a:chExt cx="295375" cy="293800"/>
          </a:xfrm>
        </p:grpSpPr>
        <p:sp>
          <p:nvSpPr>
            <p:cNvPr id="9618" name="Google Shape;9618;p7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19" name="Google Shape;9619;p7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0" name="Google Shape;9620;p7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1" name="Google Shape;9621;p7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2" name="Google Shape;9622;p7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3" name="Google Shape;9623;p7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4" name="Google Shape;9624;p7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5" name="Google Shape;9625;p7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26" name="Google Shape;9626;p78"/>
          <p:cNvGrpSpPr/>
          <p:nvPr/>
        </p:nvGrpSpPr>
        <p:grpSpPr>
          <a:xfrm>
            <a:off x="5576194" y="4887924"/>
            <a:ext cx="417000" cy="417035"/>
            <a:chOff x="3497300" y="3955025"/>
            <a:chExt cx="295375" cy="295400"/>
          </a:xfrm>
        </p:grpSpPr>
        <p:sp>
          <p:nvSpPr>
            <p:cNvPr id="9627" name="Google Shape;9627;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8" name="Google Shape;9628;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29" name="Google Shape;9629;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30" name="Google Shape;9630;p78"/>
          <p:cNvGrpSpPr/>
          <p:nvPr/>
        </p:nvGrpSpPr>
        <p:grpSpPr>
          <a:xfrm>
            <a:off x="8233191" y="3855255"/>
            <a:ext cx="391447" cy="416400"/>
            <a:chOff x="5364750" y="3235150"/>
            <a:chExt cx="277275" cy="294950"/>
          </a:xfrm>
        </p:grpSpPr>
        <p:sp>
          <p:nvSpPr>
            <p:cNvPr id="9631" name="Google Shape;9631;p7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2" name="Google Shape;9632;p7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3" name="Google Shape;9633;p7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4" name="Google Shape;9634;p7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5" name="Google Shape;9635;p7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6" name="Google Shape;9636;p7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7" name="Google Shape;9637;p7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38" name="Google Shape;9638;p7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39" name="Google Shape;9639;p78"/>
          <p:cNvGrpSpPr/>
          <p:nvPr/>
        </p:nvGrpSpPr>
        <p:grpSpPr>
          <a:xfrm>
            <a:off x="8219286" y="4379513"/>
            <a:ext cx="419258" cy="420353"/>
            <a:chOff x="5355300" y="3598250"/>
            <a:chExt cx="296975" cy="297750"/>
          </a:xfrm>
        </p:grpSpPr>
        <p:sp>
          <p:nvSpPr>
            <p:cNvPr id="9640" name="Google Shape;9640;p7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41" name="Google Shape;9641;p7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42" name="Google Shape;9642;p7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43" name="Google Shape;9643;p7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44" name="Google Shape;9644;p7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45" name="Google Shape;9645;p7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46" name="Google Shape;9646;p7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47" name="Google Shape;9647;p7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48" name="Google Shape;9648;p78"/>
          <p:cNvGrpSpPr/>
          <p:nvPr/>
        </p:nvGrpSpPr>
        <p:grpSpPr>
          <a:xfrm>
            <a:off x="8224297" y="4961318"/>
            <a:ext cx="409235" cy="270247"/>
            <a:chOff x="5358450" y="4015675"/>
            <a:chExt cx="289875" cy="191425"/>
          </a:xfrm>
        </p:grpSpPr>
        <p:sp>
          <p:nvSpPr>
            <p:cNvPr id="9649" name="Google Shape;9649;p7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50" name="Google Shape;9650;p7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51" name="Google Shape;9651;p7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52" name="Google Shape;9652;p7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53" name="Google Shape;9653;p78"/>
          <p:cNvGrpSpPr/>
          <p:nvPr/>
        </p:nvGrpSpPr>
        <p:grpSpPr>
          <a:xfrm>
            <a:off x="9813613" y="3869089"/>
            <a:ext cx="419258" cy="388729"/>
            <a:chOff x="6543825" y="3202075"/>
            <a:chExt cx="296975" cy="275350"/>
          </a:xfrm>
        </p:grpSpPr>
        <p:sp>
          <p:nvSpPr>
            <p:cNvPr id="9654" name="Google Shape;9654;p7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55" name="Google Shape;9655;p7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56" name="Google Shape;9656;p7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57" name="Google Shape;9657;p7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58" name="Google Shape;9658;p7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59" name="Google Shape;9659;p7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60" name="Google Shape;9660;p7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61" name="Google Shape;9661;p78"/>
          <p:cNvGrpSpPr/>
          <p:nvPr/>
        </p:nvGrpSpPr>
        <p:grpSpPr>
          <a:xfrm>
            <a:off x="3447020" y="3854390"/>
            <a:ext cx="418129" cy="418129"/>
            <a:chOff x="2037825" y="3254050"/>
            <a:chExt cx="296175" cy="296175"/>
          </a:xfrm>
        </p:grpSpPr>
        <p:sp>
          <p:nvSpPr>
            <p:cNvPr id="9662" name="Google Shape;9662;p7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63" name="Google Shape;9663;p7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64" name="Google Shape;9664;p7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65" name="Google Shape;9665;p7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66" name="Google Shape;9666;p7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67" name="Google Shape;9667;p7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68" name="Google Shape;9668;p78"/>
          <p:cNvGrpSpPr/>
          <p:nvPr/>
        </p:nvGrpSpPr>
        <p:grpSpPr>
          <a:xfrm>
            <a:off x="3444796" y="4381313"/>
            <a:ext cx="422576" cy="416752"/>
            <a:chOff x="2034675" y="3617925"/>
            <a:chExt cx="299325" cy="295200"/>
          </a:xfrm>
        </p:grpSpPr>
        <p:sp>
          <p:nvSpPr>
            <p:cNvPr id="9669" name="Google Shape;9669;p7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0" name="Google Shape;9670;p7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1" name="Google Shape;9671;p7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2" name="Google Shape;9672;p7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3" name="Google Shape;9673;p7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74" name="Google Shape;9674;p78"/>
          <p:cNvGrpSpPr/>
          <p:nvPr/>
        </p:nvGrpSpPr>
        <p:grpSpPr>
          <a:xfrm>
            <a:off x="3447020" y="4887941"/>
            <a:ext cx="418129" cy="417000"/>
            <a:chOff x="2037825" y="3981825"/>
            <a:chExt cx="296175" cy="295375"/>
          </a:xfrm>
        </p:grpSpPr>
        <p:sp>
          <p:nvSpPr>
            <p:cNvPr id="9675" name="Google Shape;9675;p7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6" name="Google Shape;9676;p7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77" name="Google Shape;9677;p7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78" name="Google Shape;9678;p78"/>
          <p:cNvGrpSpPr/>
          <p:nvPr/>
        </p:nvGrpSpPr>
        <p:grpSpPr>
          <a:xfrm>
            <a:off x="6096478" y="3892755"/>
            <a:ext cx="418129" cy="341400"/>
            <a:chOff x="3860400" y="3254050"/>
            <a:chExt cx="296175" cy="241825"/>
          </a:xfrm>
        </p:grpSpPr>
        <p:sp>
          <p:nvSpPr>
            <p:cNvPr id="9679" name="Google Shape;9679;p7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0" name="Google Shape;9680;p7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1" name="Google Shape;9681;p7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2" name="Google Shape;9682;p7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3" name="Google Shape;9683;p7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4" name="Google Shape;9684;p7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5" name="Google Shape;9685;p7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86" name="Google Shape;9686;p78"/>
          <p:cNvGrpSpPr/>
          <p:nvPr/>
        </p:nvGrpSpPr>
        <p:grpSpPr>
          <a:xfrm>
            <a:off x="6095914" y="4380624"/>
            <a:ext cx="419258" cy="418129"/>
            <a:chOff x="3859600" y="3591950"/>
            <a:chExt cx="296975" cy="296175"/>
          </a:xfrm>
        </p:grpSpPr>
        <p:sp>
          <p:nvSpPr>
            <p:cNvPr id="9687" name="Google Shape;9687;p7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8" name="Google Shape;9688;p7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89" name="Google Shape;9689;p7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90" name="Google Shape;9690;p78"/>
          <p:cNvGrpSpPr/>
          <p:nvPr/>
        </p:nvGrpSpPr>
        <p:grpSpPr>
          <a:xfrm>
            <a:off x="6096478" y="4887378"/>
            <a:ext cx="418129" cy="418129"/>
            <a:chOff x="3860400" y="3955025"/>
            <a:chExt cx="296175" cy="296175"/>
          </a:xfrm>
        </p:grpSpPr>
        <p:sp>
          <p:nvSpPr>
            <p:cNvPr id="9691" name="Google Shape;9691;p7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2" name="Google Shape;9692;p7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3" name="Google Shape;9693;p7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4" name="Google Shape;9694;p7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5" name="Google Shape;9695;p7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696" name="Google Shape;9696;p78"/>
          <p:cNvGrpSpPr/>
          <p:nvPr/>
        </p:nvGrpSpPr>
        <p:grpSpPr>
          <a:xfrm>
            <a:off x="8742299" y="3854953"/>
            <a:ext cx="424799" cy="417000"/>
            <a:chOff x="5716825" y="3235950"/>
            <a:chExt cx="300900" cy="295375"/>
          </a:xfrm>
        </p:grpSpPr>
        <p:sp>
          <p:nvSpPr>
            <p:cNvPr id="9697" name="Google Shape;9697;p7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8" name="Google Shape;9698;p7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699" name="Google Shape;9699;p7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0" name="Google Shape;9700;p7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01" name="Google Shape;9701;p78"/>
          <p:cNvGrpSpPr/>
          <p:nvPr/>
        </p:nvGrpSpPr>
        <p:grpSpPr>
          <a:xfrm>
            <a:off x="8757863" y="4393965"/>
            <a:ext cx="393670" cy="391447"/>
            <a:chOff x="5727850" y="3609275"/>
            <a:chExt cx="278850" cy="277275"/>
          </a:xfrm>
        </p:grpSpPr>
        <p:sp>
          <p:nvSpPr>
            <p:cNvPr id="9702" name="Google Shape;9702;p7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3" name="Google Shape;9703;p7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4" name="Google Shape;9704;p7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5" name="Google Shape;9705;p7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6" name="Google Shape;9706;p7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07" name="Google Shape;9707;p78"/>
          <p:cNvGrpSpPr/>
          <p:nvPr/>
        </p:nvGrpSpPr>
        <p:grpSpPr>
          <a:xfrm>
            <a:off x="8771222" y="4887941"/>
            <a:ext cx="366952" cy="417000"/>
            <a:chOff x="5736525" y="3963700"/>
            <a:chExt cx="259925" cy="295375"/>
          </a:xfrm>
        </p:grpSpPr>
        <p:sp>
          <p:nvSpPr>
            <p:cNvPr id="9708" name="Google Shape;9708;p7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09" name="Google Shape;9709;p7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0" name="Google Shape;9710;p7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1" name="Google Shape;9711;p7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2" name="Google Shape;9712;p7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3" name="Google Shape;9713;p7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4" name="Google Shape;9714;p7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grpSp>
        <p:nvGrpSpPr>
          <p:cNvPr id="9715" name="Google Shape;9715;p78"/>
          <p:cNvGrpSpPr/>
          <p:nvPr/>
        </p:nvGrpSpPr>
        <p:grpSpPr>
          <a:xfrm>
            <a:off x="9813613" y="4380624"/>
            <a:ext cx="419258" cy="418129"/>
            <a:chOff x="6553275" y="3604550"/>
            <a:chExt cx="296975" cy="296175"/>
          </a:xfrm>
        </p:grpSpPr>
        <p:sp>
          <p:nvSpPr>
            <p:cNvPr id="9716" name="Google Shape;9716;p7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7" name="Google Shape;9717;p7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8" name="Google Shape;9718;p7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19" name="Google Shape;9719;p7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0" name="Google Shape;9720;p7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sp>
          <p:nvSpPr>
            <p:cNvPr id="9721" name="Google Shape;9721;p7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115551" tIns="115551" rIns="115551" bIns="115551" anchor="ctr" anchorCtr="0">
              <a:noAutofit/>
            </a:bodyPr>
            <a:lstStyle/>
            <a:p>
              <a:pPr defTabSz="1155710">
                <a:buClr>
                  <a:srgbClr val="000000"/>
                </a:buClr>
              </a:pPr>
              <a:endParaRPr sz="1769" kern="0">
                <a:solidFill>
                  <a:srgbClr val="000000"/>
                </a:solidFill>
                <a:latin typeface="Arial"/>
                <a:cs typeface="Arial"/>
                <a:sym typeface="Aria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4875566" y="2092493"/>
            <a:ext cx="1718455" cy="42180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354783" y="2785035"/>
            <a:ext cx="8760019" cy="1725985"/>
          </a:xfrm>
          <a:prstGeom prst="rect">
            <a:avLst/>
          </a:prstGeom>
          <a:noFill/>
        </p:spPr>
        <p:txBody>
          <a:bodyPr wrap="square" rtlCol="0">
            <a:spAutoFit/>
          </a:bodyPr>
          <a:lstStyle/>
          <a:p>
            <a:pPr algn="ctr" defTabSz="1155710">
              <a:buClr>
                <a:srgbClr val="000000"/>
              </a:buClr>
              <a:defRPr/>
            </a:pPr>
            <a:r>
              <a:rPr lang="en-US" altLang="zh-CN" sz="4550" kern="0" dirty="0">
                <a:solidFill>
                  <a:srgbClr val="FFFFFF"/>
                </a:solidFill>
                <a:latin typeface="Arial"/>
                <a:cs typeface="Arial"/>
                <a:sym typeface="Arial"/>
                <a:hlinkClick r:id="rId4"/>
              </a:rPr>
              <a:t>www.greatppt.com</a:t>
            </a:r>
            <a:endParaRPr lang="en-US" altLang="zh-CN" sz="4550" kern="0" dirty="0">
              <a:solidFill>
                <a:srgbClr val="FFFFFF"/>
              </a:solidFill>
              <a:latin typeface="Arial"/>
              <a:cs typeface="Arial"/>
              <a:sym typeface="Arial"/>
            </a:endParaRPr>
          </a:p>
          <a:p>
            <a:pPr algn="ctr" defTabSz="1155710">
              <a:buClr>
                <a:srgbClr val="000000"/>
              </a:buClr>
              <a:defRPr/>
            </a:pPr>
            <a:r>
              <a:rPr lang="en-US" altLang="zh-CN" sz="3033" kern="0" dirty="0">
                <a:solidFill>
                  <a:srgbClr val="78909C">
                    <a:lumMod val="20000"/>
                    <a:lumOff val="80000"/>
                  </a:srgbClr>
                </a:solidFill>
                <a:latin typeface="Arial"/>
                <a:cs typeface="Arial"/>
                <a:sym typeface="Arial"/>
              </a:rPr>
              <a:t>Free Templates and Themes</a:t>
            </a:r>
          </a:p>
          <a:p>
            <a:pPr algn="ctr" defTabSz="1155710">
              <a:buClr>
                <a:srgbClr val="000000"/>
              </a:buClr>
              <a:defRPr/>
            </a:pPr>
            <a:r>
              <a:rPr lang="en-US" altLang="zh-CN" sz="3033" kern="0" dirty="0">
                <a:solidFill>
                  <a:srgbClr val="78909C">
                    <a:lumMod val="20000"/>
                    <a:lumOff val="80000"/>
                  </a:srgbClr>
                </a:solidFill>
                <a:latin typeface="Arial"/>
                <a:cs typeface="Arial"/>
                <a:sym typeface="Arial"/>
              </a:rPr>
              <a:t>Create beautiful presentations in minutes</a:t>
            </a:r>
            <a:endParaRPr lang="zh-CN" altLang="en-US" sz="3033" kern="0" dirty="0">
              <a:solidFill>
                <a:srgbClr val="78909C">
                  <a:lumMod val="20000"/>
                  <a:lumOff val="80000"/>
                </a:srgbClr>
              </a:solidFill>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sp>
        <p:nvSpPr>
          <p:cNvPr id="31" name="Freeform 1"/>
          <p:cNvSpPr/>
          <p:nvPr/>
        </p:nvSpPr>
        <p:spPr>
          <a:xfrm>
            <a:off x="7772357" y="1300307"/>
            <a:ext cx="2230557" cy="3948502"/>
          </a:xfrm>
          <a:custGeom>
            <a:avLst/>
            <a:gdLst/>
            <a:ahLst/>
            <a:cxnLst/>
            <a:rect l="l" t="t" r="r" b="b"/>
            <a:pathLst>
              <a:path w="2230557" h="3948502">
                <a:moveTo>
                  <a:pt x="0" y="0"/>
                </a:moveTo>
                <a:lnTo>
                  <a:pt x="2230558" y="0"/>
                </a:lnTo>
                <a:lnTo>
                  <a:pt x="2230558" y="3948502"/>
                </a:lnTo>
                <a:lnTo>
                  <a:pt x="0" y="3948502"/>
                </a:lnTo>
                <a:lnTo>
                  <a:pt x="0" y="0"/>
                </a:lnTo>
                <a:close/>
              </a:path>
            </a:pathLst>
          </a:custGeom>
          <a:solidFill>
            <a:srgbClr val="0D1015"/>
          </a:solidFill>
        </p:spPr>
        <p:txBody>
          <a:bodyPr lIns="127000" rIns="127000" rtlCol="0" anchor="ctr"/>
          <a:lstStyle/>
          <a:p>
            <a:pPr algn="l"/>
            <a:endParaRPr lang="en-US" sz="1100"/>
          </a:p>
        </p:txBody>
      </p:sp>
      <p:grpSp>
        <p:nvGrpSpPr>
          <p:cNvPr id="32" name="Group 2"/>
          <p:cNvGrpSpPr/>
          <p:nvPr/>
        </p:nvGrpSpPr>
        <p:grpSpPr>
          <a:xfrm>
            <a:off x="1048812" y="1313007"/>
            <a:ext cx="8844520" cy="3933409"/>
            <a:chOff x="1048812" y="1313007"/>
            <a:chExt cx="8844520" cy="3933409"/>
          </a:xfrm>
        </p:grpSpPr>
        <p:pic>
          <p:nvPicPr>
            <p:cNvPr id="33" name="Picture 32"/>
            <p:cNvPicPr>
              <a:picLocks noChangeAspect="1"/>
            </p:cNvPicPr>
            <p:nvPr/>
          </p:nvPicPr>
          <p:blipFill>
            <a:blip r:embed="rId3"/>
            <a:stretch>
              <a:fillRect/>
            </a:stretch>
          </p:blipFill>
          <p:spPr>
            <a:xfrm>
              <a:off x="1048812" y="1953014"/>
              <a:ext cx="919559" cy="716538"/>
            </a:xfrm>
            <a:prstGeom prst="rect">
              <a:avLst/>
            </a:prstGeom>
          </p:spPr>
        </p:pic>
        <p:pic>
          <p:nvPicPr>
            <p:cNvPr id="39" name="Picture 33"/>
            <p:cNvPicPr>
              <a:picLocks noChangeAspect="1"/>
            </p:cNvPicPr>
            <p:nvPr/>
          </p:nvPicPr>
          <p:blipFill>
            <a:blip r:embed="rId4"/>
            <a:stretch>
              <a:fillRect/>
            </a:stretch>
          </p:blipFill>
          <p:spPr>
            <a:xfrm>
              <a:off x="7899436" y="1313007"/>
              <a:ext cx="1993896" cy="3933409"/>
            </a:xfrm>
            <a:prstGeom prst="rect">
              <a:avLst/>
            </a:prstGeom>
          </p:spPr>
        </p:pic>
      </p:grpSp>
      <p:sp>
        <p:nvSpPr>
          <p:cNvPr id="34" name="TextBox 3"/>
          <p:cNvSpPr txBox="1"/>
          <p:nvPr/>
        </p:nvSpPr>
        <p:spPr>
          <a:xfrm>
            <a:off x="2070097" y="2205486"/>
            <a:ext cx="3988892" cy="501035"/>
          </a:xfrm>
          <a:prstGeom prst="rect">
            <a:avLst/>
          </a:prstGeom>
        </p:spPr>
        <p:txBody>
          <a:bodyPr lIns="0" tIns="0" rIns="0" bIns="0" rtlCol="0" anchor="ctr">
            <a:spAutoFit/>
          </a:bodyPr>
          <a:lstStyle/>
          <a:p>
            <a:pPr algn="l" latinLnBrk="1">
              <a:lnSpc>
                <a:spcPct val="116199"/>
              </a:lnSpc>
            </a:pPr>
            <a:r>
              <a:rPr lang="en-US" sz="3000" b="1" dirty="0">
                <a:solidFill>
                  <a:srgbClr val="42464B"/>
                </a:solidFill>
                <a:latin typeface="Microsoft YaHei"/>
                <a:ea typeface="Microsoft YaHei"/>
              </a:rPr>
              <a:t>www.greatppt.com</a:t>
            </a:r>
            <a:endParaRPr lang="en-US" sz="1100" dirty="0"/>
          </a:p>
        </p:txBody>
      </p:sp>
      <p:sp>
        <p:nvSpPr>
          <p:cNvPr id="35" name="TextBox 4"/>
          <p:cNvSpPr txBox="1"/>
          <p:nvPr/>
        </p:nvSpPr>
        <p:spPr>
          <a:xfrm>
            <a:off x="773695" y="3048026"/>
            <a:ext cx="2682280" cy="1002134"/>
          </a:xfrm>
          <a:prstGeom prst="rect">
            <a:avLst/>
          </a:prstGeom>
        </p:spPr>
        <p:txBody>
          <a:bodyPr lIns="0" tIns="0" rIns="0" bIns="0" rtlCol="0" anchor="ctr">
            <a:spAutoFit/>
          </a:bodyPr>
          <a:lstStyle/>
          <a:p>
            <a:pPr algn="ctr" latinLnBrk="1">
              <a:lnSpc>
                <a:spcPct val="116199"/>
              </a:lnSpc>
            </a:pPr>
            <a:r>
              <a:rPr lang="en-US" sz="6000" b="1" dirty="0" err="1">
                <a:solidFill>
                  <a:srgbClr val="42464B"/>
                </a:solidFill>
                <a:latin typeface="Microsoft YaHei"/>
                <a:ea typeface="Microsoft YaHei"/>
              </a:rPr>
              <a:t>TikTok</a:t>
            </a:r>
            <a:endParaRPr lang="en-US" sz="6000" dirty="0"/>
          </a:p>
        </p:txBody>
      </p:sp>
      <p:sp>
        <p:nvSpPr>
          <p:cNvPr id="36" name="Freeform 5"/>
          <p:cNvSpPr/>
          <p:nvPr/>
        </p:nvSpPr>
        <p:spPr>
          <a:xfrm>
            <a:off x="3391120" y="3132758"/>
            <a:ext cx="1447804" cy="90570"/>
          </a:xfrm>
          <a:custGeom>
            <a:avLst/>
            <a:gdLst/>
            <a:ahLst/>
            <a:cxnLst/>
            <a:rect l="l" t="t" r="r" b="b"/>
            <a:pathLst>
              <a:path w="1447804" h="90570">
                <a:moveTo>
                  <a:pt x="0" y="0"/>
                </a:moveTo>
                <a:lnTo>
                  <a:pt x="1447804" y="0"/>
                </a:lnTo>
                <a:lnTo>
                  <a:pt x="1447804" y="90570"/>
                </a:lnTo>
                <a:lnTo>
                  <a:pt x="0" y="90570"/>
                </a:lnTo>
                <a:lnTo>
                  <a:pt x="0" y="0"/>
                </a:lnTo>
                <a:close/>
              </a:path>
            </a:pathLst>
          </a:custGeom>
          <a:solidFill>
            <a:srgbClr val="FFFFFF"/>
          </a:solidFill>
        </p:spPr>
        <p:txBody>
          <a:bodyPr lIns="127000" rIns="127000" rtlCol="0" anchor="ctr"/>
          <a:lstStyle/>
          <a:p>
            <a:pPr algn="l"/>
            <a:endParaRPr lang="en-US" sz="1100"/>
          </a:p>
        </p:txBody>
      </p:sp>
      <p:sp>
        <p:nvSpPr>
          <p:cNvPr id="37" name="TextBox 6"/>
          <p:cNvSpPr txBox="1"/>
          <p:nvPr/>
        </p:nvSpPr>
        <p:spPr>
          <a:xfrm>
            <a:off x="3391120" y="3308060"/>
            <a:ext cx="3525937" cy="1268424"/>
          </a:xfrm>
          <a:prstGeom prst="rect">
            <a:avLst/>
          </a:prstGeom>
        </p:spPr>
        <p:txBody>
          <a:bodyPr lIns="0" tIns="0" rIns="0" bIns="0" rtlCol="0" anchor="ctr">
            <a:spAutoFit/>
          </a:bodyPr>
          <a:lstStyle/>
          <a:p>
            <a:pPr latinLnBrk="1">
              <a:lnSpc>
                <a:spcPct val="116199"/>
              </a:lnSpc>
            </a:pPr>
            <a:r>
              <a:rPr lang="en-US" sz="1200" dirty="0">
                <a:solidFill>
                  <a:srgbClr val="FFFFFF"/>
                </a:solidFill>
                <a:latin typeface="Microsoft YaHei"/>
                <a:ea typeface="Microsoft YaHei"/>
              </a:rPr>
              <a:t>Mercury is the closest planet to the Sun and the smallest one in the Solar System—it’s only a bit larger than our Moon. The planet’s name has nothing to do with the liquid metal since it was named after the Roman messenger god, Mercury.</a:t>
            </a:r>
          </a:p>
        </p:txBody>
      </p:sp>
      <p:pic>
        <p:nvPicPr>
          <p:cNvPr id="38" name="Picture 7"/>
          <p:cNvPicPr>
            <a:picLocks noChangeAspect="1"/>
          </p:cNvPicPr>
          <p:nvPr/>
        </p:nvPicPr>
        <p:blipFill>
          <a:blip r:embed="rId5"/>
          <a:stretch>
            <a:fillRect/>
          </a:stretch>
        </p:blipFill>
        <p:spPr>
          <a:xfrm>
            <a:off x="7066538" y="474314"/>
            <a:ext cx="3614645" cy="5634995"/>
          </a:xfrm>
          <a:prstGeom prst="rect">
            <a:avLst/>
          </a:prstGeom>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1000"/>
                                        <p:tgtEl>
                                          <p:spTgt spid="3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1000"/>
                                        <p:tgtEl>
                                          <p:spTgt spid="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1000"/>
                                        <p:tgtEl>
                                          <p:spTgt spid="3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Effect transition="in" filter="fade">
                                      <p:cBhvr>
                                        <p:cTn id="16" dur="1000"/>
                                        <p:tgtEl>
                                          <p:spTgt spid="3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1000"/>
                                        <p:tgtEl>
                                          <p:spTgt spid="3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1000"/>
                                        <p:tgtEl>
                                          <p:spTgt spid="3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4" grpId="0" animBg="1"/>
      <p:bldP spid="35" grpId="0" animBg="1"/>
      <p:bldP spid="36" grpId="0" animBg="1"/>
      <p:bldP spid="37" grpId="0" animBg="1"/>
      <p:bldP spid="38"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grpSp>
        <p:nvGrpSpPr>
          <p:cNvPr id="40" name="Group 1"/>
          <p:cNvGrpSpPr/>
          <p:nvPr/>
        </p:nvGrpSpPr>
        <p:grpSpPr>
          <a:xfrm>
            <a:off x="6759364" y="673882"/>
            <a:ext cx="4949712" cy="7251130"/>
            <a:chOff x="6759364" y="673882"/>
            <a:chExt cx="4949712" cy="7251130"/>
          </a:xfrm>
        </p:grpSpPr>
        <p:pic>
          <p:nvPicPr>
            <p:cNvPr id="41" name="Picture 40"/>
            <p:cNvPicPr>
              <a:picLocks noChangeAspect="1"/>
            </p:cNvPicPr>
            <p:nvPr/>
          </p:nvPicPr>
          <p:blipFill>
            <a:blip r:embed="rId3"/>
            <a:stretch>
              <a:fillRect/>
            </a:stretch>
          </p:blipFill>
          <p:spPr>
            <a:xfrm>
              <a:off x="6810144" y="673882"/>
              <a:ext cx="4898932" cy="7251130"/>
            </a:xfrm>
            <a:prstGeom prst="rect">
              <a:avLst/>
            </a:prstGeom>
          </p:spPr>
        </p:pic>
        <p:pic>
          <p:nvPicPr>
            <p:cNvPr id="42" name="Picture 41"/>
            <p:cNvPicPr>
              <a:picLocks noChangeAspect="1"/>
            </p:cNvPicPr>
            <p:nvPr/>
          </p:nvPicPr>
          <p:blipFill>
            <a:blip r:embed="rId4"/>
            <a:stretch>
              <a:fillRect/>
            </a:stretch>
          </p:blipFill>
          <p:spPr>
            <a:xfrm>
              <a:off x="6759364" y="694414"/>
              <a:ext cx="4800538" cy="7089528"/>
            </a:xfrm>
            <a:prstGeom prst="rect">
              <a:avLst/>
            </a:prstGeom>
          </p:spPr>
        </p:pic>
        <p:pic>
          <p:nvPicPr>
            <p:cNvPr id="43" name="Picture 42"/>
            <p:cNvPicPr>
              <a:picLocks noChangeAspect="1"/>
            </p:cNvPicPr>
            <p:nvPr/>
          </p:nvPicPr>
          <p:blipFill>
            <a:blip r:embed="rId4">
              <a:alphaModFix amt="13000"/>
            </a:blip>
            <a:stretch>
              <a:fillRect/>
            </a:stretch>
          </p:blipFill>
          <p:spPr>
            <a:xfrm>
              <a:off x="6828409" y="755408"/>
              <a:ext cx="4800538" cy="7089528"/>
            </a:xfrm>
            <a:prstGeom prst="rect">
              <a:avLst/>
            </a:prstGeom>
          </p:spPr>
        </p:pic>
      </p:grpSp>
      <p:sp>
        <p:nvSpPr>
          <p:cNvPr id="44" name="TextBox 2"/>
          <p:cNvSpPr txBox="1"/>
          <p:nvPr/>
        </p:nvSpPr>
        <p:spPr>
          <a:xfrm>
            <a:off x="821102" y="1347908"/>
            <a:ext cx="4347798" cy="668068"/>
          </a:xfrm>
          <a:prstGeom prst="rect">
            <a:avLst/>
          </a:prstGeom>
        </p:spPr>
        <p:txBody>
          <a:bodyPr wrap="square" lIns="0" tIns="0" rIns="0" bIns="0" rtlCol="0" anchor="ctr">
            <a:spAutoFit/>
          </a:bodyPr>
          <a:lstStyle/>
          <a:p>
            <a:pPr algn="l" latinLnBrk="1">
              <a:lnSpc>
                <a:spcPct val="116199"/>
              </a:lnSpc>
            </a:pPr>
            <a:r>
              <a:rPr lang="en-US" sz="4000" b="1" dirty="0">
                <a:solidFill>
                  <a:srgbClr val="42464B"/>
                </a:solidFill>
                <a:latin typeface="Microsoft YaHei"/>
                <a:ea typeface="Microsoft YaHei"/>
              </a:rPr>
              <a:t>Hello, </a:t>
            </a:r>
            <a:r>
              <a:rPr lang="en-US" sz="4000" b="1" dirty="0" err="1">
                <a:solidFill>
                  <a:srgbClr val="42464B"/>
                </a:solidFill>
                <a:latin typeface="Microsoft YaHei"/>
                <a:ea typeface="Microsoft YaHei"/>
              </a:rPr>
              <a:t>TikTok</a:t>
            </a:r>
            <a:endParaRPr lang="en-US" sz="1100" dirty="0"/>
          </a:p>
        </p:txBody>
      </p:sp>
      <p:sp>
        <p:nvSpPr>
          <p:cNvPr id="45" name="Freeform 3"/>
          <p:cNvSpPr/>
          <p:nvPr/>
        </p:nvSpPr>
        <p:spPr>
          <a:xfrm>
            <a:off x="977902" y="2689361"/>
            <a:ext cx="1930397" cy="78918"/>
          </a:xfrm>
          <a:custGeom>
            <a:avLst/>
            <a:gdLst/>
            <a:ahLst/>
            <a:cxnLst/>
            <a:rect l="l" t="t" r="r" b="b"/>
            <a:pathLst>
              <a:path w="1930397" h="78918">
                <a:moveTo>
                  <a:pt x="0" y="0"/>
                </a:moveTo>
                <a:lnTo>
                  <a:pt x="1930397" y="0"/>
                </a:lnTo>
                <a:lnTo>
                  <a:pt x="1930397" y="78918"/>
                </a:lnTo>
                <a:lnTo>
                  <a:pt x="0" y="78918"/>
                </a:lnTo>
                <a:lnTo>
                  <a:pt x="0" y="0"/>
                </a:lnTo>
                <a:close/>
              </a:path>
            </a:pathLst>
          </a:custGeom>
          <a:solidFill>
            <a:srgbClr val="FFFFFF"/>
          </a:solidFill>
        </p:spPr>
        <p:txBody>
          <a:bodyPr lIns="127000" rIns="127000" rtlCol="0" anchor="ctr"/>
          <a:lstStyle/>
          <a:p>
            <a:pPr algn="l"/>
            <a:endParaRPr lang="en-US" sz="1100"/>
          </a:p>
        </p:txBody>
      </p:sp>
      <p:sp>
        <p:nvSpPr>
          <p:cNvPr id="46" name="TextBox 4"/>
          <p:cNvSpPr txBox="1"/>
          <p:nvPr/>
        </p:nvSpPr>
        <p:spPr>
          <a:xfrm>
            <a:off x="952502" y="2843320"/>
            <a:ext cx="4935240" cy="1057341"/>
          </a:xfrm>
          <a:prstGeom prst="rect">
            <a:avLst/>
          </a:prstGeom>
        </p:spPr>
        <p:txBody>
          <a:bodyPr lIns="0" tIns="0" rIns="0" bIns="0" rtlCol="0" anchor="ctr">
            <a:spAutoFit/>
          </a:bodyPr>
          <a:lstStyle/>
          <a:p>
            <a:pPr latinLnBrk="1">
              <a:lnSpc>
                <a:spcPct val="116199"/>
              </a:lnSpc>
            </a:pPr>
            <a:r>
              <a:rPr lang="en-US" sz="1200" dirty="0" err="1">
                <a:solidFill>
                  <a:srgbClr val="FFFFFF"/>
                </a:solidFill>
                <a:latin typeface="Microsoft YaHei"/>
                <a:ea typeface="Microsoft YaHei"/>
              </a:rPr>
              <a:t>GreatPPT</a:t>
            </a:r>
            <a:r>
              <a:rPr lang="en-US" sz="1200" dirty="0">
                <a:solidFill>
                  <a:srgbClr val="FFFFFF"/>
                </a:solidFill>
                <a:latin typeface="Microsoft YaHei"/>
                <a:ea typeface="Microsoft YaHei"/>
              </a:rPr>
              <a:t> is a free website, you can discover the best PowerPoint templates and Google Slides themes for your presentations here. All templates are completely customizable, easy-to-edit and free for both personal &amp; commercial use. Trust in our professional designs and focus on communicating your ideas.</a:t>
            </a:r>
            <a:endParaRPr lang="en-US" sz="1100" dirty="0"/>
          </a:p>
        </p:txBody>
      </p:sp>
      <p:sp>
        <p:nvSpPr>
          <p:cNvPr id="47" name="TextBox 5"/>
          <p:cNvSpPr txBox="1"/>
          <p:nvPr/>
        </p:nvSpPr>
        <p:spPr>
          <a:xfrm>
            <a:off x="931119" y="2093264"/>
            <a:ext cx="4689574" cy="381000"/>
          </a:xfrm>
          <a:prstGeom prst="rect">
            <a:avLst/>
          </a:prstGeom>
        </p:spPr>
        <p:txBody>
          <a:bodyPr lIns="0" tIns="0" rIns="0" bIns="0" rtlCol="0" anchor="ctr">
            <a:spAutoFit/>
          </a:bodyPr>
          <a:lstStyle/>
          <a:p>
            <a:pPr algn="l" latinLnBrk="1">
              <a:lnSpc>
                <a:spcPct val="116199"/>
              </a:lnSpc>
            </a:pPr>
            <a:r>
              <a:rPr lang="en-US" sz="2000" dirty="0">
                <a:solidFill>
                  <a:srgbClr val="FFFFFF"/>
                </a:solidFill>
                <a:latin typeface="Microsoft YaHei"/>
                <a:ea typeface="Microsoft YaHei"/>
              </a:rPr>
              <a:t>How is everything going?</a:t>
            </a:r>
            <a:endParaRPr lang="en-US" sz="1100" dirty="0"/>
          </a:p>
        </p:txBody>
      </p:sp>
      <p:sp>
        <p:nvSpPr>
          <p:cNvPr id="48" name="Freeform 6"/>
          <p:cNvSpPr/>
          <p:nvPr/>
        </p:nvSpPr>
        <p:spPr>
          <a:xfrm>
            <a:off x="1006635" y="4170607"/>
            <a:ext cx="1212289" cy="1212289"/>
          </a:xfrm>
          <a:custGeom>
            <a:avLst/>
            <a:gdLst/>
            <a:ahLst/>
            <a:cxnLst/>
            <a:rect l="l" t="t" r="r" b="b"/>
            <a:pathLst>
              <a:path w="1212289" h="1212289">
                <a:moveTo>
                  <a:pt x="606145" y="0"/>
                </a:moveTo>
                <a:cubicBezTo>
                  <a:pt x="940898" y="0"/>
                  <a:pt x="1212289" y="271392"/>
                  <a:pt x="1212289" y="606145"/>
                </a:cubicBezTo>
                <a:cubicBezTo>
                  <a:pt x="1212289" y="940898"/>
                  <a:pt x="940898" y="1212289"/>
                  <a:pt x="606145" y="1212289"/>
                </a:cubicBezTo>
                <a:cubicBezTo>
                  <a:pt x="271392" y="1212289"/>
                  <a:pt x="0" y="940898"/>
                  <a:pt x="0" y="606145"/>
                </a:cubicBezTo>
                <a:cubicBezTo>
                  <a:pt x="0" y="271392"/>
                  <a:pt x="271392" y="0"/>
                  <a:pt x="606145" y="0"/>
                </a:cubicBezTo>
                <a:close/>
              </a:path>
            </a:pathLst>
          </a:custGeom>
          <a:solidFill>
            <a:srgbClr val="FFFFFF">
              <a:alpha val="41960"/>
            </a:srgbClr>
          </a:solidFill>
        </p:spPr>
        <p:txBody>
          <a:bodyPr lIns="127000" rIns="127000" rtlCol="0" anchor="ctr"/>
          <a:lstStyle/>
          <a:p>
            <a:pPr algn="ctr" latinLnBrk="1">
              <a:lnSpc>
                <a:spcPct val="116199"/>
              </a:lnSpc>
            </a:pPr>
            <a:r>
              <a:rPr lang="en-US" sz="1600" dirty="0">
                <a:solidFill>
                  <a:srgbClr val="0D1015">
                    <a:alpha val="41961"/>
                  </a:srgbClr>
                </a:solidFill>
                <a:latin typeface="Microsoft YaHei"/>
                <a:ea typeface="Microsoft YaHei"/>
              </a:rPr>
              <a:t>Title</a:t>
            </a:r>
            <a:endParaRPr lang="en-US" sz="1100" dirty="0"/>
          </a:p>
        </p:txBody>
      </p:sp>
      <p:sp>
        <p:nvSpPr>
          <p:cNvPr id="49" name="Freeform 7"/>
          <p:cNvSpPr/>
          <p:nvPr/>
        </p:nvSpPr>
        <p:spPr>
          <a:xfrm>
            <a:off x="2749663" y="4168775"/>
            <a:ext cx="1212289" cy="1212289"/>
          </a:xfrm>
          <a:custGeom>
            <a:avLst/>
            <a:gdLst/>
            <a:ahLst/>
            <a:cxnLst/>
            <a:rect l="l" t="t" r="r" b="b"/>
            <a:pathLst>
              <a:path w="1212289" h="1212289">
                <a:moveTo>
                  <a:pt x="606144" y="0"/>
                </a:moveTo>
                <a:cubicBezTo>
                  <a:pt x="940898" y="0"/>
                  <a:pt x="1212289" y="271391"/>
                  <a:pt x="1212289" y="606145"/>
                </a:cubicBezTo>
                <a:cubicBezTo>
                  <a:pt x="1212289" y="940898"/>
                  <a:pt x="940898" y="1212289"/>
                  <a:pt x="606144" y="1212289"/>
                </a:cubicBezTo>
                <a:cubicBezTo>
                  <a:pt x="271391" y="1212289"/>
                  <a:pt x="0" y="940898"/>
                  <a:pt x="0" y="606145"/>
                </a:cubicBezTo>
                <a:cubicBezTo>
                  <a:pt x="0" y="271391"/>
                  <a:pt x="271391" y="0"/>
                  <a:pt x="606144" y="0"/>
                </a:cubicBezTo>
                <a:close/>
              </a:path>
            </a:pathLst>
          </a:custGeom>
          <a:solidFill>
            <a:srgbClr val="FFFFFF">
              <a:alpha val="76862"/>
            </a:srgbClr>
          </a:solidFill>
        </p:spPr>
        <p:txBody>
          <a:bodyPr lIns="127000" rIns="127000" rtlCol="0" anchor="ctr"/>
          <a:lstStyle/>
          <a:p>
            <a:pPr algn="ctr" latinLnBrk="1">
              <a:lnSpc>
                <a:spcPct val="116199"/>
              </a:lnSpc>
            </a:pPr>
            <a:r>
              <a:rPr lang="en-US" sz="1600" dirty="0">
                <a:solidFill>
                  <a:srgbClr val="0D1015">
                    <a:alpha val="76863"/>
                  </a:srgbClr>
                </a:solidFill>
                <a:latin typeface="Microsoft YaHei"/>
                <a:ea typeface="Microsoft YaHei"/>
              </a:rPr>
              <a:t>Title</a:t>
            </a:r>
            <a:endParaRPr lang="en-US" sz="1100" dirty="0"/>
          </a:p>
        </p:txBody>
      </p:sp>
      <p:sp>
        <p:nvSpPr>
          <p:cNvPr id="50" name="Freeform 8"/>
          <p:cNvSpPr/>
          <p:nvPr/>
        </p:nvSpPr>
        <p:spPr>
          <a:xfrm>
            <a:off x="4508786" y="4175139"/>
            <a:ext cx="1212289" cy="1212289"/>
          </a:xfrm>
          <a:custGeom>
            <a:avLst/>
            <a:gdLst/>
            <a:ahLst/>
            <a:cxnLst/>
            <a:rect l="l" t="t" r="r" b="b"/>
            <a:pathLst>
              <a:path w="1212289" h="1212289">
                <a:moveTo>
                  <a:pt x="606144" y="0"/>
                </a:moveTo>
                <a:cubicBezTo>
                  <a:pt x="940898" y="0"/>
                  <a:pt x="1212289" y="271391"/>
                  <a:pt x="1212289" y="606145"/>
                </a:cubicBezTo>
                <a:cubicBezTo>
                  <a:pt x="1212289" y="940898"/>
                  <a:pt x="940898" y="1212289"/>
                  <a:pt x="606144" y="1212289"/>
                </a:cubicBezTo>
                <a:cubicBezTo>
                  <a:pt x="271391" y="1212289"/>
                  <a:pt x="0" y="940898"/>
                  <a:pt x="0" y="606145"/>
                </a:cubicBezTo>
                <a:cubicBezTo>
                  <a:pt x="0" y="271391"/>
                  <a:pt x="271391" y="0"/>
                  <a:pt x="606144" y="0"/>
                </a:cubicBezTo>
                <a:close/>
              </a:path>
            </a:pathLst>
          </a:custGeom>
          <a:solidFill>
            <a:srgbClr val="FFFFFF"/>
          </a:solidFill>
        </p:spPr>
        <p:txBody>
          <a:bodyPr lIns="127000" rIns="127000" rtlCol="0" anchor="ctr"/>
          <a:lstStyle/>
          <a:p>
            <a:pPr algn="ctr" latinLnBrk="1">
              <a:lnSpc>
                <a:spcPct val="116199"/>
              </a:lnSpc>
            </a:pPr>
            <a:r>
              <a:rPr lang="en-US" sz="1600" dirty="0" err="1">
                <a:solidFill>
                  <a:srgbClr val="0D1015"/>
                </a:solidFill>
                <a:latin typeface="Microsoft YaHei"/>
                <a:ea typeface="Microsoft YaHei"/>
              </a:rPr>
              <a:t>TikTok</a:t>
            </a:r>
            <a:endParaRPr lang="en-US" sz="1100"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1000"/>
                                        <p:tgtEl>
                                          <p:spTgt spid="4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10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Effect transition="in" filter="fade">
                                      <p:cBhvr>
                                        <p:cTn id="16" dur="1000"/>
                                        <p:tgtEl>
                                          <p:spTgt spid="4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fade">
                                      <p:cBhvr>
                                        <p:cTn id="22" dur="1000"/>
                                        <p:tgtEl>
                                          <p:spTgt spid="4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1000"/>
                                        <p:tgtEl>
                                          <p:spTgt spid="4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10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4" grpId="0" animBg="1"/>
      <p:bldP spid="45" grpId="0" animBg="1"/>
      <p:bldP spid="46" grpId="0" animBg="1"/>
      <p:bldP spid="47" grpId="0" animBg="1"/>
      <p:bldP spid="48" grpId="0" animBg="1"/>
      <p:bldP spid="49" grpId="0" animBg="1"/>
      <p:bldP spid="5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sp>
        <p:nvSpPr>
          <p:cNvPr id="51" name="Freeform 1"/>
          <p:cNvSpPr/>
          <p:nvPr/>
        </p:nvSpPr>
        <p:spPr>
          <a:xfrm>
            <a:off x="7757648" y="2393270"/>
            <a:ext cx="1941044" cy="1941044"/>
          </a:xfrm>
          <a:custGeom>
            <a:avLst/>
            <a:gdLst/>
            <a:ahLst/>
            <a:cxnLst/>
            <a:rect l="l" t="t" r="r" b="b"/>
            <a:pathLst>
              <a:path w="1941044" h="1941044">
                <a:moveTo>
                  <a:pt x="970522" y="0"/>
                </a:moveTo>
                <a:cubicBezTo>
                  <a:pt x="1506509" y="0"/>
                  <a:pt x="1941044" y="434535"/>
                  <a:pt x="1941044" y="970522"/>
                </a:cubicBezTo>
                <a:cubicBezTo>
                  <a:pt x="1941044" y="1506509"/>
                  <a:pt x="1506509" y="1941044"/>
                  <a:pt x="970522" y="1941044"/>
                </a:cubicBezTo>
                <a:cubicBezTo>
                  <a:pt x="434535" y="1941044"/>
                  <a:pt x="0" y="1506509"/>
                  <a:pt x="0" y="970522"/>
                </a:cubicBezTo>
                <a:cubicBezTo>
                  <a:pt x="0" y="434535"/>
                  <a:pt x="434535" y="0"/>
                  <a:pt x="970522" y="0"/>
                </a:cubicBezTo>
                <a:close/>
              </a:path>
            </a:pathLst>
          </a:custGeom>
          <a:solidFill>
            <a:srgbClr val="FFFFFF"/>
          </a:solidFill>
        </p:spPr>
        <p:txBody>
          <a:bodyPr lIns="127000" rIns="127000" rtlCol="0" anchor="ctr"/>
          <a:lstStyle/>
          <a:p>
            <a:pPr algn="l"/>
            <a:endParaRPr lang="en-US" sz="1100"/>
          </a:p>
        </p:txBody>
      </p:sp>
      <p:sp>
        <p:nvSpPr>
          <p:cNvPr id="52" name="Freeform 2"/>
          <p:cNvSpPr/>
          <p:nvPr/>
        </p:nvSpPr>
        <p:spPr>
          <a:xfrm>
            <a:off x="4785419" y="2506777"/>
            <a:ext cx="1941044" cy="1941044"/>
          </a:xfrm>
          <a:custGeom>
            <a:avLst/>
            <a:gdLst/>
            <a:ahLst/>
            <a:cxnLst/>
            <a:rect l="l" t="t" r="r" b="b"/>
            <a:pathLst>
              <a:path w="1941044" h="1941044">
                <a:moveTo>
                  <a:pt x="970522" y="0"/>
                </a:moveTo>
                <a:cubicBezTo>
                  <a:pt x="1506509" y="0"/>
                  <a:pt x="1941044" y="434535"/>
                  <a:pt x="1941044" y="970522"/>
                </a:cubicBezTo>
                <a:cubicBezTo>
                  <a:pt x="1941044" y="1506509"/>
                  <a:pt x="1506509" y="1941044"/>
                  <a:pt x="970522" y="1941044"/>
                </a:cubicBezTo>
                <a:cubicBezTo>
                  <a:pt x="434535" y="1941044"/>
                  <a:pt x="0" y="1506509"/>
                  <a:pt x="0" y="970522"/>
                </a:cubicBezTo>
                <a:cubicBezTo>
                  <a:pt x="0" y="434535"/>
                  <a:pt x="434535" y="0"/>
                  <a:pt x="970522" y="0"/>
                </a:cubicBezTo>
                <a:close/>
              </a:path>
            </a:pathLst>
          </a:custGeom>
          <a:solidFill>
            <a:srgbClr val="FFFFFF"/>
          </a:solidFill>
        </p:spPr>
        <p:txBody>
          <a:bodyPr lIns="127000" rIns="127000" rtlCol="0" anchor="ctr"/>
          <a:lstStyle/>
          <a:p>
            <a:pPr algn="l"/>
            <a:endParaRPr lang="en-US" sz="1100"/>
          </a:p>
        </p:txBody>
      </p:sp>
      <p:sp>
        <p:nvSpPr>
          <p:cNvPr id="53" name="Freeform 3"/>
          <p:cNvSpPr/>
          <p:nvPr/>
        </p:nvSpPr>
        <p:spPr>
          <a:xfrm>
            <a:off x="1629594" y="2398723"/>
            <a:ext cx="1941044" cy="1941044"/>
          </a:xfrm>
          <a:custGeom>
            <a:avLst/>
            <a:gdLst/>
            <a:ahLst/>
            <a:cxnLst/>
            <a:rect l="l" t="t" r="r" b="b"/>
            <a:pathLst>
              <a:path w="1941044" h="1941044">
                <a:moveTo>
                  <a:pt x="970522" y="0"/>
                </a:moveTo>
                <a:cubicBezTo>
                  <a:pt x="1506509" y="0"/>
                  <a:pt x="1941044" y="434535"/>
                  <a:pt x="1941044" y="970522"/>
                </a:cubicBezTo>
                <a:cubicBezTo>
                  <a:pt x="1941044" y="1506509"/>
                  <a:pt x="1506509" y="1941044"/>
                  <a:pt x="970522" y="1941044"/>
                </a:cubicBezTo>
                <a:cubicBezTo>
                  <a:pt x="434535" y="1941044"/>
                  <a:pt x="0" y="1506509"/>
                  <a:pt x="0" y="970522"/>
                </a:cubicBezTo>
                <a:cubicBezTo>
                  <a:pt x="0" y="434535"/>
                  <a:pt x="434535" y="0"/>
                  <a:pt x="970522" y="0"/>
                </a:cubicBezTo>
                <a:close/>
              </a:path>
            </a:pathLst>
          </a:custGeom>
          <a:solidFill>
            <a:srgbClr val="FFFFFF"/>
          </a:solidFill>
        </p:spPr>
        <p:txBody>
          <a:bodyPr lIns="127000" rIns="127000" rtlCol="0" anchor="ctr"/>
          <a:lstStyle/>
          <a:p>
            <a:pPr algn="l"/>
            <a:endParaRPr lang="en-US" sz="1100"/>
          </a:p>
        </p:txBody>
      </p:sp>
      <p:sp>
        <p:nvSpPr>
          <p:cNvPr id="54" name="TextBox 4"/>
          <p:cNvSpPr txBox="1"/>
          <p:nvPr/>
        </p:nvSpPr>
        <p:spPr>
          <a:xfrm>
            <a:off x="3742904" y="518959"/>
            <a:ext cx="4245395" cy="668068"/>
          </a:xfrm>
          <a:prstGeom prst="rect">
            <a:avLst/>
          </a:prstGeom>
        </p:spPr>
        <p:txBody>
          <a:bodyPr wrap="square" lIns="0" tIns="0" rIns="0" bIns="0" rtlCol="0" anchor="ctr">
            <a:spAutoFit/>
          </a:bodyPr>
          <a:lstStyle/>
          <a:p>
            <a:pPr algn="ctr" latinLnBrk="1">
              <a:lnSpc>
                <a:spcPct val="116199"/>
              </a:lnSpc>
            </a:pPr>
            <a:r>
              <a:rPr lang="en-US" sz="4000" b="1" dirty="0">
                <a:solidFill>
                  <a:srgbClr val="42464B"/>
                </a:solidFill>
                <a:latin typeface="Microsoft YaHei"/>
                <a:ea typeface="Microsoft YaHei"/>
              </a:rPr>
              <a:t>Hello, </a:t>
            </a:r>
            <a:r>
              <a:rPr lang="en-US" sz="4000" b="1" dirty="0" err="1">
                <a:solidFill>
                  <a:srgbClr val="42464B"/>
                </a:solidFill>
                <a:latin typeface="Microsoft YaHei"/>
                <a:ea typeface="Microsoft YaHei"/>
              </a:rPr>
              <a:t>TikTok</a:t>
            </a:r>
            <a:endParaRPr lang="en-US" sz="1100" dirty="0"/>
          </a:p>
        </p:txBody>
      </p:sp>
      <p:sp>
        <p:nvSpPr>
          <p:cNvPr id="55" name="TextBox 5"/>
          <p:cNvSpPr txBox="1"/>
          <p:nvPr/>
        </p:nvSpPr>
        <p:spPr>
          <a:xfrm>
            <a:off x="3433822" y="1264315"/>
            <a:ext cx="4689574" cy="381000"/>
          </a:xfrm>
          <a:prstGeom prst="rect">
            <a:avLst/>
          </a:prstGeom>
        </p:spPr>
        <p:txBody>
          <a:bodyPr lIns="0" tIns="0" rIns="0" bIns="0" rtlCol="0" anchor="ctr">
            <a:spAutoFit/>
          </a:bodyPr>
          <a:lstStyle/>
          <a:p>
            <a:pPr algn="ctr" latinLnBrk="1">
              <a:lnSpc>
                <a:spcPct val="116199"/>
              </a:lnSpc>
            </a:pPr>
            <a:r>
              <a:rPr lang="en-US" sz="2000">
                <a:solidFill>
                  <a:srgbClr val="FFFFFF"/>
                </a:solidFill>
                <a:latin typeface="Microsoft YaHei"/>
                <a:ea typeface="Microsoft YaHei"/>
              </a:rPr>
              <a:t>How is everything going?</a:t>
            </a:r>
            <a:endParaRPr lang="en-US" sz="1100"/>
          </a:p>
        </p:txBody>
      </p:sp>
      <p:grpSp>
        <p:nvGrpSpPr>
          <p:cNvPr id="56" name="Group 6"/>
          <p:cNvGrpSpPr/>
          <p:nvPr/>
        </p:nvGrpSpPr>
        <p:grpSpPr>
          <a:xfrm>
            <a:off x="1721695" y="2485334"/>
            <a:ext cx="7939644" cy="1866495"/>
            <a:chOff x="1721695" y="2485334"/>
            <a:chExt cx="7939644" cy="1866495"/>
          </a:xfrm>
        </p:grpSpPr>
        <p:pic>
          <p:nvPicPr>
            <p:cNvPr id="57" name="Picture 56"/>
            <p:cNvPicPr>
              <a:picLocks noChangeAspect="1"/>
            </p:cNvPicPr>
            <p:nvPr/>
          </p:nvPicPr>
          <p:blipFill>
            <a:blip r:embed="rId3"/>
            <a:stretch>
              <a:fillRect/>
            </a:stretch>
          </p:blipFill>
          <p:spPr>
            <a:xfrm>
              <a:off x="4779680" y="2493121"/>
              <a:ext cx="1852893" cy="1858708"/>
            </a:xfrm>
            <a:prstGeom prst="ellipse">
              <a:avLst/>
            </a:prstGeom>
          </p:spPr>
        </p:pic>
        <p:pic>
          <p:nvPicPr>
            <p:cNvPr id="58" name="Picture 57"/>
            <p:cNvPicPr>
              <a:picLocks noChangeAspect="1"/>
            </p:cNvPicPr>
            <p:nvPr/>
          </p:nvPicPr>
          <p:blipFill>
            <a:blip r:embed="rId4"/>
            <a:stretch>
              <a:fillRect/>
            </a:stretch>
          </p:blipFill>
          <p:spPr>
            <a:xfrm>
              <a:off x="1721695" y="2485334"/>
              <a:ext cx="1858048" cy="1858048"/>
            </a:xfrm>
            <a:prstGeom prst="ellipse">
              <a:avLst/>
            </a:prstGeom>
          </p:spPr>
        </p:pic>
        <p:pic>
          <p:nvPicPr>
            <p:cNvPr id="59" name="Picture 58"/>
            <p:cNvPicPr>
              <a:picLocks noChangeAspect="1"/>
            </p:cNvPicPr>
            <p:nvPr/>
          </p:nvPicPr>
          <p:blipFill>
            <a:blip r:embed="rId5"/>
            <a:stretch>
              <a:fillRect/>
            </a:stretch>
          </p:blipFill>
          <p:spPr>
            <a:xfrm>
              <a:off x="7812061" y="2490239"/>
              <a:ext cx="1849278" cy="1849278"/>
            </a:xfrm>
            <a:prstGeom prst="ellipse">
              <a:avLst/>
            </a:prstGeom>
          </p:spPr>
        </p:pic>
      </p:grpSp>
      <p:sp>
        <p:nvSpPr>
          <p:cNvPr id="60" name="TextBox 7"/>
          <p:cNvSpPr txBox="1"/>
          <p:nvPr/>
        </p:nvSpPr>
        <p:spPr>
          <a:xfrm>
            <a:off x="1731959" y="4649707"/>
            <a:ext cx="1744365" cy="300660"/>
          </a:xfrm>
          <a:prstGeom prst="rect">
            <a:avLst/>
          </a:prstGeom>
        </p:spPr>
        <p:txBody>
          <a:bodyPr lIns="0" tIns="0" rIns="0" bIns="0" rtlCol="0" anchor="ctr">
            <a:spAutoFit/>
          </a:bodyPr>
          <a:lstStyle/>
          <a:p>
            <a:pPr algn="ctr" latinLnBrk="1">
              <a:lnSpc>
                <a:spcPct val="116199"/>
              </a:lnSpc>
            </a:pPr>
            <a:r>
              <a:rPr lang="en-US" sz="1800" dirty="0" err="1">
                <a:solidFill>
                  <a:srgbClr val="FFFFFF"/>
                </a:solidFill>
                <a:latin typeface="Microsoft YaHei"/>
                <a:ea typeface="Microsoft YaHei"/>
              </a:rPr>
              <a:t>TikTok</a:t>
            </a:r>
            <a:endParaRPr lang="en-US" sz="1100" dirty="0"/>
          </a:p>
        </p:txBody>
      </p:sp>
      <p:sp>
        <p:nvSpPr>
          <p:cNvPr id="61" name="TextBox 8"/>
          <p:cNvSpPr txBox="1"/>
          <p:nvPr/>
        </p:nvSpPr>
        <p:spPr>
          <a:xfrm>
            <a:off x="1629594" y="5013824"/>
            <a:ext cx="1941044" cy="839974"/>
          </a:xfrm>
          <a:prstGeom prst="rect">
            <a:avLst/>
          </a:prstGeom>
        </p:spPr>
        <p:txBody>
          <a:bodyPr wrap="square" lIns="0" tIns="0" rIns="0" bIns="0" rtlCol="0" anchor="ctr">
            <a:spAutoFit/>
          </a:bodyPr>
          <a:lstStyle/>
          <a:p>
            <a:pPr latinLnBrk="1">
              <a:lnSpc>
                <a:spcPct val="116199"/>
              </a:lnSpc>
            </a:pPr>
            <a:r>
              <a:rPr lang="en-US" sz="1200" dirty="0">
                <a:solidFill>
                  <a:srgbClr val="FFFFFF"/>
                </a:solidFill>
                <a:latin typeface="Microsoft YaHei"/>
                <a:ea typeface="Microsoft YaHei"/>
              </a:rPr>
              <a:t>Because key words are great for</a:t>
            </a:r>
          </a:p>
          <a:p>
            <a:pPr latinLnBrk="1">
              <a:lnSpc>
                <a:spcPct val="116199"/>
              </a:lnSpc>
            </a:pPr>
            <a:r>
              <a:rPr lang="en-US" sz="1200" dirty="0">
                <a:solidFill>
                  <a:srgbClr val="FFFFFF"/>
                </a:solidFill>
                <a:latin typeface="Microsoft YaHei"/>
                <a:ea typeface="Microsoft YaHei"/>
              </a:rPr>
              <a:t>catching your audience’s attention</a:t>
            </a:r>
          </a:p>
        </p:txBody>
      </p:sp>
      <p:sp>
        <p:nvSpPr>
          <p:cNvPr id="62" name="TextBox 9"/>
          <p:cNvSpPr txBox="1"/>
          <p:nvPr/>
        </p:nvSpPr>
        <p:spPr>
          <a:xfrm>
            <a:off x="4910268" y="4649675"/>
            <a:ext cx="1744365" cy="300660"/>
          </a:xfrm>
          <a:prstGeom prst="rect">
            <a:avLst/>
          </a:prstGeom>
        </p:spPr>
        <p:txBody>
          <a:bodyPr lIns="0" tIns="0" rIns="0" bIns="0" rtlCol="0" anchor="ctr">
            <a:spAutoFit/>
          </a:bodyPr>
          <a:lstStyle/>
          <a:p>
            <a:pPr algn="ctr" latinLnBrk="1">
              <a:lnSpc>
                <a:spcPct val="116199"/>
              </a:lnSpc>
            </a:pPr>
            <a:r>
              <a:rPr lang="en-US" sz="1800" dirty="0" err="1">
                <a:solidFill>
                  <a:srgbClr val="FFFFFF"/>
                </a:solidFill>
                <a:latin typeface="Microsoft YaHei"/>
                <a:ea typeface="Microsoft YaHei"/>
              </a:rPr>
              <a:t>TikTok</a:t>
            </a:r>
            <a:endParaRPr lang="en-US" sz="1100" dirty="0"/>
          </a:p>
        </p:txBody>
      </p:sp>
      <p:sp>
        <p:nvSpPr>
          <p:cNvPr id="63" name="TextBox 10"/>
          <p:cNvSpPr txBox="1"/>
          <p:nvPr/>
        </p:nvSpPr>
        <p:spPr>
          <a:xfrm>
            <a:off x="4902559" y="5013793"/>
            <a:ext cx="1712714" cy="839974"/>
          </a:xfrm>
          <a:prstGeom prst="rect">
            <a:avLst/>
          </a:prstGeom>
        </p:spPr>
        <p:txBody>
          <a:bodyPr lIns="0" tIns="0" rIns="0" bIns="0" rtlCol="0" anchor="ctr">
            <a:spAutoFit/>
          </a:bodyPr>
          <a:lstStyle/>
          <a:p>
            <a:pPr algn="ctr" latinLnBrk="1">
              <a:lnSpc>
                <a:spcPct val="116199"/>
              </a:lnSpc>
            </a:pPr>
            <a:r>
              <a:rPr lang="en-US" sz="1200" dirty="0">
                <a:solidFill>
                  <a:srgbClr val="FFFFFF"/>
                </a:solidFill>
                <a:latin typeface="Microsoft YaHei"/>
                <a:ea typeface="Microsoft YaHei"/>
              </a:rPr>
              <a:t>Because key words are great for</a:t>
            </a:r>
          </a:p>
          <a:p>
            <a:pPr algn="ctr" latinLnBrk="1">
              <a:lnSpc>
                <a:spcPct val="116199"/>
              </a:lnSpc>
            </a:pPr>
            <a:r>
              <a:rPr lang="en-US" sz="1200" dirty="0">
                <a:solidFill>
                  <a:srgbClr val="FFFFFF"/>
                </a:solidFill>
                <a:latin typeface="Microsoft YaHei"/>
                <a:ea typeface="Microsoft YaHei"/>
              </a:rPr>
              <a:t>catching your audience’s attention</a:t>
            </a:r>
          </a:p>
        </p:txBody>
      </p:sp>
      <p:sp>
        <p:nvSpPr>
          <p:cNvPr id="64" name="TextBox 11"/>
          <p:cNvSpPr txBox="1"/>
          <p:nvPr/>
        </p:nvSpPr>
        <p:spPr>
          <a:xfrm>
            <a:off x="7868599" y="4649870"/>
            <a:ext cx="1744365" cy="300660"/>
          </a:xfrm>
          <a:prstGeom prst="rect">
            <a:avLst/>
          </a:prstGeom>
        </p:spPr>
        <p:txBody>
          <a:bodyPr lIns="0" tIns="0" rIns="0" bIns="0" rtlCol="0" anchor="ctr">
            <a:spAutoFit/>
          </a:bodyPr>
          <a:lstStyle/>
          <a:p>
            <a:pPr algn="ctr" latinLnBrk="1">
              <a:lnSpc>
                <a:spcPct val="116199"/>
              </a:lnSpc>
            </a:pPr>
            <a:r>
              <a:rPr lang="en-US" sz="1800" dirty="0" err="1">
                <a:solidFill>
                  <a:srgbClr val="FFFFFF"/>
                </a:solidFill>
                <a:latin typeface="Microsoft YaHei"/>
                <a:ea typeface="Microsoft YaHei"/>
              </a:rPr>
              <a:t>TikTok</a:t>
            </a:r>
            <a:endParaRPr lang="en-US" sz="1100" dirty="0"/>
          </a:p>
        </p:txBody>
      </p:sp>
      <p:sp>
        <p:nvSpPr>
          <p:cNvPr id="65" name="TextBox 12"/>
          <p:cNvSpPr txBox="1"/>
          <p:nvPr/>
        </p:nvSpPr>
        <p:spPr>
          <a:xfrm>
            <a:off x="7860890" y="5013988"/>
            <a:ext cx="1712714" cy="839974"/>
          </a:xfrm>
          <a:prstGeom prst="rect">
            <a:avLst/>
          </a:prstGeom>
        </p:spPr>
        <p:txBody>
          <a:bodyPr lIns="0" tIns="0" rIns="0" bIns="0" rtlCol="0" anchor="ctr">
            <a:spAutoFit/>
          </a:bodyPr>
          <a:lstStyle/>
          <a:p>
            <a:pPr algn="ctr" latinLnBrk="1">
              <a:lnSpc>
                <a:spcPct val="116199"/>
              </a:lnSpc>
            </a:pPr>
            <a:r>
              <a:rPr lang="en-US" sz="1200" dirty="0">
                <a:solidFill>
                  <a:srgbClr val="FFFFFF"/>
                </a:solidFill>
                <a:latin typeface="Microsoft YaHei"/>
                <a:ea typeface="Microsoft YaHei"/>
              </a:rPr>
              <a:t>Because key words are great for</a:t>
            </a:r>
          </a:p>
          <a:p>
            <a:pPr algn="ctr" latinLnBrk="1">
              <a:lnSpc>
                <a:spcPct val="116199"/>
              </a:lnSpc>
            </a:pPr>
            <a:r>
              <a:rPr lang="en-US" sz="1200" dirty="0">
                <a:solidFill>
                  <a:srgbClr val="FFFFFF"/>
                </a:solidFill>
                <a:latin typeface="Microsoft YaHei"/>
                <a:ea typeface="Microsoft YaHei"/>
              </a:rPr>
              <a:t>catching your audience’s attention</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1000"/>
                                        <p:tgtEl>
                                          <p:spTgt spid="5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1000"/>
                                        <p:tgtEl>
                                          <p:spTgt spid="5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fade">
                                      <p:cBhvr>
                                        <p:cTn id="16" dur="1000"/>
                                        <p:tgtEl>
                                          <p:spTgt spid="5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10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10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1000"/>
                                        <p:tgtEl>
                                          <p:spTgt spid="6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1000"/>
                                        <p:tgtEl>
                                          <p:spTgt spid="6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fade">
                                      <p:cBhvr>
                                        <p:cTn id="34" dur="1000"/>
                                        <p:tgtEl>
                                          <p:spTgt spid="6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1000"/>
                                        <p:tgtEl>
                                          <p:spTgt spid="6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10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P spid="55" grpId="0" animBg="1"/>
      <p:bldP spid="56" grpId="0" animBg="1"/>
      <p:bldP spid="60" grpId="0" animBg="1"/>
      <p:bldP spid="61" grpId="0" animBg="1"/>
      <p:bldP spid="62" grpId="0" animBg="1"/>
      <p:bldP spid="63" grpId="0" animBg="1"/>
      <p:bldP spid="64" grpId="0" animBg="1"/>
      <p:bldP spid="6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grpSp>
        <p:nvGrpSpPr>
          <p:cNvPr id="66" name="Group 1"/>
          <p:cNvGrpSpPr/>
          <p:nvPr/>
        </p:nvGrpSpPr>
        <p:grpSpPr>
          <a:xfrm>
            <a:off x="1409210" y="3866494"/>
            <a:ext cx="771952" cy="1026772"/>
            <a:chOff x="1409210" y="3866494"/>
            <a:chExt cx="771952" cy="1026772"/>
          </a:xfrm>
        </p:grpSpPr>
        <p:sp>
          <p:nvSpPr>
            <p:cNvPr id="67" name="Freeform 66"/>
            <p:cNvSpPr/>
            <p:nvPr/>
          </p:nvSpPr>
          <p:spPr>
            <a:xfrm>
              <a:off x="1434610" y="3904594"/>
              <a:ext cx="746552" cy="988672"/>
            </a:xfrm>
            <a:custGeom>
              <a:avLst/>
              <a:gdLst/>
              <a:ahLst/>
              <a:cxnLst/>
              <a:rect l="l" t="t" r="r" b="b"/>
              <a:pathLst>
                <a:path w="746552" h="988672">
                  <a:moveTo>
                    <a:pt x="746552" y="681854"/>
                  </a:moveTo>
                  <a:cubicBezTo>
                    <a:pt x="746552" y="851313"/>
                    <a:pt x="579424" y="988672"/>
                    <a:pt x="373276" y="988672"/>
                  </a:cubicBezTo>
                  <a:cubicBezTo>
                    <a:pt x="167129" y="988672"/>
                    <a:pt x="0" y="851313"/>
                    <a:pt x="0" y="681854"/>
                  </a:cubicBezTo>
                  <a:cubicBezTo>
                    <a:pt x="0" y="512396"/>
                    <a:pt x="373276" y="0"/>
                    <a:pt x="373276" y="0"/>
                  </a:cubicBezTo>
                  <a:cubicBezTo>
                    <a:pt x="373276" y="0"/>
                    <a:pt x="746552" y="512396"/>
                    <a:pt x="746552" y="681854"/>
                  </a:cubicBezTo>
                  <a:close/>
                </a:path>
              </a:pathLst>
            </a:custGeom>
            <a:solidFill>
              <a:srgbClr val="FFFFFF"/>
            </a:solidFill>
          </p:spPr>
          <p:txBody>
            <a:bodyPr lIns="127000" rIns="127000" rtlCol="0" anchor="ctr"/>
            <a:lstStyle/>
            <a:p>
              <a:pPr algn="l"/>
              <a:endParaRPr lang="en-US" sz="1100"/>
            </a:p>
          </p:txBody>
        </p:sp>
        <p:sp>
          <p:nvSpPr>
            <p:cNvPr id="68" name="Freeform 67"/>
            <p:cNvSpPr/>
            <p:nvPr/>
          </p:nvSpPr>
          <p:spPr>
            <a:xfrm>
              <a:off x="1421910" y="3891894"/>
              <a:ext cx="746552" cy="988672"/>
            </a:xfrm>
            <a:custGeom>
              <a:avLst/>
              <a:gdLst/>
              <a:ahLst/>
              <a:cxnLst/>
              <a:rect l="l" t="t" r="r" b="b"/>
              <a:pathLst>
                <a:path w="746552" h="988672">
                  <a:moveTo>
                    <a:pt x="746552" y="681854"/>
                  </a:moveTo>
                  <a:cubicBezTo>
                    <a:pt x="746552" y="851313"/>
                    <a:pt x="579424" y="988672"/>
                    <a:pt x="373276" y="988672"/>
                  </a:cubicBezTo>
                  <a:cubicBezTo>
                    <a:pt x="167129" y="988672"/>
                    <a:pt x="0" y="851313"/>
                    <a:pt x="0" y="681854"/>
                  </a:cubicBezTo>
                  <a:cubicBezTo>
                    <a:pt x="0" y="512396"/>
                    <a:pt x="373276" y="0"/>
                    <a:pt x="373276" y="0"/>
                  </a:cubicBezTo>
                  <a:cubicBezTo>
                    <a:pt x="373276" y="0"/>
                    <a:pt x="746552" y="512396"/>
                    <a:pt x="746552" y="681854"/>
                  </a:cubicBezTo>
                  <a:close/>
                </a:path>
              </a:pathLst>
            </a:custGeom>
            <a:solidFill>
              <a:srgbClr val="FFC9B8"/>
            </a:solidFill>
          </p:spPr>
          <p:txBody>
            <a:bodyPr lIns="127000" rIns="127000" rtlCol="0" anchor="ctr"/>
            <a:lstStyle/>
            <a:p>
              <a:pPr algn="l"/>
              <a:endParaRPr lang="en-US" sz="1100"/>
            </a:p>
          </p:txBody>
        </p:sp>
        <p:sp>
          <p:nvSpPr>
            <p:cNvPr id="69" name="Freeform 68"/>
            <p:cNvSpPr/>
            <p:nvPr/>
          </p:nvSpPr>
          <p:spPr>
            <a:xfrm>
              <a:off x="1409210" y="3866494"/>
              <a:ext cx="746552" cy="988672"/>
            </a:xfrm>
            <a:custGeom>
              <a:avLst/>
              <a:gdLst/>
              <a:ahLst/>
              <a:cxnLst/>
              <a:rect l="l" t="t" r="r" b="b"/>
              <a:pathLst>
                <a:path w="746552" h="988672">
                  <a:moveTo>
                    <a:pt x="746552" y="681854"/>
                  </a:moveTo>
                  <a:cubicBezTo>
                    <a:pt x="746552" y="851313"/>
                    <a:pt x="579424" y="988672"/>
                    <a:pt x="373276" y="988672"/>
                  </a:cubicBezTo>
                  <a:cubicBezTo>
                    <a:pt x="167129" y="988672"/>
                    <a:pt x="0" y="851313"/>
                    <a:pt x="0" y="681854"/>
                  </a:cubicBezTo>
                  <a:cubicBezTo>
                    <a:pt x="0" y="512396"/>
                    <a:pt x="373276" y="0"/>
                    <a:pt x="373276" y="0"/>
                  </a:cubicBezTo>
                  <a:cubicBezTo>
                    <a:pt x="373276" y="0"/>
                    <a:pt x="746552" y="512396"/>
                    <a:pt x="746552" y="681854"/>
                  </a:cubicBezTo>
                  <a:close/>
                </a:path>
              </a:pathLst>
            </a:custGeom>
            <a:solidFill>
              <a:srgbClr val="FFFFFF"/>
            </a:solidFill>
          </p:spPr>
          <p:txBody>
            <a:bodyPr lIns="127000" rIns="127000" rtlCol="0" anchor="ctr"/>
            <a:lstStyle/>
            <a:p>
              <a:pPr algn="l"/>
              <a:endParaRPr lang="en-US" sz="1100"/>
            </a:p>
          </p:txBody>
        </p:sp>
      </p:grpSp>
      <p:sp>
        <p:nvSpPr>
          <p:cNvPr id="70" name="TextBox 2"/>
          <p:cNvSpPr txBox="1"/>
          <p:nvPr/>
        </p:nvSpPr>
        <p:spPr>
          <a:xfrm>
            <a:off x="3742905" y="518959"/>
            <a:ext cx="4069258" cy="668068"/>
          </a:xfrm>
          <a:prstGeom prst="rect">
            <a:avLst/>
          </a:prstGeom>
        </p:spPr>
        <p:txBody>
          <a:bodyPr lIns="0" tIns="0" rIns="0" bIns="0" rtlCol="0" anchor="ctr">
            <a:spAutoFit/>
          </a:bodyPr>
          <a:lstStyle/>
          <a:p>
            <a:pPr algn="ctr" latinLnBrk="1">
              <a:lnSpc>
                <a:spcPct val="116199"/>
              </a:lnSpc>
            </a:pPr>
            <a:r>
              <a:rPr lang="en-US" sz="4000" b="1" dirty="0">
                <a:solidFill>
                  <a:srgbClr val="42464B"/>
                </a:solidFill>
                <a:latin typeface="Microsoft YaHei"/>
                <a:ea typeface="Microsoft YaHei"/>
              </a:rPr>
              <a:t>Hello, </a:t>
            </a:r>
            <a:r>
              <a:rPr lang="en-US" sz="4000" b="1" dirty="0" err="1">
                <a:solidFill>
                  <a:srgbClr val="42464B"/>
                </a:solidFill>
                <a:latin typeface="Microsoft YaHei"/>
                <a:ea typeface="Microsoft YaHei"/>
              </a:rPr>
              <a:t>TikTok</a:t>
            </a:r>
            <a:endParaRPr lang="en-US" sz="1100" dirty="0"/>
          </a:p>
        </p:txBody>
      </p:sp>
      <p:sp>
        <p:nvSpPr>
          <p:cNvPr id="71" name="TextBox 3"/>
          <p:cNvSpPr txBox="1"/>
          <p:nvPr/>
        </p:nvSpPr>
        <p:spPr>
          <a:xfrm>
            <a:off x="3433822" y="1264315"/>
            <a:ext cx="4689574" cy="381000"/>
          </a:xfrm>
          <a:prstGeom prst="rect">
            <a:avLst/>
          </a:prstGeom>
        </p:spPr>
        <p:txBody>
          <a:bodyPr lIns="0" tIns="0" rIns="0" bIns="0" rtlCol="0" anchor="ctr">
            <a:spAutoFit/>
          </a:bodyPr>
          <a:lstStyle/>
          <a:p>
            <a:pPr algn="ctr" latinLnBrk="1">
              <a:lnSpc>
                <a:spcPct val="116199"/>
              </a:lnSpc>
            </a:pPr>
            <a:r>
              <a:rPr lang="en-US" sz="2000">
                <a:solidFill>
                  <a:srgbClr val="FFFFFF"/>
                </a:solidFill>
                <a:latin typeface="Microsoft YaHei"/>
                <a:ea typeface="Microsoft YaHei"/>
              </a:rPr>
              <a:t>How is everything going?</a:t>
            </a:r>
            <a:endParaRPr lang="en-US" sz="1100"/>
          </a:p>
        </p:txBody>
      </p:sp>
      <p:sp>
        <p:nvSpPr>
          <p:cNvPr id="72" name="Freeform 4"/>
          <p:cNvSpPr/>
          <p:nvPr/>
        </p:nvSpPr>
        <p:spPr>
          <a:xfrm>
            <a:off x="964853" y="3645762"/>
            <a:ext cx="9424267" cy="0"/>
          </a:xfrm>
          <a:custGeom>
            <a:avLst/>
            <a:gdLst/>
            <a:ahLst/>
            <a:cxnLst/>
            <a:rect l="l" t="t" r="r" b="b"/>
            <a:pathLst>
              <a:path w="9424267">
                <a:moveTo>
                  <a:pt x="0" y="0"/>
                </a:moveTo>
                <a:lnTo>
                  <a:pt x="9424266" y="0"/>
                </a:lnTo>
              </a:path>
            </a:pathLst>
          </a:custGeom>
          <a:solidFill>
            <a:srgbClr val="FFFFFF"/>
          </a:solidFill>
          <a:ln w="19050">
            <a:solidFill>
              <a:srgbClr val="FFFFFF"/>
            </a:solidFill>
            <a:prstDash val="solid"/>
            <a:headEnd type="none" w="med" len="med"/>
            <a:tailEnd type="none" w="med" len="med"/>
          </a:ln>
        </p:spPr>
      </p:sp>
      <p:sp>
        <p:nvSpPr>
          <p:cNvPr id="73" name="TextBox 5"/>
          <p:cNvSpPr txBox="1"/>
          <p:nvPr/>
        </p:nvSpPr>
        <p:spPr>
          <a:xfrm>
            <a:off x="961984" y="2703169"/>
            <a:ext cx="1712714" cy="625749"/>
          </a:xfrm>
          <a:prstGeom prst="rect">
            <a:avLst/>
          </a:prstGeom>
        </p:spPr>
        <p:txBody>
          <a:bodyPr lIns="0" tIns="0" rIns="0" bIns="0" rtlCol="0" anchor="ctr">
            <a:spAutoFit/>
          </a:bodyPr>
          <a:lstStyle/>
          <a:p>
            <a:pPr algn="ctr" latinLnBrk="1">
              <a:lnSpc>
                <a:spcPct val="116199"/>
              </a:lnSpc>
            </a:pPr>
            <a:r>
              <a:rPr lang="en-US" sz="1200" dirty="0">
                <a:solidFill>
                  <a:srgbClr val="FFFFFF"/>
                </a:solidFill>
                <a:latin typeface="Microsoft YaHei"/>
                <a:ea typeface="Microsoft YaHei"/>
              </a:rPr>
              <a:t>Here you could describe the topic of the section</a:t>
            </a:r>
          </a:p>
        </p:txBody>
      </p:sp>
      <p:sp>
        <p:nvSpPr>
          <p:cNvPr id="74" name="TextBox 6"/>
          <p:cNvSpPr txBox="1"/>
          <p:nvPr/>
        </p:nvSpPr>
        <p:spPr>
          <a:xfrm>
            <a:off x="1001598" y="4340365"/>
            <a:ext cx="1562001" cy="342900"/>
          </a:xfrm>
          <a:prstGeom prst="rect">
            <a:avLst/>
          </a:prstGeom>
        </p:spPr>
        <p:txBody>
          <a:bodyPr lIns="0" tIns="0" rIns="0" bIns="0" rtlCol="0" anchor="ctr">
            <a:spAutoFit/>
          </a:bodyPr>
          <a:lstStyle/>
          <a:p>
            <a:pPr algn="ctr" latinLnBrk="1">
              <a:lnSpc>
                <a:spcPct val="116199"/>
              </a:lnSpc>
            </a:pPr>
            <a:r>
              <a:rPr lang="en-US" sz="1800">
                <a:solidFill>
                  <a:srgbClr val="0D1015"/>
                </a:solidFill>
                <a:latin typeface="Microsoft YaHei"/>
                <a:ea typeface="Microsoft YaHei"/>
              </a:rPr>
              <a:t>2016</a:t>
            </a:r>
            <a:endParaRPr lang="en-US" sz="1100"/>
          </a:p>
        </p:txBody>
      </p:sp>
      <p:grpSp>
        <p:nvGrpSpPr>
          <p:cNvPr id="75" name="Group 7"/>
          <p:cNvGrpSpPr/>
          <p:nvPr/>
        </p:nvGrpSpPr>
        <p:grpSpPr>
          <a:xfrm>
            <a:off x="3844377" y="2439162"/>
            <a:ext cx="771952" cy="1026772"/>
            <a:chOff x="3844377" y="2439162"/>
            <a:chExt cx="771952" cy="1026772"/>
          </a:xfrm>
        </p:grpSpPr>
        <p:sp>
          <p:nvSpPr>
            <p:cNvPr id="76" name="Freeform 75"/>
            <p:cNvSpPr/>
            <p:nvPr/>
          </p:nvSpPr>
          <p:spPr>
            <a:xfrm rot="10800000">
              <a:off x="3844377" y="2439162"/>
              <a:ext cx="746552" cy="988672"/>
            </a:xfrm>
            <a:custGeom>
              <a:avLst/>
              <a:gdLst/>
              <a:ahLst/>
              <a:cxnLst/>
              <a:rect l="l" t="t" r="r" b="b"/>
              <a:pathLst>
                <a:path w="746552" h="988672">
                  <a:moveTo>
                    <a:pt x="746552" y="681854"/>
                  </a:moveTo>
                  <a:cubicBezTo>
                    <a:pt x="746552" y="851313"/>
                    <a:pt x="579424" y="988672"/>
                    <a:pt x="373276" y="988672"/>
                  </a:cubicBezTo>
                  <a:cubicBezTo>
                    <a:pt x="167128" y="988672"/>
                    <a:pt x="0" y="851313"/>
                    <a:pt x="0" y="681854"/>
                  </a:cubicBezTo>
                  <a:cubicBezTo>
                    <a:pt x="0" y="512396"/>
                    <a:pt x="373276" y="0"/>
                    <a:pt x="373276" y="0"/>
                  </a:cubicBezTo>
                  <a:cubicBezTo>
                    <a:pt x="373276" y="0"/>
                    <a:pt x="746552" y="512396"/>
                    <a:pt x="746552" y="681854"/>
                  </a:cubicBezTo>
                  <a:close/>
                </a:path>
              </a:pathLst>
            </a:custGeom>
            <a:solidFill>
              <a:srgbClr val="FFFFFF"/>
            </a:solidFill>
          </p:spPr>
          <p:txBody>
            <a:bodyPr lIns="127000" rIns="127000" rtlCol="0" anchor="ctr"/>
            <a:lstStyle/>
            <a:p>
              <a:pPr algn="l"/>
              <a:endParaRPr lang="en-US" sz="1100"/>
            </a:p>
          </p:txBody>
        </p:sp>
        <p:sp>
          <p:nvSpPr>
            <p:cNvPr id="77" name="Freeform 76"/>
            <p:cNvSpPr/>
            <p:nvPr/>
          </p:nvSpPr>
          <p:spPr>
            <a:xfrm rot="10800000">
              <a:off x="3857077" y="2451862"/>
              <a:ext cx="746552" cy="988672"/>
            </a:xfrm>
            <a:custGeom>
              <a:avLst/>
              <a:gdLst/>
              <a:ahLst/>
              <a:cxnLst/>
              <a:rect l="l" t="t" r="r" b="b"/>
              <a:pathLst>
                <a:path w="746552" h="988672">
                  <a:moveTo>
                    <a:pt x="746552" y="681854"/>
                  </a:moveTo>
                  <a:cubicBezTo>
                    <a:pt x="746552" y="851313"/>
                    <a:pt x="579424" y="988672"/>
                    <a:pt x="373276" y="988672"/>
                  </a:cubicBezTo>
                  <a:cubicBezTo>
                    <a:pt x="167128" y="988672"/>
                    <a:pt x="0" y="851313"/>
                    <a:pt x="0" y="681854"/>
                  </a:cubicBezTo>
                  <a:cubicBezTo>
                    <a:pt x="0" y="512396"/>
                    <a:pt x="373276" y="0"/>
                    <a:pt x="373276" y="0"/>
                  </a:cubicBezTo>
                  <a:cubicBezTo>
                    <a:pt x="373276" y="0"/>
                    <a:pt x="746552" y="512396"/>
                    <a:pt x="746552" y="681854"/>
                  </a:cubicBezTo>
                  <a:close/>
                </a:path>
              </a:pathLst>
            </a:custGeom>
            <a:solidFill>
              <a:srgbClr val="FFC9B8"/>
            </a:solidFill>
          </p:spPr>
          <p:txBody>
            <a:bodyPr lIns="127000" rIns="127000" rtlCol="0" anchor="ctr"/>
            <a:lstStyle/>
            <a:p>
              <a:pPr algn="l"/>
              <a:endParaRPr lang="en-US" sz="1100"/>
            </a:p>
          </p:txBody>
        </p:sp>
        <p:sp>
          <p:nvSpPr>
            <p:cNvPr id="78" name="Freeform 77"/>
            <p:cNvSpPr/>
            <p:nvPr/>
          </p:nvSpPr>
          <p:spPr>
            <a:xfrm rot="10800000">
              <a:off x="3869777" y="2477262"/>
              <a:ext cx="746552" cy="988672"/>
            </a:xfrm>
            <a:custGeom>
              <a:avLst/>
              <a:gdLst/>
              <a:ahLst/>
              <a:cxnLst/>
              <a:rect l="l" t="t" r="r" b="b"/>
              <a:pathLst>
                <a:path w="746552" h="988672">
                  <a:moveTo>
                    <a:pt x="746552" y="681854"/>
                  </a:moveTo>
                  <a:cubicBezTo>
                    <a:pt x="746552" y="851313"/>
                    <a:pt x="579424" y="988672"/>
                    <a:pt x="373276" y="988672"/>
                  </a:cubicBezTo>
                  <a:cubicBezTo>
                    <a:pt x="167128" y="988672"/>
                    <a:pt x="0" y="851313"/>
                    <a:pt x="0" y="681854"/>
                  </a:cubicBezTo>
                  <a:cubicBezTo>
                    <a:pt x="0" y="512396"/>
                    <a:pt x="373276" y="0"/>
                    <a:pt x="373276" y="0"/>
                  </a:cubicBezTo>
                  <a:cubicBezTo>
                    <a:pt x="373276" y="0"/>
                    <a:pt x="746552" y="512396"/>
                    <a:pt x="746552" y="681854"/>
                  </a:cubicBezTo>
                  <a:close/>
                </a:path>
              </a:pathLst>
            </a:custGeom>
            <a:solidFill>
              <a:srgbClr val="FFFFFF"/>
            </a:solidFill>
          </p:spPr>
          <p:txBody>
            <a:bodyPr lIns="127000" rIns="127000" rtlCol="0" anchor="ctr"/>
            <a:lstStyle/>
            <a:p>
              <a:pPr algn="l"/>
              <a:endParaRPr lang="en-US" sz="1100"/>
            </a:p>
          </p:txBody>
        </p:sp>
      </p:grpSp>
      <p:sp>
        <p:nvSpPr>
          <p:cNvPr id="79" name="TextBox 8"/>
          <p:cNvSpPr txBox="1"/>
          <p:nvPr/>
        </p:nvSpPr>
        <p:spPr>
          <a:xfrm>
            <a:off x="3382563" y="3922264"/>
            <a:ext cx="1712714" cy="839974"/>
          </a:xfrm>
          <a:prstGeom prst="rect">
            <a:avLst/>
          </a:prstGeom>
        </p:spPr>
        <p:txBody>
          <a:bodyPr lIns="0" tIns="0" rIns="0" bIns="0" rtlCol="0" anchor="ctr">
            <a:spAutoFit/>
          </a:bodyPr>
          <a:lstStyle/>
          <a:p>
            <a:pPr algn="ctr" latinLnBrk="1">
              <a:lnSpc>
                <a:spcPct val="116199"/>
              </a:lnSpc>
            </a:pPr>
            <a:r>
              <a:rPr lang="en-US" sz="1200" dirty="0">
                <a:solidFill>
                  <a:srgbClr val="FFFFFF"/>
                </a:solidFill>
                <a:latin typeface="Microsoft YaHei"/>
                <a:ea typeface="Microsoft YaHei"/>
              </a:rPr>
              <a:t>Here you could describe the topic of the section</a:t>
            </a:r>
            <a:br>
              <a:rPr lang="en-US" sz="1200" dirty="0">
                <a:solidFill>
                  <a:srgbClr val="FFFFFF"/>
                </a:solidFill>
                <a:latin typeface="Microsoft YaHei"/>
                <a:ea typeface="Microsoft YaHei"/>
              </a:rPr>
            </a:br>
            <a:endParaRPr lang="en-US" sz="1200" dirty="0">
              <a:solidFill>
                <a:srgbClr val="FFFFFF"/>
              </a:solidFill>
              <a:latin typeface="Microsoft YaHei"/>
              <a:ea typeface="Microsoft YaHei"/>
            </a:endParaRPr>
          </a:p>
        </p:txBody>
      </p:sp>
      <p:sp>
        <p:nvSpPr>
          <p:cNvPr id="80" name="TextBox 9"/>
          <p:cNvSpPr txBox="1"/>
          <p:nvPr/>
        </p:nvSpPr>
        <p:spPr>
          <a:xfrm>
            <a:off x="3456289" y="2605607"/>
            <a:ext cx="1562001" cy="342900"/>
          </a:xfrm>
          <a:prstGeom prst="rect">
            <a:avLst/>
          </a:prstGeom>
        </p:spPr>
        <p:txBody>
          <a:bodyPr lIns="0" tIns="0" rIns="0" bIns="0" rtlCol="0" anchor="ctr">
            <a:spAutoFit/>
          </a:bodyPr>
          <a:lstStyle/>
          <a:p>
            <a:pPr algn="ctr" latinLnBrk="1">
              <a:lnSpc>
                <a:spcPct val="116199"/>
              </a:lnSpc>
            </a:pPr>
            <a:r>
              <a:rPr lang="en-US" sz="1800">
                <a:solidFill>
                  <a:srgbClr val="0D1015"/>
                </a:solidFill>
                <a:latin typeface="Microsoft YaHei"/>
                <a:ea typeface="Microsoft YaHei"/>
              </a:rPr>
              <a:t>2017</a:t>
            </a:r>
            <a:endParaRPr lang="en-US" sz="1100"/>
          </a:p>
        </p:txBody>
      </p:sp>
      <p:grpSp>
        <p:nvGrpSpPr>
          <p:cNvPr id="81" name="Group 10"/>
          <p:cNvGrpSpPr/>
          <p:nvPr/>
        </p:nvGrpSpPr>
        <p:grpSpPr>
          <a:xfrm>
            <a:off x="6445097" y="3783025"/>
            <a:ext cx="771952" cy="1026772"/>
            <a:chOff x="6445097" y="3783025"/>
            <a:chExt cx="771952" cy="1026772"/>
          </a:xfrm>
        </p:grpSpPr>
        <p:sp>
          <p:nvSpPr>
            <p:cNvPr id="82" name="Freeform 81"/>
            <p:cNvSpPr/>
            <p:nvPr/>
          </p:nvSpPr>
          <p:spPr>
            <a:xfrm>
              <a:off x="6470497" y="3821125"/>
              <a:ext cx="746552" cy="988672"/>
            </a:xfrm>
            <a:custGeom>
              <a:avLst/>
              <a:gdLst/>
              <a:ahLst/>
              <a:cxnLst/>
              <a:rect l="l" t="t" r="r" b="b"/>
              <a:pathLst>
                <a:path w="746552" h="988672">
                  <a:moveTo>
                    <a:pt x="746552" y="681854"/>
                  </a:moveTo>
                  <a:cubicBezTo>
                    <a:pt x="746552" y="851312"/>
                    <a:pt x="579424" y="988672"/>
                    <a:pt x="373276" y="988672"/>
                  </a:cubicBezTo>
                  <a:cubicBezTo>
                    <a:pt x="167128" y="988672"/>
                    <a:pt x="0" y="851312"/>
                    <a:pt x="0" y="681854"/>
                  </a:cubicBezTo>
                  <a:cubicBezTo>
                    <a:pt x="0" y="512396"/>
                    <a:pt x="373276" y="0"/>
                    <a:pt x="373276" y="0"/>
                  </a:cubicBezTo>
                  <a:cubicBezTo>
                    <a:pt x="373276" y="0"/>
                    <a:pt x="746552" y="512396"/>
                    <a:pt x="746552" y="681854"/>
                  </a:cubicBezTo>
                  <a:close/>
                </a:path>
              </a:pathLst>
            </a:custGeom>
            <a:solidFill>
              <a:srgbClr val="FFFFFF"/>
            </a:solidFill>
          </p:spPr>
          <p:txBody>
            <a:bodyPr lIns="127000" rIns="127000" rtlCol="0" anchor="ctr"/>
            <a:lstStyle/>
            <a:p>
              <a:pPr algn="l"/>
              <a:endParaRPr lang="en-US" sz="1100"/>
            </a:p>
          </p:txBody>
        </p:sp>
        <p:sp>
          <p:nvSpPr>
            <p:cNvPr id="83" name="Freeform 82"/>
            <p:cNvSpPr/>
            <p:nvPr/>
          </p:nvSpPr>
          <p:spPr>
            <a:xfrm>
              <a:off x="6457797" y="3808425"/>
              <a:ext cx="746552" cy="988672"/>
            </a:xfrm>
            <a:custGeom>
              <a:avLst/>
              <a:gdLst/>
              <a:ahLst/>
              <a:cxnLst/>
              <a:rect l="l" t="t" r="r" b="b"/>
              <a:pathLst>
                <a:path w="746552" h="988672">
                  <a:moveTo>
                    <a:pt x="746552" y="681854"/>
                  </a:moveTo>
                  <a:cubicBezTo>
                    <a:pt x="746552" y="851312"/>
                    <a:pt x="579424" y="988672"/>
                    <a:pt x="373276" y="988672"/>
                  </a:cubicBezTo>
                  <a:cubicBezTo>
                    <a:pt x="167128" y="988672"/>
                    <a:pt x="0" y="851312"/>
                    <a:pt x="0" y="681854"/>
                  </a:cubicBezTo>
                  <a:cubicBezTo>
                    <a:pt x="0" y="512396"/>
                    <a:pt x="373276" y="0"/>
                    <a:pt x="373276" y="0"/>
                  </a:cubicBezTo>
                  <a:cubicBezTo>
                    <a:pt x="373276" y="0"/>
                    <a:pt x="746552" y="512396"/>
                    <a:pt x="746552" y="681854"/>
                  </a:cubicBezTo>
                  <a:close/>
                </a:path>
              </a:pathLst>
            </a:custGeom>
            <a:solidFill>
              <a:srgbClr val="FFC9B8"/>
            </a:solidFill>
          </p:spPr>
          <p:txBody>
            <a:bodyPr lIns="127000" rIns="127000" rtlCol="0" anchor="ctr"/>
            <a:lstStyle/>
            <a:p>
              <a:pPr algn="l"/>
              <a:endParaRPr lang="en-US" sz="1100"/>
            </a:p>
          </p:txBody>
        </p:sp>
        <p:sp>
          <p:nvSpPr>
            <p:cNvPr id="84" name="Freeform 83"/>
            <p:cNvSpPr/>
            <p:nvPr/>
          </p:nvSpPr>
          <p:spPr>
            <a:xfrm>
              <a:off x="6445097" y="3783025"/>
              <a:ext cx="746552" cy="988672"/>
            </a:xfrm>
            <a:custGeom>
              <a:avLst/>
              <a:gdLst/>
              <a:ahLst/>
              <a:cxnLst/>
              <a:rect l="l" t="t" r="r" b="b"/>
              <a:pathLst>
                <a:path w="746552" h="988672">
                  <a:moveTo>
                    <a:pt x="746552" y="681854"/>
                  </a:moveTo>
                  <a:cubicBezTo>
                    <a:pt x="746552" y="851312"/>
                    <a:pt x="579424" y="988672"/>
                    <a:pt x="373276" y="988672"/>
                  </a:cubicBezTo>
                  <a:cubicBezTo>
                    <a:pt x="167128" y="988672"/>
                    <a:pt x="0" y="851312"/>
                    <a:pt x="0" y="681854"/>
                  </a:cubicBezTo>
                  <a:cubicBezTo>
                    <a:pt x="0" y="512396"/>
                    <a:pt x="373276" y="0"/>
                    <a:pt x="373276" y="0"/>
                  </a:cubicBezTo>
                  <a:cubicBezTo>
                    <a:pt x="373276" y="0"/>
                    <a:pt x="746552" y="512396"/>
                    <a:pt x="746552" y="681854"/>
                  </a:cubicBezTo>
                  <a:close/>
                </a:path>
              </a:pathLst>
            </a:custGeom>
            <a:solidFill>
              <a:srgbClr val="FFFFFF"/>
            </a:solidFill>
          </p:spPr>
          <p:txBody>
            <a:bodyPr lIns="127000" rIns="127000" rtlCol="0" anchor="ctr"/>
            <a:lstStyle/>
            <a:p>
              <a:pPr algn="l"/>
              <a:endParaRPr lang="en-US" sz="1100"/>
            </a:p>
          </p:txBody>
        </p:sp>
      </p:grpSp>
      <p:sp>
        <p:nvSpPr>
          <p:cNvPr id="85" name="TextBox 11"/>
          <p:cNvSpPr txBox="1"/>
          <p:nvPr/>
        </p:nvSpPr>
        <p:spPr>
          <a:xfrm>
            <a:off x="5997871" y="2619700"/>
            <a:ext cx="1712714" cy="625749"/>
          </a:xfrm>
          <a:prstGeom prst="rect">
            <a:avLst/>
          </a:prstGeom>
        </p:spPr>
        <p:txBody>
          <a:bodyPr lIns="0" tIns="0" rIns="0" bIns="0" rtlCol="0" anchor="ctr">
            <a:spAutoFit/>
          </a:bodyPr>
          <a:lstStyle/>
          <a:p>
            <a:pPr algn="ctr" latinLnBrk="1">
              <a:lnSpc>
                <a:spcPct val="116199"/>
              </a:lnSpc>
            </a:pPr>
            <a:r>
              <a:rPr lang="en-US" sz="1200" dirty="0">
                <a:solidFill>
                  <a:srgbClr val="FFFFFF"/>
                </a:solidFill>
                <a:latin typeface="Microsoft YaHei"/>
                <a:ea typeface="Microsoft YaHei"/>
              </a:rPr>
              <a:t>Here you could describe the topic of the section</a:t>
            </a:r>
          </a:p>
        </p:txBody>
      </p:sp>
      <p:sp>
        <p:nvSpPr>
          <p:cNvPr id="86" name="TextBox 12"/>
          <p:cNvSpPr txBox="1"/>
          <p:nvPr/>
        </p:nvSpPr>
        <p:spPr>
          <a:xfrm>
            <a:off x="6037485" y="4256896"/>
            <a:ext cx="1562001" cy="342900"/>
          </a:xfrm>
          <a:prstGeom prst="rect">
            <a:avLst/>
          </a:prstGeom>
        </p:spPr>
        <p:txBody>
          <a:bodyPr lIns="0" tIns="0" rIns="0" bIns="0" rtlCol="0" anchor="ctr">
            <a:spAutoFit/>
          </a:bodyPr>
          <a:lstStyle/>
          <a:p>
            <a:pPr algn="ctr" latinLnBrk="1">
              <a:lnSpc>
                <a:spcPct val="116199"/>
              </a:lnSpc>
            </a:pPr>
            <a:r>
              <a:rPr lang="en-US" sz="1800">
                <a:solidFill>
                  <a:srgbClr val="0D1015"/>
                </a:solidFill>
                <a:latin typeface="Microsoft YaHei"/>
                <a:ea typeface="Microsoft YaHei"/>
              </a:rPr>
              <a:t>2018</a:t>
            </a:r>
            <a:endParaRPr lang="en-US" sz="1100"/>
          </a:p>
        </p:txBody>
      </p:sp>
      <p:grpSp>
        <p:nvGrpSpPr>
          <p:cNvPr id="87" name="Group 13"/>
          <p:cNvGrpSpPr/>
          <p:nvPr/>
        </p:nvGrpSpPr>
        <p:grpSpPr>
          <a:xfrm>
            <a:off x="9072930" y="2439342"/>
            <a:ext cx="771952" cy="1026772"/>
            <a:chOff x="9072930" y="2439342"/>
            <a:chExt cx="771952" cy="1026772"/>
          </a:xfrm>
        </p:grpSpPr>
        <p:sp>
          <p:nvSpPr>
            <p:cNvPr id="88" name="Freeform 87"/>
            <p:cNvSpPr/>
            <p:nvPr/>
          </p:nvSpPr>
          <p:spPr>
            <a:xfrm rot="10800000">
              <a:off x="9072930" y="2439342"/>
              <a:ext cx="746552" cy="988672"/>
            </a:xfrm>
            <a:custGeom>
              <a:avLst/>
              <a:gdLst/>
              <a:ahLst/>
              <a:cxnLst/>
              <a:rect l="l" t="t" r="r" b="b"/>
              <a:pathLst>
                <a:path w="746552" h="988672">
                  <a:moveTo>
                    <a:pt x="746552" y="681855"/>
                  </a:moveTo>
                  <a:cubicBezTo>
                    <a:pt x="746552" y="851313"/>
                    <a:pt x="579424" y="988673"/>
                    <a:pt x="373276" y="988673"/>
                  </a:cubicBezTo>
                  <a:cubicBezTo>
                    <a:pt x="167128" y="988673"/>
                    <a:pt x="0" y="851313"/>
                    <a:pt x="0" y="681855"/>
                  </a:cubicBezTo>
                  <a:cubicBezTo>
                    <a:pt x="0" y="512396"/>
                    <a:pt x="373276" y="0"/>
                    <a:pt x="373276" y="0"/>
                  </a:cubicBezTo>
                  <a:cubicBezTo>
                    <a:pt x="373276" y="0"/>
                    <a:pt x="746552" y="512396"/>
                    <a:pt x="746552" y="681855"/>
                  </a:cubicBezTo>
                  <a:close/>
                </a:path>
              </a:pathLst>
            </a:custGeom>
            <a:solidFill>
              <a:srgbClr val="FFFFFF"/>
            </a:solidFill>
          </p:spPr>
          <p:txBody>
            <a:bodyPr lIns="127000" rIns="127000" rtlCol="0" anchor="ctr"/>
            <a:lstStyle/>
            <a:p>
              <a:pPr algn="l"/>
              <a:endParaRPr lang="en-US" sz="1100"/>
            </a:p>
          </p:txBody>
        </p:sp>
        <p:sp>
          <p:nvSpPr>
            <p:cNvPr id="89" name="Freeform 88"/>
            <p:cNvSpPr/>
            <p:nvPr/>
          </p:nvSpPr>
          <p:spPr>
            <a:xfrm rot="10800000">
              <a:off x="9085630" y="2452042"/>
              <a:ext cx="746552" cy="988672"/>
            </a:xfrm>
            <a:custGeom>
              <a:avLst/>
              <a:gdLst/>
              <a:ahLst/>
              <a:cxnLst/>
              <a:rect l="l" t="t" r="r" b="b"/>
              <a:pathLst>
                <a:path w="746552" h="988672">
                  <a:moveTo>
                    <a:pt x="746552" y="681855"/>
                  </a:moveTo>
                  <a:cubicBezTo>
                    <a:pt x="746552" y="851313"/>
                    <a:pt x="579424" y="988673"/>
                    <a:pt x="373276" y="988673"/>
                  </a:cubicBezTo>
                  <a:cubicBezTo>
                    <a:pt x="167128" y="988673"/>
                    <a:pt x="0" y="851313"/>
                    <a:pt x="0" y="681855"/>
                  </a:cubicBezTo>
                  <a:cubicBezTo>
                    <a:pt x="0" y="512396"/>
                    <a:pt x="373276" y="0"/>
                    <a:pt x="373276" y="0"/>
                  </a:cubicBezTo>
                  <a:cubicBezTo>
                    <a:pt x="373276" y="0"/>
                    <a:pt x="746552" y="512396"/>
                    <a:pt x="746552" y="681855"/>
                  </a:cubicBezTo>
                  <a:close/>
                </a:path>
              </a:pathLst>
            </a:custGeom>
            <a:solidFill>
              <a:srgbClr val="FFC9B8"/>
            </a:solidFill>
          </p:spPr>
          <p:txBody>
            <a:bodyPr lIns="127000" rIns="127000" rtlCol="0" anchor="ctr"/>
            <a:lstStyle/>
            <a:p>
              <a:pPr algn="l"/>
              <a:endParaRPr lang="en-US" sz="1100"/>
            </a:p>
          </p:txBody>
        </p:sp>
        <p:sp>
          <p:nvSpPr>
            <p:cNvPr id="90" name="Freeform 89"/>
            <p:cNvSpPr/>
            <p:nvPr/>
          </p:nvSpPr>
          <p:spPr>
            <a:xfrm rot="10800000">
              <a:off x="9098330" y="2477442"/>
              <a:ext cx="746552" cy="988672"/>
            </a:xfrm>
            <a:custGeom>
              <a:avLst/>
              <a:gdLst/>
              <a:ahLst/>
              <a:cxnLst/>
              <a:rect l="l" t="t" r="r" b="b"/>
              <a:pathLst>
                <a:path w="746552" h="988672">
                  <a:moveTo>
                    <a:pt x="746552" y="681855"/>
                  </a:moveTo>
                  <a:cubicBezTo>
                    <a:pt x="746552" y="851313"/>
                    <a:pt x="579424" y="988673"/>
                    <a:pt x="373276" y="988673"/>
                  </a:cubicBezTo>
                  <a:cubicBezTo>
                    <a:pt x="167128" y="988673"/>
                    <a:pt x="0" y="851313"/>
                    <a:pt x="0" y="681855"/>
                  </a:cubicBezTo>
                  <a:cubicBezTo>
                    <a:pt x="0" y="512396"/>
                    <a:pt x="373276" y="0"/>
                    <a:pt x="373276" y="0"/>
                  </a:cubicBezTo>
                  <a:cubicBezTo>
                    <a:pt x="373276" y="0"/>
                    <a:pt x="746552" y="512396"/>
                    <a:pt x="746552" y="681855"/>
                  </a:cubicBezTo>
                  <a:close/>
                </a:path>
              </a:pathLst>
            </a:custGeom>
            <a:solidFill>
              <a:srgbClr val="FFFFFF"/>
            </a:solidFill>
          </p:spPr>
          <p:txBody>
            <a:bodyPr lIns="127000" rIns="127000" rtlCol="0" anchor="ctr"/>
            <a:lstStyle/>
            <a:p>
              <a:pPr algn="l"/>
              <a:endParaRPr lang="en-US" sz="1100"/>
            </a:p>
          </p:txBody>
        </p:sp>
      </p:grpSp>
      <p:sp>
        <p:nvSpPr>
          <p:cNvPr id="91" name="TextBox 14"/>
          <p:cNvSpPr txBox="1"/>
          <p:nvPr/>
        </p:nvSpPr>
        <p:spPr>
          <a:xfrm>
            <a:off x="8611115" y="4029557"/>
            <a:ext cx="1712714" cy="625749"/>
          </a:xfrm>
          <a:prstGeom prst="rect">
            <a:avLst/>
          </a:prstGeom>
        </p:spPr>
        <p:txBody>
          <a:bodyPr lIns="0" tIns="0" rIns="0" bIns="0" rtlCol="0" anchor="ctr">
            <a:spAutoFit/>
          </a:bodyPr>
          <a:lstStyle/>
          <a:p>
            <a:pPr algn="ctr" latinLnBrk="1">
              <a:lnSpc>
                <a:spcPct val="116199"/>
              </a:lnSpc>
            </a:pPr>
            <a:r>
              <a:rPr lang="en-US" sz="1200" dirty="0">
                <a:solidFill>
                  <a:srgbClr val="FFFFFF"/>
                </a:solidFill>
                <a:latin typeface="Microsoft YaHei"/>
                <a:ea typeface="Microsoft YaHei"/>
              </a:rPr>
              <a:t>Here you could describe the topic of the section</a:t>
            </a:r>
          </a:p>
        </p:txBody>
      </p:sp>
      <p:sp>
        <p:nvSpPr>
          <p:cNvPr id="92" name="TextBox 15"/>
          <p:cNvSpPr txBox="1"/>
          <p:nvPr/>
        </p:nvSpPr>
        <p:spPr>
          <a:xfrm>
            <a:off x="8684842" y="2605788"/>
            <a:ext cx="1562001" cy="342900"/>
          </a:xfrm>
          <a:prstGeom prst="rect">
            <a:avLst/>
          </a:prstGeom>
        </p:spPr>
        <p:txBody>
          <a:bodyPr lIns="0" tIns="0" rIns="0" bIns="0" rtlCol="0" anchor="ctr">
            <a:spAutoFit/>
          </a:bodyPr>
          <a:lstStyle/>
          <a:p>
            <a:pPr algn="ctr" latinLnBrk="1">
              <a:lnSpc>
                <a:spcPct val="116199"/>
              </a:lnSpc>
            </a:pPr>
            <a:r>
              <a:rPr lang="en-US" sz="1800">
                <a:solidFill>
                  <a:srgbClr val="0D1015"/>
                </a:solidFill>
                <a:latin typeface="Microsoft YaHei"/>
                <a:ea typeface="Microsoft YaHei"/>
              </a:rPr>
              <a:t>2019</a:t>
            </a:r>
            <a:endParaRPr lang="en-US" sz="1100"/>
          </a:p>
        </p:txBody>
      </p:sp>
      <p:sp>
        <p:nvSpPr>
          <p:cNvPr id="93" name="TextBox 16"/>
          <p:cNvSpPr txBox="1"/>
          <p:nvPr/>
        </p:nvSpPr>
        <p:spPr>
          <a:xfrm>
            <a:off x="988628" y="5384745"/>
            <a:ext cx="9580265" cy="625749"/>
          </a:xfrm>
          <a:prstGeom prst="rect">
            <a:avLst/>
          </a:prstGeom>
        </p:spPr>
        <p:txBody>
          <a:bodyPr lIns="0" tIns="0" rIns="0" bIns="0" rtlCol="0" anchor="ctr">
            <a:spAutoFit/>
          </a:bodyPr>
          <a:lstStyle/>
          <a:p>
            <a:pPr algn="ctr" latinLnBrk="1">
              <a:lnSpc>
                <a:spcPct val="116199"/>
              </a:lnSpc>
            </a:pPr>
            <a:r>
              <a:rPr lang="en-US" sz="1200" dirty="0" err="1">
                <a:solidFill>
                  <a:srgbClr val="FFFFFF"/>
                </a:solidFill>
                <a:latin typeface="Microsoft YaHei"/>
                <a:ea typeface="Microsoft YaHei"/>
              </a:rPr>
              <a:t>GreatPPT</a:t>
            </a:r>
            <a:r>
              <a:rPr lang="en-US" sz="1200" dirty="0">
                <a:solidFill>
                  <a:srgbClr val="FFFFFF"/>
                </a:solidFill>
                <a:latin typeface="Microsoft YaHei"/>
                <a:ea typeface="Microsoft YaHei"/>
              </a:rPr>
              <a:t> is a free website, you can discover the best PowerPoint templates and Google Slides themes for your presentations here. All templates are completely customizable, easy-to-edit and free for both personal &amp; commercial use. Trust in our professional designs and focus on communicating your ideas.</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1000"/>
                                        <p:tgtEl>
                                          <p:spTgt spid="6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fade">
                                      <p:cBhvr>
                                        <p:cTn id="10" dur="1000"/>
                                        <p:tgtEl>
                                          <p:spTgt spid="7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1000"/>
                                        <p:tgtEl>
                                          <p:spTgt spid="7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fade">
                                      <p:cBhvr>
                                        <p:cTn id="16" dur="1000"/>
                                        <p:tgtEl>
                                          <p:spTgt spid="7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4"/>
                                        </p:tgtEl>
                                        <p:attrNameLst>
                                          <p:attrName>style.visibility</p:attrName>
                                        </p:attrNameLst>
                                      </p:cBhvr>
                                      <p:to>
                                        <p:strVal val="visible"/>
                                      </p:to>
                                    </p:set>
                                    <p:animEffect transition="in" filter="fade">
                                      <p:cBhvr>
                                        <p:cTn id="22" dur="1000"/>
                                        <p:tgtEl>
                                          <p:spTgt spid="7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75"/>
                                        </p:tgtEl>
                                        <p:attrNameLst>
                                          <p:attrName>style.visibility</p:attrName>
                                        </p:attrNameLst>
                                      </p:cBhvr>
                                      <p:to>
                                        <p:strVal val="visible"/>
                                      </p:to>
                                    </p:set>
                                    <p:animEffect transition="in" filter="fade">
                                      <p:cBhvr>
                                        <p:cTn id="25" dur="1000"/>
                                        <p:tgtEl>
                                          <p:spTgt spid="7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9"/>
                                        </p:tgtEl>
                                        <p:attrNameLst>
                                          <p:attrName>style.visibility</p:attrName>
                                        </p:attrNameLst>
                                      </p:cBhvr>
                                      <p:to>
                                        <p:strVal val="visible"/>
                                      </p:to>
                                    </p:set>
                                    <p:animEffect transition="in" filter="fade">
                                      <p:cBhvr>
                                        <p:cTn id="28" dur="1000"/>
                                        <p:tgtEl>
                                          <p:spTgt spid="7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0"/>
                                        </p:tgtEl>
                                        <p:attrNameLst>
                                          <p:attrName>style.visibility</p:attrName>
                                        </p:attrNameLst>
                                      </p:cBhvr>
                                      <p:to>
                                        <p:strVal val="visible"/>
                                      </p:to>
                                    </p:set>
                                    <p:animEffect transition="in" filter="fade">
                                      <p:cBhvr>
                                        <p:cTn id="31" dur="1000"/>
                                        <p:tgtEl>
                                          <p:spTgt spid="8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5"/>
                                        </p:tgtEl>
                                        <p:attrNameLst>
                                          <p:attrName>style.visibility</p:attrName>
                                        </p:attrNameLst>
                                      </p:cBhvr>
                                      <p:to>
                                        <p:strVal val="visible"/>
                                      </p:to>
                                    </p:set>
                                    <p:animEffect transition="in" filter="fade">
                                      <p:cBhvr>
                                        <p:cTn id="37" dur="1000"/>
                                        <p:tgtEl>
                                          <p:spTgt spid="8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6"/>
                                        </p:tgtEl>
                                        <p:attrNameLst>
                                          <p:attrName>style.visibility</p:attrName>
                                        </p:attrNameLst>
                                      </p:cBhvr>
                                      <p:to>
                                        <p:strVal val="visible"/>
                                      </p:to>
                                    </p:set>
                                    <p:animEffect transition="in" filter="fade">
                                      <p:cBhvr>
                                        <p:cTn id="40" dur="1000"/>
                                        <p:tgtEl>
                                          <p:spTgt spid="8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fade">
                                      <p:cBhvr>
                                        <p:cTn id="43" dur="1000"/>
                                        <p:tgtEl>
                                          <p:spTgt spid="8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1"/>
                                        </p:tgtEl>
                                        <p:attrNameLst>
                                          <p:attrName>style.visibility</p:attrName>
                                        </p:attrNameLst>
                                      </p:cBhvr>
                                      <p:to>
                                        <p:strVal val="visible"/>
                                      </p:to>
                                    </p:set>
                                    <p:animEffect transition="in" filter="fade">
                                      <p:cBhvr>
                                        <p:cTn id="46" dur="1000"/>
                                        <p:tgtEl>
                                          <p:spTgt spid="9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2"/>
                                        </p:tgtEl>
                                        <p:attrNameLst>
                                          <p:attrName>style.visibility</p:attrName>
                                        </p:attrNameLst>
                                      </p:cBhvr>
                                      <p:to>
                                        <p:strVal val="visible"/>
                                      </p:to>
                                    </p:set>
                                    <p:animEffect transition="in" filter="fade">
                                      <p:cBhvr>
                                        <p:cTn id="49" dur="1000"/>
                                        <p:tgtEl>
                                          <p:spTgt spid="9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93"/>
                                        </p:tgtEl>
                                        <p:attrNameLst>
                                          <p:attrName>style.visibility</p:attrName>
                                        </p:attrNameLst>
                                      </p:cBhvr>
                                      <p:to>
                                        <p:strVal val="visible"/>
                                      </p:to>
                                    </p:set>
                                    <p:animEffect transition="in" filter="fade">
                                      <p:cBhvr>
                                        <p:cTn id="52" dur="1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70" grpId="0" animBg="1"/>
      <p:bldP spid="71" grpId="0" animBg="1"/>
      <p:bldP spid="72" grpId="0" animBg="1"/>
      <p:bldP spid="73" grpId="0" animBg="1"/>
      <p:bldP spid="74" grpId="0" animBg="1"/>
      <p:bldP spid="75" grpId="0" animBg="1"/>
      <p:bldP spid="79" grpId="0" animBg="1"/>
      <p:bldP spid="80" grpId="0" animBg="1"/>
      <p:bldP spid="81" grpId="0" animBg="1"/>
      <p:bldP spid="85" grpId="0" animBg="1"/>
      <p:bldP spid="86" grpId="0" animBg="1"/>
      <p:bldP spid="87" grpId="0" animBg="1"/>
      <p:bldP spid="91" grpId="0" animBg="1"/>
      <p:bldP spid="92" grpId="0" animBg="1"/>
      <p:bldP spid="9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grpSp>
        <p:nvGrpSpPr>
          <p:cNvPr id="94" name="Group 1"/>
          <p:cNvGrpSpPr/>
          <p:nvPr/>
        </p:nvGrpSpPr>
        <p:grpSpPr>
          <a:xfrm>
            <a:off x="850934" y="3093513"/>
            <a:ext cx="10475470" cy="4480611"/>
            <a:chOff x="850934" y="3093513"/>
            <a:chExt cx="10475470" cy="4480611"/>
          </a:xfrm>
        </p:grpSpPr>
        <p:pic>
          <p:nvPicPr>
            <p:cNvPr id="95" name="Picture 94"/>
            <p:cNvPicPr>
              <a:picLocks noChangeAspect="1"/>
            </p:cNvPicPr>
            <p:nvPr/>
          </p:nvPicPr>
          <p:blipFill>
            <a:blip r:embed="rId3"/>
            <a:stretch>
              <a:fillRect/>
            </a:stretch>
          </p:blipFill>
          <p:spPr>
            <a:xfrm rot="18300000">
              <a:off x="10111687" y="3284454"/>
              <a:ext cx="1214717" cy="969104"/>
            </a:xfrm>
            <a:prstGeom prst="rect">
              <a:avLst/>
            </a:prstGeom>
          </p:spPr>
        </p:pic>
        <p:pic>
          <p:nvPicPr>
            <p:cNvPr id="96" name="Picture 95"/>
            <p:cNvPicPr>
              <a:picLocks noChangeAspect="1"/>
            </p:cNvPicPr>
            <p:nvPr/>
          </p:nvPicPr>
          <p:blipFill>
            <a:blip r:embed="rId3"/>
            <a:stretch>
              <a:fillRect/>
            </a:stretch>
          </p:blipFill>
          <p:spPr>
            <a:xfrm rot="18300000">
              <a:off x="6572247" y="3264945"/>
              <a:ext cx="1214717" cy="969104"/>
            </a:xfrm>
            <a:prstGeom prst="rect">
              <a:avLst/>
            </a:prstGeom>
          </p:spPr>
        </p:pic>
        <p:pic>
          <p:nvPicPr>
            <p:cNvPr id="97" name="Picture 96"/>
            <p:cNvPicPr>
              <a:picLocks noChangeAspect="1"/>
            </p:cNvPicPr>
            <p:nvPr/>
          </p:nvPicPr>
          <p:blipFill>
            <a:blip r:embed="rId3"/>
            <a:stretch>
              <a:fillRect/>
            </a:stretch>
          </p:blipFill>
          <p:spPr>
            <a:xfrm rot="18300000">
              <a:off x="2913615" y="3265673"/>
              <a:ext cx="1214717" cy="969104"/>
            </a:xfrm>
            <a:prstGeom prst="rect">
              <a:avLst/>
            </a:prstGeom>
          </p:spPr>
        </p:pic>
        <p:pic>
          <p:nvPicPr>
            <p:cNvPr id="103" name="Picture 97"/>
            <p:cNvPicPr>
              <a:picLocks noChangeAspect="1"/>
            </p:cNvPicPr>
            <p:nvPr/>
          </p:nvPicPr>
          <p:blipFill>
            <a:blip r:embed="rId4"/>
            <a:stretch>
              <a:fillRect/>
            </a:stretch>
          </p:blipFill>
          <p:spPr>
            <a:xfrm>
              <a:off x="850934" y="3095622"/>
              <a:ext cx="2239251" cy="4478502"/>
            </a:xfrm>
            <a:prstGeom prst="rect">
              <a:avLst/>
            </a:prstGeom>
          </p:spPr>
        </p:pic>
        <p:pic>
          <p:nvPicPr>
            <p:cNvPr id="104" name="Picture 98"/>
            <p:cNvPicPr>
              <a:picLocks noChangeAspect="1"/>
            </p:cNvPicPr>
            <p:nvPr/>
          </p:nvPicPr>
          <p:blipFill>
            <a:blip r:embed="rId5"/>
            <a:stretch>
              <a:fillRect/>
            </a:stretch>
          </p:blipFill>
          <p:spPr>
            <a:xfrm>
              <a:off x="4497970" y="3101186"/>
              <a:ext cx="2226909" cy="4453802"/>
            </a:xfrm>
            <a:prstGeom prst="rect">
              <a:avLst/>
            </a:prstGeom>
          </p:spPr>
        </p:pic>
        <p:pic>
          <p:nvPicPr>
            <p:cNvPr id="105" name="Picture 99"/>
            <p:cNvPicPr>
              <a:picLocks noChangeAspect="1"/>
            </p:cNvPicPr>
            <p:nvPr/>
          </p:nvPicPr>
          <p:blipFill>
            <a:blip r:embed="rId6"/>
            <a:stretch>
              <a:fillRect/>
            </a:stretch>
          </p:blipFill>
          <p:spPr>
            <a:xfrm>
              <a:off x="8023701" y="3093513"/>
              <a:ext cx="2239808" cy="4479609"/>
            </a:xfrm>
            <a:prstGeom prst="rect">
              <a:avLst/>
            </a:prstGeom>
          </p:spPr>
        </p:pic>
      </p:grpSp>
      <p:sp>
        <p:nvSpPr>
          <p:cNvPr id="98" name="TextBox 2"/>
          <p:cNvSpPr txBox="1"/>
          <p:nvPr/>
        </p:nvSpPr>
        <p:spPr>
          <a:xfrm>
            <a:off x="3742905" y="518959"/>
            <a:ext cx="4069258" cy="668068"/>
          </a:xfrm>
          <a:prstGeom prst="rect">
            <a:avLst/>
          </a:prstGeom>
        </p:spPr>
        <p:txBody>
          <a:bodyPr lIns="0" tIns="0" rIns="0" bIns="0" rtlCol="0" anchor="ctr">
            <a:spAutoFit/>
          </a:bodyPr>
          <a:lstStyle/>
          <a:p>
            <a:pPr algn="ctr" latinLnBrk="1">
              <a:lnSpc>
                <a:spcPct val="116199"/>
              </a:lnSpc>
            </a:pPr>
            <a:r>
              <a:rPr lang="en-US" sz="4000" b="1" dirty="0">
                <a:solidFill>
                  <a:srgbClr val="42464B"/>
                </a:solidFill>
                <a:latin typeface="Microsoft YaHei"/>
                <a:ea typeface="Microsoft YaHei"/>
              </a:rPr>
              <a:t>Hello, </a:t>
            </a:r>
            <a:r>
              <a:rPr lang="en-US" sz="4000" b="1" dirty="0" err="1">
                <a:solidFill>
                  <a:srgbClr val="42464B"/>
                </a:solidFill>
                <a:latin typeface="Microsoft YaHei"/>
                <a:ea typeface="Microsoft YaHei"/>
              </a:rPr>
              <a:t>TikTok</a:t>
            </a:r>
            <a:endParaRPr lang="en-US" sz="1100" dirty="0"/>
          </a:p>
        </p:txBody>
      </p:sp>
      <p:sp>
        <p:nvSpPr>
          <p:cNvPr id="99" name="TextBox 3"/>
          <p:cNvSpPr txBox="1"/>
          <p:nvPr/>
        </p:nvSpPr>
        <p:spPr>
          <a:xfrm>
            <a:off x="3433822" y="1264315"/>
            <a:ext cx="4689574" cy="381000"/>
          </a:xfrm>
          <a:prstGeom prst="rect">
            <a:avLst/>
          </a:prstGeom>
        </p:spPr>
        <p:txBody>
          <a:bodyPr lIns="0" tIns="0" rIns="0" bIns="0" rtlCol="0" anchor="ctr">
            <a:spAutoFit/>
          </a:bodyPr>
          <a:lstStyle/>
          <a:p>
            <a:pPr algn="ctr" latinLnBrk="1">
              <a:lnSpc>
                <a:spcPct val="116199"/>
              </a:lnSpc>
            </a:pPr>
            <a:r>
              <a:rPr lang="en-US" sz="2000">
                <a:solidFill>
                  <a:srgbClr val="FFFFFF"/>
                </a:solidFill>
                <a:latin typeface="Microsoft YaHei"/>
                <a:ea typeface="Microsoft YaHei"/>
              </a:rPr>
              <a:t>How is everything going?</a:t>
            </a:r>
            <a:endParaRPr lang="en-US" sz="1100"/>
          </a:p>
        </p:txBody>
      </p:sp>
      <p:pic>
        <p:nvPicPr>
          <p:cNvPr id="100" name="Picture 4"/>
          <p:cNvPicPr>
            <a:picLocks noChangeAspect="1"/>
          </p:cNvPicPr>
          <p:nvPr/>
        </p:nvPicPr>
        <p:blipFill>
          <a:blip r:embed="rId7"/>
          <a:stretch>
            <a:fillRect/>
          </a:stretch>
        </p:blipFill>
        <p:spPr>
          <a:xfrm>
            <a:off x="151189" y="2279216"/>
            <a:ext cx="3614645" cy="5634995"/>
          </a:xfrm>
          <a:prstGeom prst="rect">
            <a:avLst/>
          </a:prstGeom>
        </p:spPr>
      </p:pic>
      <p:pic>
        <p:nvPicPr>
          <p:cNvPr id="101" name="Picture 5"/>
          <p:cNvPicPr>
            <a:picLocks noChangeAspect="1"/>
          </p:cNvPicPr>
          <p:nvPr/>
        </p:nvPicPr>
        <p:blipFill>
          <a:blip r:embed="rId7"/>
          <a:stretch>
            <a:fillRect/>
          </a:stretch>
        </p:blipFill>
        <p:spPr>
          <a:xfrm>
            <a:off x="3789790" y="2278840"/>
            <a:ext cx="3614645" cy="5634995"/>
          </a:xfrm>
          <a:prstGeom prst="rect">
            <a:avLst/>
          </a:prstGeom>
        </p:spPr>
      </p:pic>
      <p:pic>
        <p:nvPicPr>
          <p:cNvPr id="102" name="Picture 6"/>
          <p:cNvPicPr>
            <a:picLocks noChangeAspect="1"/>
          </p:cNvPicPr>
          <p:nvPr/>
        </p:nvPicPr>
        <p:blipFill>
          <a:blip r:embed="rId7"/>
          <a:stretch>
            <a:fillRect/>
          </a:stretch>
        </p:blipFill>
        <p:spPr>
          <a:xfrm>
            <a:off x="7331984" y="2277975"/>
            <a:ext cx="3614645" cy="5634995"/>
          </a:xfrm>
          <a:prstGeom prst="rect">
            <a:avLst/>
          </a:prstGeom>
        </p:spPr>
      </p:pic>
      <p:sp>
        <p:nvSpPr>
          <p:cNvPr id="106" name="TextBox 7"/>
          <p:cNvSpPr txBox="1"/>
          <p:nvPr/>
        </p:nvSpPr>
        <p:spPr>
          <a:xfrm>
            <a:off x="3332265" y="3244203"/>
            <a:ext cx="311454" cy="1264577"/>
          </a:xfrm>
          <a:prstGeom prst="rect">
            <a:avLst/>
          </a:prstGeom>
        </p:spPr>
        <p:txBody>
          <a:bodyPr wrap="square" lIns="0" tIns="0" rIns="0" bIns="0" rtlCol="0" anchor="ctr">
            <a:spAutoFit/>
          </a:bodyPr>
          <a:lstStyle/>
          <a:p>
            <a:pPr algn="ctr" latinLnBrk="1">
              <a:lnSpc>
                <a:spcPct val="116199"/>
              </a:lnSpc>
            </a:pPr>
            <a:r>
              <a:rPr lang="en-US" sz="1800" dirty="0">
                <a:solidFill>
                  <a:srgbClr val="FFFFFF"/>
                </a:solidFill>
                <a:latin typeface="Microsoft YaHei"/>
                <a:ea typeface="Microsoft YaHei"/>
              </a:rPr>
              <a:t>NAME</a:t>
            </a:r>
            <a:endParaRPr lang="en-US" sz="1100" dirty="0"/>
          </a:p>
        </p:txBody>
      </p:sp>
      <p:sp>
        <p:nvSpPr>
          <p:cNvPr id="17" name="TextBox 7">
            <a:extLst>
              <a:ext uri="{FF2B5EF4-FFF2-40B4-BE49-F238E27FC236}">
                <a16:creationId xmlns:a16="http://schemas.microsoft.com/office/drawing/2014/main" id="{378122B0-D0B9-4528-92F2-B0333FE21423}"/>
              </a:ext>
            </a:extLst>
          </p:cNvPr>
          <p:cNvSpPr txBox="1"/>
          <p:nvPr/>
        </p:nvSpPr>
        <p:spPr>
          <a:xfrm>
            <a:off x="7008552" y="3244202"/>
            <a:ext cx="311454" cy="1264577"/>
          </a:xfrm>
          <a:prstGeom prst="rect">
            <a:avLst/>
          </a:prstGeom>
        </p:spPr>
        <p:txBody>
          <a:bodyPr wrap="square" lIns="0" tIns="0" rIns="0" bIns="0" rtlCol="0" anchor="ctr">
            <a:spAutoFit/>
          </a:bodyPr>
          <a:lstStyle/>
          <a:p>
            <a:pPr algn="ctr" latinLnBrk="1">
              <a:lnSpc>
                <a:spcPct val="116199"/>
              </a:lnSpc>
            </a:pPr>
            <a:r>
              <a:rPr lang="en-US" sz="1800" dirty="0">
                <a:solidFill>
                  <a:srgbClr val="FFFFFF"/>
                </a:solidFill>
                <a:latin typeface="Microsoft YaHei"/>
                <a:ea typeface="Microsoft YaHei"/>
              </a:rPr>
              <a:t>NAME</a:t>
            </a:r>
            <a:endParaRPr lang="en-US" sz="1100" dirty="0"/>
          </a:p>
        </p:txBody>
      </p:sp>
      <p:sp>
        <p:nvSpPr>
          <p:cNvPr id="19" name="TextBox 7">
            <a:extLst>
              <a:ext uri="{FF2B5EF4-FFF2-40B4-BE49-F238E27FC236}">
                <a16:creationId xmlns:a16="http://schemas.microsoft.com/office/drawing/2014/main" id="{9EFD1C5B-9FF7-4132-AB82-E920DC30B934}"/>
              </a:ext>
            </a:extLst>
          </p:cNvPr>
          <p:cNvSpPr txBox="1"/>
          <p:nvPr/>
        </p:nvSpPr>
        <p:spPr>
          <a:xfrm>
            <a:off x="10571321" y="3244201"/>
            <a:ext cx="311454" cy="1264577"/>
          </a:xfrm>
          <a:prstGeom prst="rect">
            <a:avLst/>
          </a:prstGeom>
        </p:spPr>
        <p:txBody>
          <a:bodyPr wrap="square" lIns="0" tIns="0" rIns="0" bIns="0" rtlCol="0" anchor="ctr">
            <a:spAutoFit/>
          </a:bodyPr>
          <a:lstStyle/>
          <a:p>
            <a:pPr algn="ctr" latinLnBrk="1">
              <a:lnSpc>
                <a:spcPct val="116199"/>
              </a:lnSpc>
            </a:pPr>
            <a:r>
              <a:rPr lang="en-US" sz="1800" dirty="0">
                <a:solidFill>
                  <a:srgbClr val="FFFFFF"/>
                </a:solidFill>
                <a:latin typeface="Microsoft YaHei"/>
                <a:ea typeface="Microsoft YaHei"/>
              </a:rPr>
              <a:t>NAME</a:t>
            </a:r>
            <a:endParaRPr lang="en-US" sz="1100"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fade">
                                      <p:cBhvr>
                                        <p:cTn id="7" dur="1000"/>
                                        <p:tgtEl>
                                          <p:spTgt spid="9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10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9"/>
                                        </p:tgtEl>
                                        <p:attrNameLst>
                                          <p:attrName>style.visibility</p:attrName>
                                        </p:attrNameLst>
                                      </p:cBhvr>
                                      <p:to>
                                        <p:strVal val="visible"/>
                                      </p:to>
                                    </p:set>
                                    <p:animEffect transition="in" filter="fade">
                                      <p:cBhvr>
                                        <p:cTn id="13" dur="1000"/>
                                        <p:tgtEl>
                                          <p:spTgt spid="9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0"/>
                                        </p:tgtEl>
                                        <p:attrNameLst>
                                          <p:attrName>style.visibility</p:attrName>
                                        </p:attrNameLst>
                                      </p:cBhvr>
                                      <p:to>
                                        <p:strVal val="visible"/>
                                      </p:to>
                                    </p:set>
                                    <p:animEffect transition="in" filter="fade">
                                      <p:cBhvr>
                                        <p:cTn id="16" dur="1000"/>
                                        <p:tgtEl>
                                          <p:spTgt spid="10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1000"/>
                                        <p:tgtEl>
                                          <p:spTgt spid="1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1000"/>
                                        <p:tgtEl>
                                          <p:spTgt spid="10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6"/>
                                        </p:tgtEl>
                                        <p:attrNameLst>
                                          <p:attrName>style.visibility</p:attrName>
                                        </p:attrNameLst>
                                      </p:cBhvr>
                                      <p:to>
                                        <p:strVal val="visible"/>
                                      </p:to>
                                    </p:set>
                                    <p:animEffect transition="in" filter="fade">
                                      <p:cBhvr>
                                        <p:cTn id="25" dur="1000"/>
                                        <p:tgtEl>
                                          <p:spTgt spid="10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000"/>
                                        <p:tgtEl>
                                          <p:spTgt spid="1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98" grpId="0" animBg="1"/>
      <p:bldP spid="99" grpId="0" animBg="1"/>
      <p:bldP spid="100" grpId="0" animBg="1"/>
      <p:bldP spid="101" grpId="0" animBg="1"/>
      <p:bldP spid="102" grpId="0" animBg="1"/>
      <p:bldP spid="106" grpId="0" animBg="1"/>
      <p:bldP spid="17" grpId="0" animBg="1"/>
      <p:bldP spid="1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sp>
        <p:nvSpPr>
          <p:cNvPr id="109" name="Freeform 1"/>
          <p:cNvSpPr/>
          <p:nvPr/>
        </p:nvSpPr>
        <p:spPr>
          <a:xfrm>
            <a:off x="6101686" y="-147497"/>
            <a:ext cx="5633095" cy="6692903"/>
          </a:xfrm>
          <a:custGeom>
            <a:avLst/>
            <a:gdLst/>
            <a:ahLst/>
            <a:cxnLst/>
            <a:rect l="l" t="t" r="r" b="b"/>
            <a:pathLst>
              <a:path w="5633095" h="6692903">
                <a:moveTo>
                  <a:pt x="0" y="0"/>
                </a:moveTo>
                <a:lnTo>
                  <a:pt x="5633095" y="0"/>
                </a:lnTo>
                <a:lnTo>
                  <a:pt x="5633095" y="6692904"/>
                </a:lnTo>
                <a:lnTo>
                  <a:pt x="0" y="6692904"/>
                </a:lnTo>
                <a:lnTo>
                  <a:pt x="0" y="0"/>
                </a:lnTo>
                <a:close/>
              </a:path>
            </a:pathLst>
          </a:custGeom>
          <a:solidFill>
            <a:srgbClr val="FFFFFF">
              <a:alpha val="10980"/>
            </a:srgbClr>
          </a:solidFill>
        </p:spPr>
        <p:txBody>
          <a:bodyPr lIns="127000" rIns="127000" rtlCol="0" anchor="ctr"/>
          <a:lstStyle/>
          <a:p>
            <a:pPr algn="l"/>
            <a:endParaRPr lang="en-US" sz="1100"/>
          </a:p>
        </p:txBody>
      </p:sp>
      <p:sp>
        <p:nvSpPr>
          <p:cNvPr id="110" name="TextBox 2"/>
          <p:cNvSpPr txBox="1"/>
          <p:nvPr/>
        </p:nvSpPr>
        <p:spPr>
          <a:xfrm>
            <a:off x="825754" y="2197603"/>
            <a:ext cx="4069258" cy="668068"/>
          </a:xfrm>
          <a:prstGeom prst="rect">
            <a:avLst/>
          </a:prstGeom>
        </p:spPr>
        <p:txBody>
          <a:bodyPr lIns="0" tIns="0" rIns="0" bIns="0" rtlCol="0" anchor="ctr">
            <a:spAutoFit/>
          </a:bodyPr>
          <a:lstStyle/>
          <a:p>
            <a:pPr algn="l" latinLnBrk="1">
              <a:lnSpc>
                <a:spcPct val="116199"/>
              </a:lnSpc>
            </a:pPr>
            <a:r>
              <a:rPr lang="en-US" sz="4000" b="1" dirty="0">
                <a:solidFill>
                  <a:srgbClr val="42464B"/>
                </a:solidFill>
                <a:latin typeface="Microsoft YaHei"/>
                <a:ea typeface="Microsoft YaHei"/>
              </a:rPr>
              <a:t>Hello, </a:t>
            </a:r>
            <a:r>
              <a:rPr lang="en-US" sz="4000" b="1" dirty="0" err="1">
                <a:solidFill>
                  <a:srgbClr val="42464B"/>
                </a:solidFill>
                <a:latin typeface="Microsoft YaHei"/>
                <a:ea typeface="Microsoft YaHei"/>
              </a:rPr>
              <a:t>TikTok</a:t>
            </a:r>
            <a:endParaRPr lang="en-US" sz="1100" dirty="0"/>
          </a:p>
        </p:txBody>
      </p:sp>
      <p:sp>
        <p:nvSpPr>
          <p:cNvPr id="111" name="Freeform 3"/>
          <p:cNvSpPr/>
          <p:nvPr/>
        </p:nvSpPr>
        <p:spPr>
          <a:xfrm>
            <a:off x="982554" y="3539055"/>
            <a:ext cx="1930397" cy="78918"/>
          </a:xfrm>
          <a:custGeom>
            <a:avLst/>
            <a:gdLst/>
            <a:ahLst/>
            <a:cxnLst/>
            <a:rect l="l" t="t" r="r" b="b"/>
            <a:pathLst>
              <a:path w="1930397" h="78918">
                <a:moveTo>
                  <a:pt x="0" y="0"/>
                </a:moveTo>
                <a:lnTo>
                  <a:pt x="1930397" y="0"/>
                </a:lnTo>
                <a:lnTo>
                  <a:pt x="1930397" y="78918"/>
                </a:lnTo>
                <a:lnTo>
                  <a:pt x="0" y="78918"/>
                </a:lnTo>
                <a:lnTo>
                  <a:pt x="0" y="0"/>
                </a:lnTo>
                <a:close/>
              </a:path>
            </a:pathLst>
          </a:custGeom>
          <a:solidFill>
            <a:srgbClr val="FFFFFF"/>
          </a:solidFill>
        </p:spPr>
        <p:txBody>
          <a:bodyPr lIns="127000" rIns="127000" rtlCol="0" anchor="ctr"/>
          <a:lstStyle/>
          <a:p>
            <a:pPr algn="l"/>
            <a:endParaRPr lang="en-US" sz="1100"/>
          </a:p>
        </p:txBody>
      </p:sp>
      <p:sp>
        <p:nvSpPr>
          <p:cNvPr id="112" name="TextBox 4"/>
          <p:cNvSpPr txBox="1"/>
          <p:nvPr/>
        </p:nvSpPr>
        <p:spPr>
          <a:xfrm>
            <a:off x="950360" y="3645644"/>
            <a:ext cx="3761339" cy="1482650"/>
          </a:xfrm>
          <a:prstGeom prst="rect">
            <a:avLst/>
          </a:prstGeom>
        </p:spPr>
        <p:txBody>
          <a:bodyPr wrap="square" lIns="0" tIns="0" rIns="0" bIns="0" rtlCol="0" anchor="ctr">
            <a:spAutoFit/>
          </a:bodyPr>
          <a:lstStyle/>
          <a:p>
            <a:pPr latinLnBrk="1">
              <a:lnSpc>
                <a:spcPct val="116199"/>
              </a:lnSpc>
            </a:pPr>
            <a:r>
              <a:rPr lang="en-US" sz="1200" dirty="0" err="1">
                <a:solidFill>
                  <a:srgbClr val="FFFFFF"/>
                </a:solidFill>
                <a:latin typeface="Microsoft YaHei"/>
                <a:ea typeface="Microsoft YaHei"/>
              </a:rPr>
              <a:t>GreatPPT</a:t>
            </a:r>
            <a:r>
              <a:rPr lang="en-US" sz="1200" dirty="0">
                <a:solidFill>
                  <a:srgbClr val="FFFFFF"/>
                </a:solidFill>
                <a:latin typeface="Microsoft YaHei"/>
                <a:ea typeface="Microsoft YaHei"/>
              </a:rPr>
              <a:t> is a free website, you can discover the best PowerPoint templates and Google Slides themes for your presentations here. All templates are completely customizable, easy-to-edit and free for both personal &amp; commercial use. Trust in our professional designs and focus on communicating your ideas.</a:t>
            </a:r>
          </a:p>
          <a:p>
            <a:pPr latinLnBrk="1">
              <a:lnSpc>
                <a:spcPct val="116199"/>
              </a:lnSpc>
            </a:pPr>
            <a:endParaRPr lang="en-US" sz="1200" dirty="0">
              <a:solidFill>
                <a:srgbClr val="FFFFFF"/>
              </a:solidFill>
              <a:latin typeface="Microsoft YaHei"/>
              <a:ea typeface="Microsoft YaHei"/>
            </a:endParaRPr>
          </a:p>
        </p:txBody>
      </p:sp>
      <p:sp>
        <p:nvSpPr>
          <p:cNvPr id="113" name="TextBox 5"/>
          <p:cNvSpPr txBox="1"/>
          <p:nvPr/>
        </p:nvSpPr>
        <p:spPr>
          <a:xfrm>
            <a:off x="935771" y="2942959"/>
            <a:ext cx="4689574" cy="381000"/>
          </a:xfrm>
          <a:prstGeom prst="rect">
            <a:avLst/>
          </a:prstGeom>
        </p:spPr>
        <p:txBody>
          <a:bodyPr lIns="0" tIns="0" rIns="0" bIns="0" rtlCol="0" anchor="ctr">
            <a:spAutoFit/>
          </a:bodyPr>
          <a:lstStyle/>
          <a:p>
            <a:pPr algn="l" latinLnBrk="1">
              <a:lnSpc>
                <a:spcPct val="116199"/>
              </a:lnSpc>
            </a:pPr>
            <a:r>
              <a:rPr lang="en-US" sz="2000">
                <a:solidFill>
                  <a:srgbClr val="FFFFFF"/>
                </a:solidFill>
                <a:latin typeface="Microsoft YaHei"/>
                <a:ea typeface="Microsoft YaHei"/>
              </a:rPr>
              <a:t>How is everything going?</a:t>
            </a:r>
            <a:endParaRPr lang="en-US" sz="1100"/>
          </a:p>
        </p:txBody>
      </p:sp>
      <p:grpSp>
        <p:nvGrpSpPr>
          <p:cNvPr id="114" name="Group 6"/>
          <p:cNvGrpSpPr/>
          <p:nvPr/>
        </p:nvGrpSpPr>
        <p:grpSpPr>
          <a:xfrm>
            <a:off x="6396340" y="-2061008"/>
            <a:ext cx="4802087" cy="10987309"/>
            <a:chOff x="6396340" y="-2061008"/>
            <a:chExt cx="4802087" cy="10987309"/>
          </a:xfrm>
        </p:grpSpPr>
        <p:pic>
          <p:nvPicPr>
            <p:cNvPr id="115" name="Picture 114"/>
            <p:cNvPicPr>
              <a:picLocks noChangeAspect="1"/>
            </p:cNvPicPr>
            <p:nvPr/>
          </p:nvPicPr>
          <p:blipFill>
            <a:blip r:embed="rId3"/>
            <a:stretch>
              <a:fillRect/>
            </a:stretch>
          </p:blipFill>
          <p:spPr>
            <a:xfrm>
              <a:off x="6400259" y="-71043"/>
              <a:ext cx="1410393" cy="2834101"/>
            </a:xfrm>
            <a:prstGeom prst="rect">
              <a:avLst/>
            </a:prstGeom>
          </p:spPr>
        </p:pic>
        <p:pic>
          <p:nvPicPr>
            <p:cNvPr id="116" name="Picture 115"/>
            <p:cNvPicPr>
              <a:picLocks noChangeAspect="1"/>
            </p:cNvPicPr>
            <p:nvPr/>
          </p:nvPicPr>
          <p:blipFill>
            <a:blip r:embed="rId4"/>
            <a:stretch>
              <a:fillRect/>
            </a:stretch>
          </p:blipFill>
          <p:spPr>
            <a:xfrm>
              <a:off x="8022834" y="1166028"/>
              <a:ext cx="1489269" cy="2978530"/>
            </a:xfrm>
            <a:prstGeom prst="rect">
              <a:avLst/>
            </a:prstGeom>
          </p:spPr>
        </p:pic>
        <p:pic>
          <p:nvPicPr>
            <p:cNvPr id="117" name="Picture 116"/>
            <p:cNvPicPr>
              <a:picLocks noChangeAspect="1"/>
            </p:cNvPicPr>
            <p:nvPr/>
          </p:nvPicPr>
          <p:blipFill>
            <a:blip r:embed="rId5"/>
            <a:stretch>
              <a:fillRect/>
            </a:stretch>
          </p:blipFill>
          <p:spPr>
            <a:xfrm>
              <a:off x="9722855" y="-528601"/>
              <a:ext cx="1475572" cy="2959528"/>
            </a:xfrm>
            <a:prstGeom prst="rect">
              <a:avLst/>
            </a:prstGeom>
          </p:spPr>
        </p:pic>
        <p:pic>
          <p:nvPicPr>
            <p:cNvPr id="118" name="Picture 117"/>
            <p:cNvPicPr>
              <a:picLocks noChangeAspect="1"/>
            </p:cNvPicPr>
            <p:nvPr/>
          </p:nvPicPr>
          <p:blipFill>
            <a:blip r:embed="rId6"/>
            <a:stretch>
              <a:fillRect/>
            </a:stretch>
          </p:blipFill>
          <p:spPr>
            <a:xfrm>
              <a:off x="6396340" y="2992011"/>
              <a:ext cx="1428750" cy="2857500"/>
            </a:xfrm>
            <a:prstGeom prst="rect">
              <a:avLst/>
            </a:prstGeom>
          </p:spPr>
        </p:pic>
        <p:pic>
          <p:nvPicPr>
            <p:cNvPr id="119" name="Picture 118"/>
            <p:cNvPicPr>
              <a:picLocks noChangeAspect="1"/>
            </p:cNvPicPr>
            <p:nvPr/>
          </p:nvPicPr>
          <p:blipFill>
            <a:blip r:embed="rId7"/>
            <a:stretch>
              <a:fillRect/>
            </a:stretch>
          </p:blipFill>
          <p:spPr>
            <a:xfrm>
              <a:off x="9745674" y="2666459"/>
              <a:ext cx="1428750" cy="2857500"/>
            </a:xfrm>
            <a:prstGeom prst="rect">
              <a:avLst/>
            </a:prstGeom>
          </p:spPr>
        </p:pic>
        <p:pic>
          <p:nvPicPr>
            <p:cNvPr id="120" name="Picture 119"/>
            <p:cNvPicPr>
              <a:picLocks noChangeAspect="1"/>
            </p:cNvPicPr>
            <p:nvPr/>
          </p:nvPicPr>
          <p:blipFill>
            <a:blip r:embed="rId8"/>
            <a:stretch>
              <a:fillRect/>
            </a:stretch>
          </p:blipFill>
          <p:spPr>
            <a:xfrm>
              <a:off x="8024095" y="4419628"/>
              <a:ext cx="1479550" cy="2959100"/>
            </a:xfrm>
            <a:prstGeom prst="rect">
              <a:avLst/>
            </a:prstGeom>
          </p:spPr>
        </p:pic>
        <p:pic>
          <p:nvPicPr>
            <p:cNvPr id="121" name="Picture 120"/>
            <p:cNvPicPr>
              <a:picLocks noChangeAspect="1"/>
            </p:cNvPicPr>
            <p:nvPr/>
          </p:nvPicPr>
          <p:blipFill>
            <a:blip r:embed="rId9"/>
            <a:stretch>
              <a:fillRect/>
            </a:stretch>
          </p:blipFill>
          <p:spPr>
            <a:xfrm>
              <a:off x="9762833" y="5773668"/>
              <a:ext cx="1416050" cy="2832100"/>
            </a:xfrm>
            <a:prstGeom prst="rect">
              <a:avLst/>
            </a:prstGeom>
          </p:spPr>
        </p:pic>
        <p:pic>
          <p:nvPicPr>
            <p:cNvPr id="122" name="Picture 121"/>
            <p:cNvPicPr>
              <a:picLocks noChangeAspect="1"/>
            </p:cNvPicPr>
            <p:nvPr/>
          </p:nvPicPr>
          <p:blipFill>
            <a:blip r:embed="rId3"/>
            <a:stretch>
              <a:fillRect/>
            </a:stretch>
          </p:blipFill>
          <p:spPr>
            <a:xfrm>
              <a:off x="6410540" y="6092200"/>
              <a:ext cx="1410393" cy="2834101"/>
            </a:xfrm>
            <a:prstGeom prst="rect">
              <a:avLst/>
            </a:prstGeom>
          </p:spPr>
        </p:pic>
        <p:pic>
          <p:nvPicPr>
            <p:cNvPr id="123" name="Picture 122"/>
            <p:cNvPicPr>
              <a:picLocks noChangeAspect="1"/>
            </p:cNvPicPr>
            <p:nvPr/>
          </p:nvPicPr>
          <p:blipFill>
            <a:blip r:embed="rId9"/>
            <a:stretch>
              <a:fillRect/>
            </a:stretch>
          </p:blipFill>
          <p:spPr>
            <a:xfrm>
              <a:off x="8028959" y="-2061008"/>
              <a:ext cx="1479550" cy="2959100"/>
            </a:xfrm>
            <a:prstGeom prst="rect">
              <a:avLst/>
            </a:prstGeom>
          </p:spPr>
        </p:pic>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1000"/>
                                        <p:tgtEl>
                                          <p:spTgt spid="10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0"/>
                                        </p:tgtEl>
                                        <p:attrNameLst>
                                          <p:attrName>style.visibility</p:attrName>
                                        </p:attrNameLst>
                                      </p:cBhvr>
                                      <p:to>
                                        <p:strVal val="visible"/>
                                      </p:to>
                                    </p:set>
                                    <p:animEffect transition="in" filter="fade">
                                      <p:cBhvr>
                                        <p:cTn id="10" dur="1000"/>
                                        <p:tgtEl>
                                          <p:spTgt spid="11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fade">
                                      <p:cBhvr>
                                        <p:cTn id="13" dur="1000"/>
                                        <p:tgtEl>
                                          <p:spTgt spid="11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animEffect transition="in" filter="fade">
                                      <p:cBhvr>
                                        <p:cTn id="19" dur="1000"/>
                                        <p:tgtEl>
                                          <p:spTgt spid="1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4"/>
                                        </p:tgtEl>
                                        <p:attrNameLst>
                                          <p:attrName>style.visibility</p:attrName>
                                        </p:attrNameLst>
                                      </p:cBhvr>
                                      <p:to>
                                        <p:strVal val="visible"/>
                                      </p:to>
                                    </p:set>
                                    <p:animEffect transition="in" filter="fade">
                                      <p:cBhvr>
                                        <p:cTn id="22" dur="10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110" grpId="0" animBg="1"/>
      <p:bldP spid="111" grpId="0" animBg="1"/>
      <p:bldP spid="112" grpId="0" animBg="1"/>
      <p:bldP spid="113" grpId="0" animBg="1"/>
      <p:bldP spid="11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rotWithShape="1">
          <a:blip r:embed="rId2">
            <a:alphaModFix/>
          </a:blip>
          <a:srcRect/>
          <a:stretch>
            <a:fillRect/>
          </a:stretch>
        </a:blipFill>
        <a:effectLst/>
      </p:bgPr>
    </p:bg>
    <p:spTree>
      <p:nvGrpSpPr>
        <p:cNvPr id="1" name=""/>
        <p:cNvGrpSpPr/>
        <p:nvPr/>
      </p:nvGrpSpPr>
      <p:grpSpPr>
        <a:xfrm>
          <a:off x="0" y="0"/>
          <a:ext cx="0" cy="0"/>
          <a:chOff x="0" y="0"/>
          <a:chExt cx="0" cy="0"/>
        </a:xfrm>
      </p:grpSpPr>
      <p:grpSp>
        <p:nvGrpSpPr>
          <p:cNvPr id="124" name="Group 1"/>
          <p:cNvGrpSpPr/>
          <p:nvPr/>
        </p:nvGrpSpPr>
        <p:grpSpPr>
          <a:xfrm>
            <a:off x="421239" y="725082"/>
            <a:ext cx="10708346" cy="5054205"/>
            <a:chOff x="421239" y="725082"/>
            <a:chExt cx="10708346" cy="5054205"/>
          </a:xfrm>
        </p:grpSpPr>
        <p:pic>
          <p:nvPicPr>
            <p:cNvPr id="125" name="Picture 124"/>
            <p:cNvPicPr>
              <a:picLocks noChangeAspect="1"/>
            </p:cNvPicPr>
            <p:nvPr/>
          </p:nvPicPr>
          <p:blipFill>
            <a:blip r:embed="rId3"/>
            <a:stretch>
              <a:fillRect/>
            </a:stretch>
          </p:blipFill>
          <p:spPr>
            <a:xfrm>
              <a:off x="421239" y="725082"/>
              <a:ext cx="10708346" cy="5054205"/>
            </a:xfrm>
            <a:prstGeom prst="rect">
              <a:avLst/>
            </a:prstGeom>
          </p:spPr>
        </p:pic>
      </p:grpSp>
      <p:sp>
        <p:nvSpPr>
          <p:cNvPr id="126" name="TextBox 2"/>
          <p:cNvSpPr txBox="1"/>
          <p:nvPr/>
        </p:nvSpPr>
        <p:spPr>
          <a:xfrm>
            <a:off x="3738421" y="974302"/>
            <a:ext cx="4069258" cy="668068"/>
          </a:xfrm>
          <a:prstGeom prst="rect">
            <a:avLst/>
          </a:prstGeom>
        </p:spPr>
        <p:txBody>
          <a:bodyPr lIns="0" tIns="0" rIns="0" bIns="0" rtlCol="0" anchor="ctr">
            <a:spAutoFit/>
          </a:bodyPr>
          <a:lstStyle/>
          <a:p>
            <a:pPr algn="ctr" latinLnBrk="1">
              <a:lnSpc>
                <a:spcPct val="116199"/>
              </a:lnSpc>
            </a:pPr>
            <a:r>
              <a:rPr lang="en-US" sz="4000" b="1" dirty="0">
                <a:solidFill>
                  <a:srgbClr val="42464B"/>
                </a:solidFill>
                <a:latin typeface="Microsoft YaHei"/>
                <a:ea typeface="Microsoft YaHei"/>
              </a:rPr>
              <a:t>Hello, </a:t>
            </a:r>
            <a:r>
              <a:rPr lang="en-US" sz="4000" b="1" dirty="0" err="1">
                <a:solidFill>
                  <a:srgbClr val="42464B"/>
                </a:solidFill>
                <a:latin typeface="Microsoft YaHei"/>
                <a:ea typeface="Microsoft YaHei"/>
              </a:rPr>
              <a:t>TikTok</a:t>
            </a:r>
            <a:endParaRPr lang="en-US" sz="1100" dirty="0"/>
          </a:p>
        </p:txBody>
      </p:sp>
      <p:sp>
        <p:nvSpPr>
          <p:cNvPr id="127" name="Freeform 3"/>
          <p:cNvSpPr/>
          <p:nvPr/>
        </p:nvSpPr>
        <p:spPr>
          <a:xfrm>
            <a:off x="4809621" y="2315754"/>
            <a:ext cx="1930397" cy="78918"/>
          </a:xfrm>
          <a:custGeom>
            <a:avLst/>
            <a:gdLst/>
            <a:ahLst/>
            <a:cxnLst/>
            <a:rect l="l" t="t" r="r" b="b"/>
            <a:pathLst>
              <a:path w="1930397" h="78918">
                <a:moveTo>
                  <a:pt x="0" y="0"/>
                </a:moveTo>
                <a:lnTo>
                  <a:pt x="1930397" y="0"/>
                </a:lnTo>
                <a:lnTo>
                  <a:pt x="1930397" y="78919"/>
                </a:lnTo>
                <a:lnTo>
                  <a:pt x="0" y="78919"/>
                </a:lnTo>
                <a:lnTo>
                  <a:pt x="0" y="0"/>
                </a:lnTo>
                <a:close/>
              </a:path>
            </a:pathLst>
          </a:custGeom>
          <a:solidFill>
            <a:srgbClr val="FFFFFF"/>
          </a:solidFill>
        </p:spPr>
        <p:txBody>
          <a:bodyPr lIns="127000" rIns="127000" rtlCol="0" anchor="ctr"/>
          <a:lstStyle/>
          <a:p>
            <a:pPr algn="l"/>
            <a:endParaRPr lang="en-US" sz="1100"/>
          </a:p>
        </p:txBody>
      </p:sp>
      <p:sp>
        <p:nvSpPr>
          <p:cNvPr id="128" name="TextBox 4"/>
          <p:cNvSpPr txBox="1"/>
          <p:nvPr/>
        </p:nvSpPr>
        <p:spPr>
          <a:xfrm>
            <a:off x="3321314" y="2461022"/>
            <a:ext cx="4935240" cy="1268424"/>
          </a:xfrm>
          <a:prstGeom prst="rect">
            <a:avLst/>
          </a:prstGeom>
        </p:spPr>
        <p:txBody>
          <a:bodyPr lIns="0" tIns="0" rIns="0" bIns="0" rtlCol="0" anchor="ctr">
            <a:spAutoFit/>
          </a:bodyPr>
          <a:lstStyle/>
          <a:p>
            <a:pPr algn="ctr" latinLnBrk="1">
              <a:lnSpc>
                <a:spcPct val="116199"/>
              </a:lnSpc>
            </a:pPr>
            <a:r>
              <a:rPr lang="en-US" sz="1200" dirty="0" err="1">
                <a:solidFill>
                  <a:srgbClr val="FFFFFF"/>
                </a:solidFill>
                <a:latin typeface="Microsoft YaHei"/>
                <a:ea typeface="Microsoft YaHei"/>
              </a:rPr>
              <a:t>GreatPPT</a:t>
            </a:r>
            <a:r>
              <a:rPr lang="en-US" sz="1200" dirty="0">
                <a:solidFill>
                  <a:srgbClr val="FFFFFF"/>
                </a:solidFill>
                <a:latin typeface="Microsoft YaHei"/>
                <a:ea typeface="Microsoft YaHei"/>
              </a:rPr>
              <a:t> is a free website, you can discover the best PowerPoint templates and Google Slides themes for your presentations here. All templates are completely customizable, easy-to-edit and free for both personal &amp; commercial use. Trust in our professional designs and focus on communicating your ideas.</a:t>
            </a:r>
          </a:p>
          <a:p>
            <a:pPr algn="ctr" latinLnBrk="1">
              <a:lnSpc>
                <a:spcPct val="116199"/>
              </a:lnSpc>
            </a:pPr>
            <a:endParaRPr lang="en-US" sz="1200" dirty="0">
              <a:solidFill>
                <a:srgbClr val="FFFFFF"/>
              </a:solidFill>
              <a:latin typeface="Microsoft YaHei"/>
              <a:ea typeface="Microsoft YaHei"/>
            </a:endParaRPr>
          </a:p>
        </p:txBody>
      </p:sp>
      <p:sp>
        <p:nvSpPr>
          <p:cNvPr id="129" name="TextBox 5"/>
          <p:cNvSpPr txBox="1"/>
          <p:nvPr/>
        </p:nvSpPr>
        <p:spPr>
          <a:xfrm>
            <a:off x="3429338" y="1719658"/>
            <a:ext cx="4689574" cy="381000"/>
          </a:xfrm>
          <a:prstGeom prst="rect">
            <a:avLst/>
          </a:prstGeom>
        </p:spPr>
        <p:txBody>
          <a:bodyPr lIns="0" tIns="0" rIns="0" bIns="0" rtlCol="0" anchor="ctr">
            <a:spAutoFit/>
          </a:bodyPr>
          <a:lstStyle/>
          <a:p>
            <a:pPr algn="ctr" latinLnBrk="1">
              <a:lnSpc>
                <a:spcPct val="116199"/>
              </a:lnSpc>
            </a:pPr>
            <a:r>
              <a:rPr lang="en-US" sz="2000">
                <a:solidFill>
                  <a:srgbClr val="FFFFFF"/>
                </a:solidFill>
                <a:latin typeface="Microsoft YaHei"/>
                <a:ea typeface="Microsoft YaHei"/>
              </a:rPr>
              <a:t>How is everything going?</a:t>
            </a:r>
            <a:endParaRPr lang="en-US" sz="1100"/>
          </a:p>
        </p:txBody>
      </p:sp>
      <p:sp>
        <p:nvSpPr>
          <p:cNvPr id="130" name="TextBox 6"/>
          <p:cNvSpPr txBox="1"/>
          <p:nvPr/>
        </p:nvSpPr>
        <p:spPr>
          <a:xfrm>
            <a:off x="3960134" y="3936613"/>
            <a:ext cx="3657600" cy="1549400"/>
          </a:xfrm>
          <a:prstGeom prst="rect">
            <a:avLst/>
          </a:prstGeom>
        </p:spPr>
        <p:txBody>
          <a:bodyPr lIns="0" tIns="0" rIns="0" bIns="0" rtlCol="0" anchor="ctr">
            <a:spAutoFit/>
          </a:bodyPr>
          <a:lstStyle/>
          <a:p>
            <a:pPr algn="ctr" latinLnBrk="1">
              <a:lnSpc>
                <a:spcPct val="116199"/>
              </a:lnSpc>
            </a:pPr>
            <a:r>
              <a:rPr lang="en-US" sz="8000" b="1">
                <a:solidFill>
                  <a:srgbClr val="42464B"/>
                </a:solidFill>
                <a:latin typeface="Microsoft YaHei"/>
                <a:ea typeface="Microsoft YaHei"/>
              </a:rPr>
              <a:t>95%</a:t>
            </a:r>
            <a:endParaRPr lang="en-US" sz="110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1000"/>
                                        <p:tgtEl>
                                          <p:spTgt spid="1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6"/>
                                        </p:tgtEl>
                                        <p:attrNameLst>
                                          <p:attrName>style.visibility</p:attrName>
                                        </p:attrNameLst>
                                      </p:cBhvr>
                                      <p:to>
                                        <p:strVal val="visible"/>
                                      </p:to>
                                    </p:set>
                                    <p:animEffect transition="in" filter="fade">
                                      <p:cBhvr>
                                        <p:cTn id="10" dur="1000"/>
                                        <p:tgtEl>
                                          <p:spTgt spid="1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27"/>
                                        </p:tgtEl>
                                        <p:attrNameLst>
                                          <p:attrName>style.visibility</p:attrName>
                                        </p:attrNameLst>
                                      </p:cBhvr>
                                      <p:to>
                                        <p:strVal val="visible"/>
                                      </p:to>
                                    </p:set>
                                    <p:animEffect transition="in" filter="fade">
                                      <p:cBhvr>
                                        <p:cTn id="13" dur="1000"/>
                                        <p:tgtEl>
                                          <p:spTgt spid="1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fade">
                                      <p:cBhvr>
                                        <p:cTn id="16" dur="1000"/>
                                        <p:tgtEl>
                                          <p:spTgt spid="12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Effect transition="in" filter="fade">
                                      <p:cBhvr>
                                        <p:cTn id="19" dur="1000"/>
                                        <p:tgtEl>
                                          <p:spTgt spid="12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0"/>
                                        </p:tgtEl>
                                        <p:attrNameLst>
                                          <p:attrName>style.visibility</p:attrName>
                                        </p:attrNameLst>
                                      </p:cBhvr>
                                      <p:to>
                                        <p:strVal val="visible"/>
                                      </p:to>
                                    </p:set>
                                    <p:animEffect transition="in" filter="fade">
                                      <p:cBhvr>
                                        <p:cTn id="22" dur="10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126" grpId="0" animBg="1"/>
      <p:bldP spid="127" grpId="0" animBg="1"/>
      <p:bldP spid="128" grpId="0" animBg="1"/>
      <p:bldP spid="129" grpId="0" animBg="1"/>
      <p:bldP spid="130"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TotalTime>
  <Words>644</Words>
  <Application>Microsoft Office PowerPoint</Application>
  <PresentationFormat>自定义</PresentationFormat>
  <Paragraphs>86</Paragraphs>
  <Slides>25</Slides>
  <Notes>14</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25</vt:i4>
      </vt:variant>
    </vt:vector>
  </HeadingPairs>
  <TitlesOfParts>
    <vt:vector size="36" baseType="lpstr">
      <vt:lpstr>等线</vt:lpstr>
      <vt:lpstr>Microsoft YaHei</vt:lpstr>
      <vt:lpstr>Arial</vt:lpstr>
      <vt:lpstr>Arvo</vt:lpstr>
      <vt:lpstr>Calibri</vt:lpstr>
      <vt:lpstr>Georgia</vt:lpstr>
      <vt:lpstr>Proxima Nova</vt:lpstr>
      <vt:lpstr>Proxima Nova Semibold</vt:lpstr>
      <vt:lpstr>Office Theme</vt:lpstr>
      <vt:lpstr>SlidesGo Final Pages</vt:lpstr>
      <vt:lpstr>1_Slidesgo Final Pages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vt:lpstr>
      <vt:lpstr>PowerPoint 演示文稿</vt:lpstr>
      <vt:lpstr>...and our set of editable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刘 龙</cp:lastModifiedBy>
  <cp:revision>6</cp:revision>
  <dcterms:created xsi:type="dcterms:W3CDTF">2006-08-16T00:00:00Z</dcterms:created>
  <dcterms:modified xsi:type="dcterms:W3CDTF">2020-07-30T09:19:29Z</dcterms:modified>
</cp:coreProperties>
</file>