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6" r:id="rId3"/>
    <p:sldId id="257" r:id="rId4"/>
    <p:sldId id="277" r:id="rId5"/>
    <p:sldId id="259" r:id="rId6"/>
    <p:sldId id="262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smaamohamed2018@outlook.com" userId="1aedb61f1d59dc0c" providerId="LiveId" clId="{70573D27-8318-4D94-8675-E3190744065B}"/>
    <pc:docChg chg="undo redo custSel addSld delSld modSld">
      <pc:chgData name="aasmaamohamed2018@outlook.com" userId="1aedb61f1d59dc0c" providerId="LiveId" clId="{70573D27-8318-4D94-8675-E3190744065B}" dt="2020-09-25T20:34:10.201" v="1021" actId="403"/>
      <pc:docMkLst>
        <pc:docMk/>
      </pc:docMkLst>
      <pc:sldChg chg="delSp modSp mod">
        <pc:chgData name="aasmaamohamed2018@outlook.com" userId="1aedb61f1d59dc0c" providerId="LiveId" clId="{70573D27-8318-4D94-8675-E3190744065B}" dt="2020-09-25T18:11:22.929" v="31" actId="478"/>
        <pc:sldMkLst>
          <pc:docMk/>
          <pc:sldMk cId="1980204145" sldId="257"/>
        </pc:sldMkLst>
        <pc:spChg chg="del mod">
          <ac:chgData name="aasmaamohamed2018@outlook.com" userId="1aedb61f1d59dc0c" providerId="LiveId" clId="{70573D27-8318-4D94-8675-E3190744065B}" dt="2020-09-25T18:11:22.929" v="31" actId="478"/>
          <ac:spMkLst>
            <pc:docMk/>
            <pc:sldMk cId="1980204145" sldId="257"/>
            <ac:spMk id="3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8:11:09.384" v="29" actId="20577"/>
          <ac:spMkLst>
            <pc:docMk/>
            <pc:sldMk cId="1980204145" sldId="257"/>
            <ac:spMk id="3084" creationId="{00000000-0000-0000-0000-000000000000}"/>
          </ac:spMkLst>
        </pc:spChg>
      </pc:sldChg>
      <pc:sldChg chg="delSp modSp add del mod delAnim modAnim">
        <pc:chgData name="aasmaamohamed2018@outlook.com" userId="1aedb61f1d59dc0c" providerId="LiveId" clId="{70573D27-8318-4D94-8675-E3190744065B}" dt="2020-09-25T19:46:07.123" v="215" actId="47"/>
        <pc:sldMkLst>
          <pc:docMk/>
          <pc:sldMk cId="1294982581" sldId="258"/>
        </pc:sldMkLst>
        <pc:spChg chg="del mod">
          <ac:chgData name="aasmaamohamed2018@outlook.com" userId="1aedb61f1d59dc0c" providerId="LiveId" clId="{70573D27-8318-4D94-8675-E3190744065B}" dt="2020-09-25T19:43:54.357" v="170"/>
          <ac:spMkLst>
            <pc:docMk/>
            <pc:sldMk cId="1294982581" sldId="258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8:11:49.326" v="38" actId="20577"/>
          <ac:spMkLst>
            <pc:docMk/>
            <pc:sldMk cId="1294982581" sldId="258"/>
            <ac:spMk id="6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40:04.410" v="87" actId="478"/>
          <ac:spMkLst>
            <pc:docMk/>
            <pc:sldMk cId="1294982581" sldId="258"/>
            <ac:spMk id="4107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2:57.254" v="149" actId="1076"/>
          <ac:spMkLst>
            <pc:docMk/>
            <pc:sldMk cId="1294982581" sldId="258"/>
            <ac:spMk id="4108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3:00.337" v="160" actId="20577"/>
          <ac:spMkLst>
            <pc:docMk/>
            <pc:sldMk cId="1294982581" sldId="258"/>
            <ac:spMk id="4109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40:44.069" v="91" actId="478"/>
          <ac:spMkLst>
            <pc:docMk/>
            <pc:sldMk cId="1294982581" sldId="258"/>
            <ac:spMk id="411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2:56.858" v="147" actId="1076"/>
          <ac:spMkLst>
            <pc:docMk/>
            <pc:sldMk cId="1294982581" sldId="258"/>
            <ac:spMk id="4145" creationId="{00000000-0000-0000-0000-000000000000}"/>
          </ac:spMkLst>
        </pc:spChg>
        <pc:picChg chg="mod">
          <ac:chgData name="aasmaamohamed2018@outlook.com" userId="1aedb61f1d59dc0c" providerId="LiveId" clId="{70573D27-8318-4D94-8675-E3190744065B}" dt="2020-09-25T19:39:41.714" v="82" actId="14100"/>
          <ac:picMkLst>
            <pc:docMk/>
            <pc:sldMk cId="1294982581" sldId="258"/>
            <ac:picMk id="4102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42:58.455" v="154" actId="14100"/>
          <ac:picMkLst>
            <pc:docMk/>
            <pc:sldMk cId="1294982581" sldId="258"/>
            <ac:picMk id="4103" creationId="{00000000-0000-0000-0000-000000000000}"/>
          </ac:picMkLst>
        </pc:picChg>
        <pc:picChg chg="del">
          <ac:chgData name="aasmaamohamed2018@outlook.com" userId="1aedb61f1d59dc0c" providerId="LiveId" clId="{70573D27-8318-4D94-8675-E3190744065B}" dt="2020-09-25T19:39:55.649" v="84" actId="478"/>
          <ac:picMkLst>
            <pc:docMk/>
            <pc:sldMk cId="1294982581" sldId="258"/>
            <ac:picMk id="4104" creationId="{00000000-0000-0000-0000-000000000000}"/>
          </ac:picMkLst>
        </pc:picChg>
        <pc:picChg chg="del mod">
          <ac:chgData name="aasmaamohamed2018@outlook.com" userId="1aedb61f1d59dc0c" providerId="LiveId" clId="{70573D27-8318-4D94-8675-E3190744065B}" dt="2020-09-25T19:40:38.578" v="89" actId="478"/>
          <ac:picMkLst>
            <pc:docMk/>
            <pc:sldMk cId="1294982581" sldId="258"/>
            <ac:picMk id="4105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42:59.867" v="158" actId="14100"/>
          <ac:picMkLst>
            <pc:docMk/>
            <pc:sldMk cId="1294982581" sldId="258"/>
            <ac:picMk id="4106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43:00.086" v="159" actId="14100"/>
          <ac:picMkLst>
            <pc:docMk/>
            <pc:sldMk cId="1294982581" sldId="258"/>
            <ac:picMk id="4144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8:13:29.250" v="80" actId="1076"/>
          <ac:picMkLst>
            <pc:docMk/>
            <pc:sldMk cId="1294982581" sldId="258"/>
            <ac:picMk id="4152" creationId="{00000000-0000-0000-0000-000000000000}"/>
          </ac:picMkLst>
        </pc:picChg>
      </pc:sldChg>
      <pc:sldChg chg="addSp delSp modSp add del mod delAnim modAnim">
        <pc:chgData name="aasmaamohamed2018@outlook.com" userId="1aedb61f1d59dc0c" providerId="LiveId" clId="{70573D27-8318-4D94-8675-E3190744065B}" dt="2020-09-25T19:57:08.563" v="417" actId="14100"/>
        <pc:sldMkLst>
          <pc:docMk/>
          <pc:sldMk cId="404993097" sldId="259"/>
        </pc:sldMkLst>
        <pc:spChg chg="del mod">
          <ac:chgData name="aasmaamohamed2018@outlook.com" userId="1aedb61f1d59dc0c" providerId="LiveId" clId="{70573D27-8318-4D94-8675-E3190744065B}" dt="2020-09-25T19:43:43.014" v="167"/>
          <ac:spMkLst>
            <pc:docMk/>
            <pc:sldMk cId="404993097" sldId="259"/>
            <ac:spMk id="4" creationId="{00000000-0000-0000-0000-000000000000}"/>
          </ac:spMkLst>
        </pc:spChg>
        <pc:spChg chg="add mod">
          <ac:chgData name="aasmaamohamed2018@outlook.com" userId="1aedb61f1d59dc0c" providerId="LiveId" clId="{70573D27-8318-4D94-8675-E3190744065B}" dt="2020-09-25T19:44:09.479" v="173" actId="1076"/>
          <ac:spMkLst>
            <pc:docMk/>
            <pc:sldMk cId="404993097" sldId="259"/>
            <ac:spMk id="49" creationId="{48A602E2-781E-4C46-9731-731AD6EA3485}"/>
          </ac:spMkLst>
        </pc:spChg>
        <pc:spChg chg="mod">
          <ac:chgData name="aasmaamohamed2018@outlook.com" userId="1aedb61f1d59dc0c" providerId="LiveId" clId="{70573D27-8318-4D94-8675-E3190744065B}" dt="2020-09-25T19:57:03.590" v="416" actId="20577"/>
          <ac:spMkLst>
            <pc:docMk/>
            <pc:sldMk cId="404993097" sldId="259"/>
            <ac:spMk id="50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44:32.600" v="182" actId="478"/>
          <ac:spMkLst>
            <pc:docMk/>
            <pc:sldMk cId="404993097" sldId="259"/>
            <ac:spMk id="4107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44:43.376" v="185" actId="478"/>
          <ac:spMkLst>
            <pc:docMk/>
            <pc:sldMk cId="404993097" sldId="259"/>
            <ac:spMk id="4108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5:31.071" v="206" actId="1076"/>
          <ac:spMkLst>
            <pc:docMk/>
            <pc:sldMk cId="404993097" sldId="259"/>
            <ac:spMk id="410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4:18.435" v="178" actId="20577"/>
          <ac:spMkLst>
            <pc:docMk/>
            <pc:sldMk cId="404993097" sldId="259"/>
            <ac:spMk id="411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7:08.563" v="417" actId="14100"/>
          <ac:spMkLst>
            <pc:docMk/>
            <pc:sldMk cId="404993097" sldId="259"/>
            <ac:spMk id="4145" creationId="{00000000-0000-0000-0000-000000000000}"/>
          </ac:spMkLst>
        </pc:spChg>
        <pc:picChg chg="mod">
          <ac:chgData name="aasmaamohamed2018@outlook.com" userId="1aedb61f1d59dc0c" providerId="LiveId" clId="{70573D27-8318-4D94-8675-E3190744065B}" dt="2020-09-25T19:43:32.676" v="163" actId="14100"/>
          <ac:picMkLst>
            <pc:docMk/>
            <pc:sldMk cId="404993097" sldId="259"/>
            <ac:picMk id="4102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45:18.404" v="203" actId="14100"/>
          <ac:picMkLst>
            <pc:docMk/>
            <pc:sldMk cId="404993097" sldId="259"/>
            <ac:picMk id="4103" creationId="{00000000-0000-0000-0000-000000000000}"/>
          </ac:picMkLst>
        </pc:picChg>
        <pc:picChg chg="del">
          <ac:chgData name="aasmaamohamed2018@outlook.com" userId="1aedb61f1d59dc0c" providerId="LiveId" clId="{70573D27-8318-4D94-8675-E3190744065B}" dt="2020-09-25T19:44:26.924" v="179" actId="478"/>
          <ac:picMkLst>
            <pc:docMk/>
            <pc:sldMk cId="404993097" sldId="259"/>
            <ac:picMk id="4104" creationId="{00000000-0000-0000-0000-000000000000}"/>
          </ac:picMkLst>
        </pc:picChg>
        <pc:picChg chg="del">
          <ac:chgData name="aasmaamohamed2018@outlook.com" userId="1aedb61f1d59dc0c" providerId="LiveId" clId="{70573D27-8318-4D94-8675-E3190744065B}" dt="2020-09-25T19:44:38.573" v="183" actId="478"/>
          <ac:picMkLst>
            <pc:docMk/>
            <pc:sldMk cId="404993097" sldId="259"/>
            <ac:picMk id="4105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45:36.474" v="207" actId="14100"/>
          <ac:picMkLst>
            <pc:docMk/>
            <pc:sldMk cId="404993097" sldId="259"/>
            <ac:picMk id="4144" creationId="{00000000-0000-0000-0000-000000000000}"/>
          </ac:picMkLst>
        </pc:picChg>
      </pc:sldChg>
      <pc:sldChg chg="delSp modSp mod modAnim">
        <pc:chgData name="aasmaamohamed2018@outlook.com" userId="1aedb61f1d59dc0c" providerId="LiveId" clId="{70573D27-8318-4D94-8675-E3190744065B}" dt="2020-09-25T19:56:38.856" v="398" actId="20577"/>
        <pc:sldMkLst>
          <pc:docMk/>
          <pc:sldMk cId="2611842679" sldId="260"/>
        </pc:sldMkLst>
        <pc:spChg chg="mod">
          <ac:chgData name="aasmaamohamed2018@outlook.com" userId="1aedb61f1d59dc0c" providerId="LiveId" clId="{70573D27-8318-4D94-8675-E3190744065B}" dt="2020-09-25T19:54:53.800" v="372" actId="1076"/>
          <ac:spMkLst>
            <pc:docMk/>
            <pc:sldMk cId="2611842679" sldId="260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6:38.856" v="398" actId="20577"/>
          <ac:spMkLst>
            <pc:docMk/>
            <pc:sldMk cId="2611842679" sldId="260"/>
            <ac:spMk id="4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5:10.284" v="380" actId="20577"/>
          <ac:spMkLst>
            <pc:docMk/>
            <pc:sldMk cId="2611842679" sldId="260"/>
            <ac:spMk id="4107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55:33.021" v="390" actId="478"/>
          <ac:spMkLst>
            <pc:docMk/>
            <pc:sldMk cId="2611842679" sldId="260"/>
            <ac:spMk id="4108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55:26.978" v="387" actId="478"/>
          <ac:spMkLst>
            <pc:docMk/>
            <pc:sldMk cId="2611842679" sldId="260"/>
            <ac:spMk id="410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5:02.047" v="377" actId="20577"/>
          <ac:spMkLst>
            <pc:docMk/>
            <pc:sldMk cId="2611842679" sldId="260"/>
            <ac:spMk id="411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6:29.861" v="392" actId="14100"/>
          <ac:spMkLst>
            <pc:docMk/>
            <pc:sldMk cId="2611842679" sldId="260"/>
            <ac:spMk id="4145" creationId="{00000000-0000-0000-0000-000000000000}"/>
          </ac:spMkLst>
        </pc:spChg>
        <pc:picChg chg="del">
          <ac:chgData name="aasmaamohamed2018@outlook.com" userId="1aedb61f1d59dc0c" providerId="LiveId" clId="{70573D27-8318-4D94-8675-E3190744065B}" dt="2020-09-25T19:55:22.314" v="385" actId="478"/>
          <ac:picMkLst>
            <pc:docMk/>
            <pc:sldMk cId="2611842679" sldId="260"/>
            <ac:picMk id="4103" creationId="{00000000-0000-0000-0000-000000000000}"/>
          </ac:picMkLst>
        </pc:picChg>
        <pc:picChg chg="del">
          <ac:chgData name="aasmaamohamed2018@outlook.com" userId="1aedb61f1d59dc0c" providerId="LiveId" clId="{70573D27-8318-4D94-8675-E3190744065B}" dt="2020-09-25T19:55:34.423" v="391" actId="478"/>
          <ac:picMkLst>
            <pc:docMk/>
            <pc:sldMk cId="2611842679" sldId="260"/>
            <ac:picMk id="4144" creationId="{00000000-0000-0000-0000-000000000000}"/>
          </ac:picMkLst>
        </pc:picChg>
      </pc:sldChg>
      <pc:sldChg chg="delSp modSp mod modAnim">
        <pc:chgData name="aasmaamohamed2018@outlook.com" userId="1aedb61f1d59dc0c" providerId="LiveId" clId="{70573D27-8318-4D94-8675-E3190744065B}" dt="2020-09-25T19:56:47.182" v="404" actId="20577"/>
        <pc:sldMkLst>
          <pc:docMk/>
          <pc:sldMk cId="3542354369" sldId="261"/>
        </pc:sldMkLst>
        <pc:spChg chg="mod">
          <ac:chgData name="aasmaamohamed2018@outlook.com" userId="1aedb61f1d59dc0c" providerId="LiveId" clId="{70573D27-8318-4D94-8675-E3190744065B}" dt="2020-09-25T19:53:12.639" v="340" actId="20577"/>
          <ac:spMkLst>
            <pc:docMk/>
            <pc:sldMk cId="3542354369" sldId="261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6:47.182" v="404" actId="20577"/>
          <ac:spMkLst>
            <pc:docMk/>
            <pc:sldMk cId="3542354369" sldId="261"/>
            <ac:spMk id="49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52:48.031" v="327" actId="478"/>
          <ac:spMkLst>
            <pc:docMk/>
            <pc:sldMk cId="3542354369" sldId="261"/>
            <ac:spMk id="4107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3:46.003" v="354" actId="20577"/>
          <ac:spMkLst>
            <pc:docMk/>
            <pc:sldMk cId="3542354369" sldId="261"/>
            <ac:spMk id="4108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3:38.145" v="350" actId="20577"/>
          <ac:spMkLst>
            <pc:docMk/>
            <pc:sldMk cId="3542354369" sldId="261"/>
            <ac:spMk id="410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3:22.243" v="346" actId="20577"/>
          <ac:spMkLst>
            <pc:docMk/>
            <pc:sldMk cId="3542354369" sldId="261"/>
            <ac:spMk id="4110" creationId="{00000000-0000-0000-0000-000000000000}"/>
          </ac:spMkLst>
        </pc:spChg>
        <pc:spChg chg="del">
          <ac:chgData name="aasmaamohamed2018@outlook.com" userId="1aedb61f1d59dc0c" providerId="LiveId" clId="{70573D27-8318-4D94-8675-E3190744065B}" dt="2020-09-25T19:53:48.809" v="355" actId="478"/>
          <ac:spMkLst>
            <pc:docMk/>
            <pc:sldMk cId="3542354369" sldId="261"/>
            <ac:spMk id="4145" creationId="{00000000-0000-0000-0000-000000000000}"/>
          </ac:spMkLst>
        </pc:spChg>
        <pc:picChg chg="del">
          <ac:chgData name="aasmaamohamed2018@outlook.com" userId="1aedb61f1d59dc0c" providerId="LiveId" clId="{70573D27-8318-4D94-8675-E3190744065B}" dt="2020-09-25T19:53:53.262" v="356" actId="478"/>
          <ac:picMkLst>
            <pc:docMk/>
            <pc:sldMk cId="3542354369" sldId="261"/>
            <ac:picMk id="4103" creationId="{00000000-0000-0000-0000-000000000000}"/>
          </ac:picMkLst>
        </pc:picChg>
        <pc:picChg chg="del">
          <ac:chgData name="aasmaamohamed2018@outlook.com" userId="1aedb61f1d59dc0c" providerId="LiveId" clId="{70573D27-8318-4D94-8675-E3190744065B}" dt="2020-09-25T19:52:41.662" v="325" actId="478"/>
          <ac:picMkLst>
            <pc:docMk/>
            <pc:sldMk cId="3542354369" sldId="261"/>
            <ac:picMk id="4104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52:53.305" v="328" actId="1076"/>
          <ac:picMkLst>
            <pc:docMk/>
            <pc:sldMk cId="3542354369" sldId="261"/>
            <ac:picMk id="4144" creationId="{00000000-0000-0000-0000-000000000000}"/>
          </ac:picMkLst>
        </pc:picChg>
      </pc:sldChg>
      <pc:sldChg chg="delSp modSp mod modAnim">
        <pc:chgData name="aasmaamohamed2018@outlook.com" userId="1aedb61f1d59dc0c" providerId="LiveId" clId="{70573D27-8318-4D94-8675-E3190744065B}" dt="2020-09-25T19:56:54.435" v="410" actId="20577"/>
        <pc:sldMkLst>
          <pc:docMk/>
          <pc:sldMk cId="970866103" sldId="262"/>
        </pc:sldMkLst>
        <pc:spChg chg="mod">
          <ac:chgData name="aasmaamohamed2018@outlook.com" userId="1aedb61f1d59dc0c" providerId="LiveId" clId="{70573D27-8318-4D94-8675-E3190744065B}" dt="2020-09-25T19:49:06.768" v="264" actId="1076"/>
          <ac:spMkLst>
            <pc:docMk/>
            <pc:sldMk cId="970866103" sldId="262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6:54.435" v="410" actId="20577"/>
          <ac:spMkLst>
            <pc:docMk/>
            <pc:sldMk cId="970866103" sldId="262"/>
            <ac:spMk id="4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0:19.410" v="322" actId="14100"/>
          <ac:spMkLst>
            <pc:docMk/>
            <pc:sldMk cId="970866103" sldId="262"/>
            <ac:spMk id="4107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19:46:29.428" v="219" actId="478"/>
          <ac:spMkLst>
            <pc:docMk/>
            <pc:sldMk cId="970866103" sldId="262"/>
            <ac:spMk id="4108" creationId="{00000000-0000-0000-0000-000000000000}"/>
          </ac:spMkLst>
        </pc:spChg>
        <pc:spChg chg="del">
          <ac:chgData name="aasmaamohamed2018@outlook.com" userId="1aedb61f1d59dc0c" providerId="LiveId" clId="{70573D27-8318-4D94-8675-E3190744065B}" dt="2020-09-25T19:46:42.013" v="222" actId="478"/>
          <ac:spMkLst>
            <pc:docMk/>
            <pc:sldMk cId="970866103" sldId="262"/>
            <ac:spMk id="410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0:10.423" v="319" actId="1076"/>
          <ac:spMkLst>
            <pc:docMk/>
            <pc:sldMk cId="970866103" sldId="262"/>
            <ac:spMk id="411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1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1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2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3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5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7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8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2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3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32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33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35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36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37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3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4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41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42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49:02.927" v="263" actId="1076"/>
          <ac:spMkLst>
            <pc:docMk/>
            <pc:sldMk cId="970866103" sldId="262"/>
            <ac:spMk id="4143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19:50:24.500" v="323" actId="14100"/>
          <ac:spMkLst>
            <pc:docMk/>
            <pc:sldMk cId="970866103" sldId="262"/>
            <ac:spMk id="4145" creationId="{00000000-0000-0000-0000-000000000000}"/>
          </ac:spMkLst>
        </pc:spChg>
        <pc:grpChg chg="mod">
          <ac:chgData name="aasmaamohamed2018@outlook.com" userId="1aedb61f1d59dc0c" providerId="LiveId" clId="{70573D27-8318-4D94-8675-E3190744065B}" dt="2020-09-25T19:49:02.927" v="263" actId="1076"/>
          <ac:grpSpMkLst>
            <pc:docMk/>
            <pc:sldMk cId="970866103" sldId="262"/>
            <ac:grpSpMk id="4117" creationId="{00000000-0000-0000-0000-000000000000}"/>
          </ac:grpSpMkLst>
        </pc:grpChg>
        <pc:grpChg chg="mod">
          <ac:chgData name="aasmaamohamed2018@outlook.com" userId="1aedb61f1d59dc0c" providerId="LiveId" clId="{70573D27-8318-4D94-8675-E3190744065B}" dt="2020-09-25T19:49:02.927" v="263" actId="1076"/>
          <ac:grpSpMkLst>
            <pc:docMk/>
            <pc:sldMk cId="970866103" sldId="262"/>
            <ac:grpSpMk id="4118" creationId="{00000000-0000-0000-0000-000000000000}"/>
          </ac:grpSpMkLst>
        </pc:grpChg>
        <pc:grpChg chg="mod">
          <ac:chgData name="aasmaamohamed2018@outlook.com" userId="1aedb61f1d59dc0c" providerId="LiveId" clId="{70573D27-8318-4D94-8675-E3190744065B}" dt="2020-09-25T19:49:02.927" v="263" actId="1076"/>
          <ac:grpSpMkLst>
            <pc:docMk/>
            <pc:sldMk cId="970866103" sldId="262"/>
            <ac:grpSpMk id="4120" creationId="{00000000-0000-0000-0000-000000000000}"/>
          </ac:grpSpMkLst>
        </pc:grpChg>
        <pc:grpChg chg="mod">
          <ac:chgData name="aasmaamohamed2018@outlook.com" userId="1aedb61f1d59dc0c" providerId="LiveId" clId="{70573D27-8318-4D94-8675-E3190744065B}" dt="2020-09-25T19:49:02.927" v="263" actId="1076"/>
          <ac:grpSpMkLst>
            <pc:docMk/>
            <pc:sldMk cId="970866103" sldId="262"/>
            <ac:grpSpMk id="4126" creationId="{00000000-0000-0000-0000-000000000000}"/>
          </ac:grpSpMkLst>
        </pc:grpChg>
        <pc:grpChg chg="mod">
          <ac:chgData name="aasmaamohamed2018@outlook.com" userId="1aedb61f1d59dc0c" providerId="LiveId" clId="{70573D27-8318-4D94-8675-E3190744065B}" dt="2020-09-25T19:49:02.927" v="263" actId="1076"/>
          <ac:grpSpMkLst>
            <pc:docMk/>
            <pc:sldMk cId="970866103" sldId="262"/>
            <ac:grpSpMk id="4131" creationId="{00000000-0000-0000-0000-000000000000}"/>
          </ac:grpSpMkLst>
        </pc:grpChg>
        <pc:grpChg chg="mod">
          <ac:chgData name="aasmaamohamed2018@outlook.com" userId="1aedb61f1d59dc0c" providerId="LiveId" clId="{70573D27-8318-4D94-8675-E3190744065B}" dt="2020-09-25T19:49:02.927" v="263" actId="1076"/>
          <ac:grpSpMkLst>
            <pc:docMk/>
            <pc:sldMk cId="970866103" sldId="262"/>
            <ac:grpSpMk id="4134" creationId="{00000000-0000-0000-0000-000000000000}"/>
          </ac:grpSpMkLst>
        </pc:grpChg>
        <pc:grpChg chg="mod">
          <ac:chgData name="aasmaamohamed2018@outlook.com" userId="1aedb61f1d59dc0c" providerId="LiveId" clId="{70573D27-8318-4D94-8675-E3190744065B}" dt="2020-09-25T19:49:02.927" v="263" actId="1076"/>
          <ac:grpSpMkLst>
            <pc:docMk/>
            <pc:sldMk cId="970866103" sldId="262"/>
            <ac:grpSpMk id="4138" creationId="{00000000-0000-0000-0000-000000000000}"/>
          </ac:grpSpMkLst>
        </pc:grpChg>
        <pc:picChg chg="mod">
          <ac:chgData name="aasmaamohamed2018@outlook.com" userId="1aedb61f1d59dc0c" providerId="LiveId" clId="{70573D27-8318-4D94-8675-E3190744065B}" dt="2020-09-25T19:49:16.362" v="266" actId="14100"/>
          <ac:picMkLst>
            <pc:docMk/>
            <pc:sldMk cId="970866103" sldId="262"/>
            <ac:picMk id="4102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51:35.607" v="324" actId="1076"/>
          <ac:picMkLst>
            <pc:docMk/>
            <pc:sldMk cId="970866103" sldId="262"/>
            <ac:picMk id="4103" creationId="{00000000-0000-0000-0000-000000000000}"/>
          </ac:picMkLst>
        </pc:picChg>
        <pc:picChg chg="del">
          <ac:chgData name="aasmaamohamed2018@outlook.com" userId="1aedb61f1d59dc0c" providerId="LiveId" clId="{70573D27-8318-4D94-8675-E3190744065B}" dt="2020-09-25T19:46:43.686" v="223" actId="478"/>
          <ac:picMkLst>
            <pc:docMk/>
            <pc:sldMk cId="970866103" sldId="262"/>
            <ac:picMk id="4104" creationId="{00000000-0000-0000-0000-000000000000}"/>
          </ac:picMkLst>
        </pc:picChg>
        <pc:picChg chg="del mod">
          <ac:chgData name="aasmaamohamed2018@outlook.com" userId="1aedb61f1d59dc0c" providerId="LiveId" clId="{70573D27-8318-4D94-8675-E3190744065B}" dt="2020-09-25T19:46:24.506" v="217" actId="478"/>
          <ac:picMkLst>
            <pc:docMk/>
            <pc:sldMk cId="970866103" sldId="262"/>
            <ac:picMk id="4105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50:14.447" v="321" actId="14100"/>
          <ac:picMkLst>
            <pc:docMk/>
            <pc:sldMk cId="970866103" sldId="262"/>
            <ac:picMk id="4106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19:49:57.771" v="315" actId="14100"/>
          <ac:picMkLst>
            <pc:docMk/>
            <pc:sldMk cId="970866103" sldId="262"/>
            <ac:picMk id="4144" creationId="{00000000-0000-0000-0000-000000000000}"/>
          </ac:picMkLst>
        </pc:picChg>
      </pc:sldChg>
      <pc:sldChg chg="addSp delSp modSp add mod">
        <pc:chgData name="aasmaamohamed2018@outlook.com" userId="1aedb61f1d59dc0c" providerId="LiveId" clId="{70573D27-8318-4D94-8675-E3190744065B}" dt="2020-09-25T20:00:09.772" v="427" actId="1076"/>
        <pc:sldMkLst>
          <pc:docMk/>
          <pc:sldMk cId="857944840" sldId="263"/>
        </pc:sldMkLst>
        <pc:spChg chg="del mod">
          <ac:chgData name="aasmaamohamed2018@outlook.com" userId="1aedb61f1d59dc0c" providerId="LiveId" clId="{70573D27-8318-4D94-8675-E3190744065B}" dt="2020-09-25T20:00:01.775" v="425"/>
          <ac:spMkLst>
            <pc:docMk/>
            <pc:sldMk cId="857944840" sldId="263"/>
            <ac:spMk id="49" creationId="{48A602E2-781E-4C46-9731-731AD6EA3485}"/>
          </ac:spMkLst>
        </pc:spChg>
        <pc:spChg chg="mod">
          <ac:chgData name="aasmaamohamed2018@outlook.com" userId="1aedb61f1d59dc0c" providerId="LiveId" clId="{70573D27-8318-4D94-8675-E3190744065B}" dt="2020-09-25T20:00:05.201" v="426" actId="122"/>
          <ac:spMkLst>
            <pc:docMk/>
            <pc:sldMk cId="857944840" sldId="263"/>
            <ac:spMk id="4109" creationId="{00000000-0000-0000-0000-000000000000}"/>
          </ac:spMkLst>
        </pc:spChg>
        <pc:picChg chg="add mod">
          <ac:chgData name="aasmaamohamed2018@outlook.com" userId="1aedb61f1d59dc0c" providerId="LiveId" clId="{70573D27-8318-4D94-8675-E3190744065B}" dt="2020-09-25T20:00:09.772" v="427" actId="1076"/>
          <ac:picMkLst>
            <pc:docMk/>
            <pc:sldMk cId="857944840" sldId="263"/>
            <ac:picMk id="5" creationId="{947925DB-6550-41EB-B992-B19C9279795F}"/>
          </ac:picMkLst>
        </pc:picChg>
      </pc:sldChg>
      <pc:sldChg chg="addSp delSp modSp add mod delAnim modAnim">
        <pc:chgData name="aasmaamohamed2018@outlook.com" userId="1aedb61f1d59dc0c" providerId="LiveId" clId="{70573D27-8318-4D94-8675-E3190744065B}" dt="2020-09-25T20:01:10.311" v="452" actId="20577"/>
        <pc:sldMkLst>
          <pc:docMk/>
          <pc:sldMk cId="1031780986" sldId="264"/>
        </pc:sldMkLst>
        <pc:spChg chg="del mod">
          <ac:chgData name="aasmaamohamed2018@outlook.com" userId="1aedb61f1d59dc0c" providerId="LiveId" clId="{70573D27-8318-4D94-8675-E3190744065B}" dt="2020-09-25T20:00:27.558" v="429" actId="478"/>
          <ac:spMkLst>
            <pc:docMk/>
            <pc:sldMk cId="1031780986" sldId="264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1:10.311" v="452" actId="20577"/>
          <ac:spMkLst>
            <pc:docMk/>
            <pc:sldMk cId="1031780986" sldId="264"/>
            <ac:spMk id="4107" creationId="{00000000-0000-0000-0000-000000000000}"/>
          </ac:spMkLst>
        </pc:spChg>
        <pc:spChg chg="add del mod">
          <ac:chgData name="aasmaamohamed2018@outlook.com" userId="1aedb61f1d59dc0c" providerId="LiveId" clId="{70573D27-8318-4D94-8675-E3190744065B}" dt="2020-09-25T20:00:40.894" v="438" actId="20577"/>
          <ac:spMkLst>
            <pc:docMk/>
            <pc:sldMk cId="1031780986" sldId="264"/>
            <ac:spMk id="411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1:03.856" v="446" actId="20577"/>
          <ac:spMkLst>
            <pc:docMk/>
            <pc:sldMk cId="1031780986" sldId="264"/>
            <ac:spMk id="4145" creationId="{00000000-0000-0000-0000-000000000000}"/>
          </ac:spMkLst>
        </pc:spChg>
        <pc:picChg chg="add mod">
          <ac:chgData name="aasmaamohamed2018@outlook.com" userId="1aedb61f1d59dc0c" providerId="LiveId" clId="{70573D27-8318-4D94-8675-E3190744065B}" dt="2020-09-25T20:00:57.077" v="441" actId="1076"/>
          <ac:picMkLst>
            <pc:docMk/>
            <pc:sldMk cId="1031780986" sldId="264"/>
            <ac:picMk id="6" creationId="{CF65A4D6-F698-44FF-AEF5-1BF7BBB497F5}"/>
          </ac:picMkLst>
        </pc:picChg>
      </pc:sldChg>
      <pc:sldChg chg="addSp delSp modSp add mod delAnim modAnim">
        <pc:chgData name="aasmaamohamed2018@outlook.com" userId="1aedb61f1d59dc0c" providerId="LiveId" clId="{70573D27-8318-4D94-8675-E3190744065B}" dt="2020-09-25T20:02:03.915" v="480" actId="20577"/>
        <pc:sldMkLst>
          <pc:docMk/>
          <pc:sldMk cId="3116507658" sldId="265"/>
        </pc:sldMkLst>
        <pc:spChg chg="del mod">
          <ac:chgData name="aasmaamohamed2018@outlook.com" userId="1aedb61f1d59dc0c" providerId="LiveId" clId="{70573D27-8318-4D94-8675-E3190744065B}" dt="2020-09-25T20:01:26.221" v="462" actId="478"/>
          <ac:spMkLst>
            <pc:docMk/>
            <pc:sldMk cId="3116507658" sldId="265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2:03.915" v="480" actId="20577"/>
          <ac:spMkLst>
            <pc:docMk/>
            <pc:sldMk cId="3116507658" sldId="265"/>
            <ac:spMk id="4108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1:57.411" v="475" actId="20577"/>
          <ac:spMkLst>
            <pc:docMk/>
            <pc:sldMk cId="3116507658" sldId="265"/>
            <ac:spMk id="410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1:22.400" v="460" actId="20577"/>
          <ac:spMkLst>
            <pc:docMk/>
            <pc:sldMk cId="3116507658" sldId="265"/>
            <ac:spMk id="4110" creationId="{00000000-0000-0000-0000-000000000000}"/>
          </ac:spMkLst>
        </pc:spChg>
        <pc:picChg chg="add mod">
          <ac:chgData name="aasmaamohamed2018@outlook.com" userId="1aedb61f1d59dc0c" providerId="LiveId" clId="{70573D27-8318-4D94-8675-E3190744065B}" dt="2020-09-25T20:01:46.628" v="465" actId="1076"/>
          <ac:picMkLst>
            <pc:docMk/>
            <pc:sldMk cId="3116507658" sldId="265"/>
            <ac:picMk id="6" creationId="{01EFDEDB-2E6F-419F-A14E-125F4F600C06}"/>
          </ac:picMkLst>
        </pc:picChg>
        <pc:picChg chg="mod">
          <ac:chgData name="aasmaamohamed2018@outlook.com" userId="1aedb61f1d59dc0c" providerId="LiveId" clId="{70573D27-8318-4D94-8675-E3190744065B}" dt="2020-09-25T20:01:49.020" v="466" actId="1076"/>
          <ac:picMkLst>
            <pc:docMk/>
            <pc:sldMk cId="3116507658" sldId="265"/>
            <ac:picMk id="4106" creationId="{00000000-0000-0000-0000-000000000000}"/>
          </ac:picMkLst>
        </pc:picChg>
      </pc:sldChg>
      <pc:sldChg chg="addSp delSp modSp add mod delAnim">
        <pc:chgData name="aasmaamohamed2018@outlook.com" userId="1aedb61f1d59dc0c" providerId="LiveId" clId="{70573D27-8318-4D94-8675-E3190744065B}" dt="2020-09-25T20:02:49.669" v="502" actId="20577"/>
        <pc:sldMkLst>
          <pc:docMk/>
          <pc:sldMk cId="948225310" sldId="266"/>
        </pc:sldMkLst>
        <pc:spChg chg="del mod">
          <ac:chgData name="aasmaamohamed2018@outlook.com" userId="1aedb61f1d59dc0c" providerId="LiveId" clId="{70573D27-8318-4D94-8675-E3190744065B}" dt="2020-09-25T20:02:18.678" v="488" actId="478"/>
          <ac:spMkLst>
            <pc:docMk/>
            <pc:sldMk cId="948225310" sldId="266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2:43.923" v="497" actId="20577"/>
          <ac:spMkLst>
            <pc:docMk/>
            <pc:sldMk cId="948225310" sldId="266"/>
            <ac:spMk id="4107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2:14.328" v="486" actId="20577"/>
          <ac:spMkLst>
            <pc:docMk/>
            <pc:sldMk cId="948225310" sldId="266"/>
            <ac:spMk id="4110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02:49.669" v="502" actId="20577"/>
          <ac:spMkLst>
            <pc:docMk/>
            <pc:sldMk cId="948225310" sldId="266"/>
            <ac:spMk id="4145" creationId="{00000000-0000-0000-0000-000000000000}"/>
          </ac:spMkLst>
        </pc:spChg>
        <pc:picChg chg="add mod">
          <ac:chgData name="aasmaamohamed2018@outlook.com" userId="1aedb61f1d59dc0c" providerId="LiveId" clId="{70573D27-8318-4D94-8675-E3190744065B}" dt="2020-09-25T20:02:35.889" v="492" actId="1076"/>
          <ac:picMkLst>
            <pc:docMk/>
            <pc:sldMk cId="948225310" sldId="266"/>
            <ac:picMk id="6" creationId="{25F5AECF-CD67-49BE-B0AD-F257119FE514}"/>
          </ac:picMkLst>
        </pc:picChg>
      </pc:sldChg>
      <pc:sldChg chg="addSp delSp modSp add mod delAnim modAnim">
        <pc:chgData name="aasmaamohamed2018@outlook.com" userId="1aedb61f1d59dc0c" providerId="LiveId" clId="{70573D27-8318-4D94-8675-E3190744065B}" dt="2020-09-25T20:06:46.591" v="601" actId="20577"/>
        <pc:sldMkLst>
          <pc:docMk/>
          <pc:sldMk cId="1413864627" sldId="267"/>
        </pc:sldMkLst>
        <pc:spChg chg="mod">
          <ac:chgData name="aasmaamohamed2018@outlook.com" userId="1aedb61f1d59dc0c" providerId="LiveId" clId="{70573D27-8318-4D94-8675-E3190744065B}" dt="2020-09-25T20:06:46.591" v="601" actId="20577"/>
          <ac:spMkLst>
            <pc:docMk/>
            <pc:sldMk cId="1413864627" sldId="267"/>
            <ac:spMk id="49" creationId="{48A602E2-781E-4C46-9731-731AD6EA3485}"/>
          </ac:spMkLst>
        </pc:spChg>
        <pc:spChg chg="del mod">
          <ac:chgData name="aasmaamohamed2018@outlook.com" userId="1aedb61f1d59dc0c" providerId="LiveId" clId="{70573D27-8318-4D94-8675-E3190744065B}" dt="2020-09-25T20:04:33.142" v="548" actId="478"/>
          <ac:spMkLst>
            <pc:docMk/>
            <pc:sldMk cId="1413864627" sldId="267"/>
            <ac:spMk id="4109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04:33.173" v="550"/>
          <ac:spMkLst>
            <pc:docMk/>
            <pc:sldMk cId="1413864627" sldId="267"/>
            <ac:spMk id="4110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04:53.519" v="554" actId="478"/>
          <ac:spMkLst>
            <pc:docMk/>
            <pc:sldMk cId="1413864627" sldId="267"/>
            <ac:spMk id="4145" creationId="{00000000-0000-0000-0000-000000000000}"/>
          </ac:spMkLst>
        </pc:spChg>
        <pc:grpChg chg="mod">
          <ac:chgData name="aasmaamohamed2018@outlook.com" userId="1aedb61f1d59dc0c" providerId="LiveId" clId="{70573D27-8318-4D94-8675-E3190744065B}" dt="2020-09-25T20:04:06.547" v="542" actId="1076"/>
          <ac:grpSpMkLst>
            <pc:docMk/>
            <pc:sldMk cId="1413864627" sldId="267"/>
            <ac:grpSpMk id="3" creationId="{00000000-0000-0000-0000-000000000000}"/>
          </ac:grpSpMkLst>
        </pc:grpChg>
        <pc:picChg chg="mod">
          <ac:chgData name="aasmaamohamed2018@outlook.com" userId="1aedb61f1d59dc0c" providerId="LiveId" clId="{70573D27-8318-4D94-8675-E3190744065B}" dt="2020-09-25T20:04:06.547" v="542" actId="1076"/>
          <ac:picMkLst>
            <pc:docMk/>
            <pc:sldMk cId="1413864627" sldId="267"/>
            <ac:picMk id="2" creationId="{00000000-0000-0000-0000-000000000000}"/>
          </ac:picMkLst>
        </pc:picChg>
        <pc:picChg chg="add mod">
          <ac:chgData name="aasmaamohamed2018@outlook.com" userId="1aedb61f1d59dc0c" providerId="LiveId" clId="{70573D27-8318-4D94-8675-E3190744065B}" dt="2020-09-25T20:04:29.678" v="546" actId="1076"/>
          <ac:picMkLst>
            <pc:docMk/>
            <pc:sldMk cId="1413864627" sldId="267"/>
            <ac:picMk id="5" creationId="{7427C17D-5C86-4CA0-937D-12FFAE5CAF35}"/>
          </ac:picMkLst>
        </pc:picChg>
        <pc:picChg chg="add mod">
          <ac:chgData name="aasmaamohamed2018@outlook.com" userId="1aedb61f1d59dc0c" providerId="LiveId" clId="{70573D27-8318-4D94-8675-E3190744065B}" dt="2020-09-25T20:04:44.890" v="552" actId="1076"/>
          <ac:picMkLst>
            <pc:docMk/>
            <pc:sldMk cId="1413864627" sldId="267"/>
            <ac:picMk id="7" creationId="{7E007756-E832-4606-BDE3-5DA260853D33}"/>
          </ac:picMkLst>
        </pc:picChg>
        <pc:picChg chg="add mod">
          <ac:chgData name="aasmaamohamed2018@outlook.com" userId="1aedb61f1d59dc0c" providerId="LiveId" clId="{70573D27-8318-4D94-8675-E3190744065B}" dt="2020-09-25T20:05:07.361" v="556" actId="1076"/>
          <ac:picMkLst>
            <pc:docMk/>
            <pc:sldMk cId="1413864627" sldId="267"/>
            <ac:picMk id="9" creationId="{84084B5D-3972-4E15-AE9F-85A7D0D0DFF1}"/>
          </ac:picMkLst>
        </pc:picChg>
        <pc:picChg chg="mod">
          <ac:chgData name="aasmaamohamed2018@outlook.com" userId="1aedb61f1d59dc0c" providerId="LiveId" clId="{70573D27-8318-4D94-8675-E3190744065B}" dt="2020-09-25T20:04:06.547" v="542" actId="1076"/>
          <ac:picMkLst>
            <pc:docMk/>
            <pc:sldMk cId="1413864627" sldId="267"/>
            <ac:picMk id="58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20:04:07.470" v="543" actId="1076"/>
          <ac:picMkLst>
            <pc:docMk/>
            <pc:sldMk cId="1413864627" sldId="267"/>
            <ac:picMk id="4106" creationId="{00000000-0000-0000-0000-000000000000}"/>
          </ac:picMkLst>
        </pc:picChg>
      </pc:sldChg>
      <pc:sldChg chg="addSp delSp modSp add mod modAnim">
        <pc:chgData name="aasmaamohamed2018@outlook.com" userId="1aedb61f1d59dc0c" providerId="LiveId" clId="{70573D27-8318-4D94-8675-E3190744065B}" dt="2020-09-25T20:09:29.678" v="659" actId="14100"/>
        <pc:sldMkLst>
          <pc:docMk/>
          <pc:sldMk cId="2652171110" sldId="268"/>
        </pc:sldMkLst>
        <pc:spChg chg="mod">
          <ac:chgData name="aasmaamohamed2018@outlook.com" userId="1aedb61f1d59dc0c" providerId="LiveId" clId="{70573D27-8318-4D94-8675-E3190744065B}" dt="2020-09-25T20:07:26.566" v="637" actId="20577"/>
          <ac:spMkLst>
            <pc:docMk/>
            <pc:sldMk cId="2652171110" sldId="268"/>
            <ac:spMk id="4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08:37.906" v="650" actId="478"/>
          <ac:spMkLst>
            <pc:docMk/>
            <pc:sldMk cId="2652171110" sldId="268"/>
            <ac:spMk id="4107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07:37.270" v="639" actId="478"/>
          <ac:spMkLst>
            <pc:docMk/>
            <pc:sldMk cId="2652171110" sldId="268"/>
            <ac:spMk id="4110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07:57.131" v="643" actId="478"/>
          <ac:spMkLst>
            <pc:docMk/>
            <pc:sldMk cId="2652171110" sldId="268"/>
            <ac:spMk id="4145" creationId="{00000000-0000-0000-0000-000000000000}"/>
          </ac:spMkLst>
        </pc:spChg>
        <pc:picChg chg="add mod">
          <ac:chgData name="aasmaamohamed2018@outlook.com" userId="1aedb61f1d59dc0c" providerId="LiveId" clId="{70573D27-8318-4D94-8675-E3190744065B}" dt="2020-09-25T20:09:29.678" v="659" actId="14100"/>
          <ac:picMkLst>
            <pc:docMk/>
            <pc:sldMk cId="2652171110" sldId="268"/>
            <ac:picMk id="6" creationId="{A8CD9E9A-A4D9-4DEA-9596-27ACEEAAAEF7}"/>
          </ac:picMkLst>
        </pc:picChg>
        <pc:picChg chg="add mod">
          <ac:chgData name="aasmaamohamed2018@outlook.com" userId="1aedb61f1d59dc0c" providerId="LiveId" clId="{70573D27-8318-4D94-8675-E3190744065B}" dt="2020-09-25T20:09:24.289" v="657" actId="14100"/>
          <ac:picMkLst>
            <pc:docMk/>
            <pc:sldMk cId="2652171110" sldId="268"/>
            <ac:picMk id="8" creationId="{5A70B494-D8F3-48A2-AE47-B25E2FA4AD33}"/>
          </ac:picMkLst>
        </pc:picChg>
        <pc:picChg chg="add mod">
          <ac:chgData name="aasmaamohamed2018@outlook.com" userId="1aedb61f1d59dc0c" providerId="LiveId" clId="{70573D27-8318-4D94-8675-E3190744065B}" dt="2020-09-25T20:09:20.210" v="656" actId="1076"/>
          <ac:picMkLst>
            <pc:docMk/>
            <pc:sldMk cId="2652171110" sldId="268"/>
            <ac:picMk id="10" creationId="{90A308A2-A95E-4A46-B17D-51251F3EBBD7}"/>
          </ac:picMkLst>
        </pc:picChg>
      </pc:sldChg>
      <pc:sldChg chg="modSp add mod">
        <pc:chgData name="aasmaamohamed2018@outlook.com" userId="1aedb61f1d59dc0c" providerId="LiveId" clId="{70573D27-8318-4D94-8675-E3190744065B}" dt="2020-09-25T20:11:26.018" v="697" actId="20577"/>
        <pc:sldMkLst>
          <pc:docMk/>
          <pc:sldMk cId="3812882875" sldId="269"/>
        </pc:sldMkLst>
        <pc:spChg chg="mod">
          <ac:chgData name="aasmaamohamed2018@outlook.com" userId="1aedb61f1d59dc0c" providerId="LiveId" clId="{70573D27-8318-4D94-8675-E3190744065B}" dt="2020-09-25T20:10:53.973" v="680" actId="1076"/>
          <ac:spMkLst>
            <pc:docMk/>
            <pc:sldMk cId="3812882875" sldId="269"/>
            <ac:spMk id="4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11:26.018" v="697" actId="20577"/>
          <ac:spMkLst>
            <pc:docMk/>
            <pc:sldMk cId="3812882875" sldId="269"/>
            <ac:spMk id="4108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11:13.308" v="691" actId="20577"/>
          <ac:spMkLst>
            <pc:docMk/>
            <pc:sldMk cId="3812882875" sldId="269"/>
            <ac:spMk id="4109" creationId="{00000000-0000-0000-0000-000000000000}"/>
          </ac:spMkLst>
        </pc:spChg>
        <pc:spChg chg="mod">
          <ac:chgData name="aasmaamohamed2018@outlook.com" userId="1aedb61f1d59dc0c" providerId="LiveId" clId="{70573D27-8318-4D94-8675-E3190744065B}" dt="2020-09-25T20:11:07.807" v="685" actId="20577"/>
          <ac:spMkLst>
            <pc:docMk/>
            <pc:sldMk cId="3812882875" sldId="269"/>
            <ac:spMk id="4110" creationId="{00000000-0000-0000-0000-000000000000}"/>
          </ac:spMkLst>
        </pc:spChg>
      </pc:sldChg>
      <pc:sldChg chg="addSp delSp modSp add mod modAnim">
        <pc:chgData name="aasmaamohamed2018@outlook.com" userId="1aedb61f1d59dc0c" providerId="LiveId" clId="{70573D27-8318-4D94-8675-E3190744065B}" dt="2020-09-25T20:13:52.636" v="766" actId="20577"/>
        <pc:sldMkLst>
          <pc:docMk/>
          <pc:sldMk cId="764804377" sldId="270"/>
        </pc:sldMkLst>
        <pc:spChg chg="mod">
          <ac:chgData name="aasmaamohamed2018@outlook.com" userId="1aedb61f1d59dc0c" providerId="LiveId" clId="{70573D27-8318-4D94-8675-E3190744065B}" dt="2020-09-25T20:13:52.636" v="766" actId="20577"/>
          <ac:spMkLst>
            <pc:docMk/>
            <pc:sldMk cId="764804377" sldId="270"/>
            <ac:spMk id="4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12:41.202" v="743" actId="478"/>
          <ac:spMkLst>
            <pc:docMk/>
            <pc:sldMk cId="764804377" sldId="270"/>
            <ac:spMk id="4107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13:33.353" v="759" actId="478"/>
          <ac:spMkLst>
            <pc:docMk/>
            <pc:sldMk cId="764804377" sldId="270"/>
            <ac:spMk id="4110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13:15.082" v="755" actId="478"/>
          <ac:spMkLst>
            <pc:docMk/>
            <pc:sldMk cId="764804377" sldId="270"/>
            <ac:spMk id="4145" creationId="{00000000-0000-0000-0000-000000000000}"/>
          </ac:spMkLst>
        </pc:spChg>
        <pc:picChg chg="add mod">
          <ac:chgData name="aasmaamohamed2018@outlook.com" userId="1aedb61f1d59dc0c" providerId="LiveId" clId="{70573D27-8318-4D94-8675-E3190744065B}" dt="2020-09-25T20:13:08.517" v="750" actId="1076"/>
          <ac:picMkLst>
            <pc:docMk/>
            <pc:sldMk cId="764804377" sldId="270"/>
            <ac:picMk id="6" creationId="{99F33417-E0B5-466E-B411-C934E1E757FF}"/>
          </ac:picMkLst>
        </pc:picChg>
        <pc:picChg chg="add mod">
          <ac:chgData name="aasmaamohamed2018@outlook.com" userId="1aedb61f1d59dc0c" providerId="LiveId" clId="{70573D27-8318-4D94-8675-E3190744065B}" dt="2020-09-25T20:13:29.390" v="757" actId="1076"/>
          <ac:picMkLst>
            <pc:docMk/>
            <pc:sldMk cId="764804377" sldId="270"/>
            <ac:picMk id="8" creationId="{8C603FD3-9862-4605-9607-3559B53B949A}"/>
          </ac:picMkLst>
        </pc:picChg>
        <pc:picChg chg="add mod">
          <ac:chgData name="aasmaamohamed2018@outlook.com" userId="1aedb61f1d59dc0c" providerId="LiveId" clId="{70573D27-8318-4D94-8675-E3190744065B}" dt="2020-09-25T20:13:45.890" v="761" actId="1076"/>
          <ac:picMkLst>
            <pc:docMk/>
            <pc:sldMk cId="764804377" sldId="270"/>
            <ac:picMk id="10" creationId="{62BFB3D2-7546-4B71-9574-E7259BA595A0}"/>
          </ac:picMkLst>
        </pc:picChg>
        <pc:picChg chg="mod">
          <ac:chgData name="aasmaamohamed2018@outlook.com" userId="1aedb61f1d59dc0c" providerId="LiveId" clId="{70573D27-8318-4D94-8675-E3190744065B}" dt="2020-09-25T20:13:05.753" v="749" actId="1076"/>
          <ac:picMkLst>
            <pc:docMk/>
            <pc:sldMk cId="764804377" sldId="270"/>
            <ac:picMk id="4104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20:13:03.165" v="748" actId="1076"/>
          <ac:picMkLst>
            <pc:docMk/>
            <pc:sldMk cId="764804377" sldId="270"/>
            <ac:picMk id="4106" creationId="{00000000-0000-0000-0000-000000000000}"/>
          </ac:picMkLst>
        </pc:picChg>
      </pc:sldChg>
      <pc:sldChg chg="addSp delSp modSp add mod modAnim">
        <pc:chgData name="aasmaamohamed2018@outlook.com" userId="1aedb61f1d59dc0c" providerId="LiveId" clId="{70573D27-8318-4D94-8675-E3190744065B}" dt="2020-09-25T20:21:32.463" v="809" actId="1076"/>
        <pc:sldMkLst>
          <pc:docMk/>
          <pc:sldMk cId="3793654653" sldId="271"/>
        </pc:sldMkLst>
        <pc:spChg chg="add mod">
          <ac:chgData name="aasmaamohamed2018@outlook.com" userId="1aedb61f1d59dc0c" providerId="LiveId" clId="{70573D27-8318-4D94-8675-E3190744065B}" dt="2020-09-25T20:19:58.013" v="786" actId="2085"/>
          <ac:spMkLst>
            <pc:docMk/>
            <pc:sldMk cId="3793654653" sldId="271"/>
            <ac:spMk id="4" creationId="{6E5489AF-9028-45C6-BA09-9C8CC3100960}"/>
          </ac:spMkLst>
        </pc:spChg>
        <pc:spChg chg="del mod">
          <ac:chgData name="aasmaamohamed2018@outlook.com" userId="1aedb61f1d59dc0c" providerId="LiveId" clId="{70573D27-8318-4D94-8675-E3190744065B}" dt="2020-09-25T20:20:37.163" v="796" actId="478"/>
          <ac:spMkLst>
            <pc:docMk/>
            <pc:sldMk cId="3793654653" sldId="271"/>
            <ac:spMk id="4109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20:12.633" v="789" actId="478"/>
          <ac:spMkLst>
            <pc:docMk/>
            <pc:sldMk cId="3793654653" sldId="271"/>
            <ac:spMk id="4110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21:09.848" v="804" actId="478"/>
          <ac:spMkLst>
            <pc:docMk/>
            <pc:sldMk cId="3793654653" sldId="271"/>
            <ac:spMk id="4145" creationId="{00000000-0000-0000-0000-000000000000}"/>
          </ac:spMkLst>
        </pc:spChg>
        <pc:picChg chg="del">
          <ac:chgData name="aasmaamohamed2018@outlook.com" userId="1aedb61f1d59dc0c" providerId="LiveId" clId="{70573D27-8318-4D94-8675-E3190744065B}" dt="2020-09-25T20:19:11.393" v="767" actId="478"/>
          <ac:picMkLst>
            <pc:docMk/>
            <pc:sldMk cId="3793654653" sldId="271"/>
            <ac:picMk id="5" creationId="{947925DB-6550-41EB-B992-B19C9279795F}"/>
          </ac:picMkLst>
        </pc:picChg>
        <pc:picChg chg="add mod">
          <ac:chgData name="aasmaamohamed2018@outlook.com" userId="1aedb61f1d59dc0c" providerId="LiveId" clId="{70573D27-8318-4D94-8675-E3190744065B}" dt="2020-09-25T20:20:30.515" v="794" actId="1076"/>
          <ac:picMkLst>
            <pc:docMk/>
            <pc:sldMk cId="3793654653" sldId="271"/>
            <ac:picMk id="7" creationId="{EDFB04DC-6ABA-427A-928A-19776AA246D0}"/>
          </ac:picMkLst>
        </pc:picChg>
        <pc:picChg chg="add mod">
          <ac:chgData name="aasmaamohamed2018@outlook.com" userId="1aedb61f1d59dc0c" providerId="LiveId" clId="{70573D27-8318-4D94-8675-E3190744065B}" dt="2020-09-25T20:21:04.652" v="802" actId="1076"/>
          <ac:picMkLst>
            <pc:docMk/>
            <pc:sldMk cId="3793654653" sldId="271"/>
            <ac:picMk id="9" creationId="{0A264D63-9879-4748-ACB6-3A9BDB5432E6}"/>
          </ac:picMkLst>
        </pc:picChg>
        <pc:picChg chg="add mod">
          <ac:chgData name="aasmaamohamed2018@outlook.com" userId="1aedb61f1d59dc0c" providerId="LiveId" clId="{70573D27-8318-4D94-8675-E3190744065B}" dt="2020-09-25T20:21:32.463" v="809" actId="1076"/>
          <ac:picMkLst>
            <pc:docMk/>
            <pc:sldMk cId="3793654653" sldId="271"/>
            <ac:picMk id="11" creationId="{3A3F8E83-025E-46A7-AD78-68D9E0656B08}"/>
          </ac:picMkLst>
        </pc:picChg>
        <pc:picChg chg="mod">
          <ac:chgData name="aasmaamohamed2018@outlook.com" userId="1aedb61f1d59dc0c" providerId="LiveId" clId="{70573D27-8318-4D94-8675-E3190744065B}" dt="2020-09-25T20:20:03.904" v="787" actId="1076"/>
          <ac:picMkLst>
            <pc:docMk/>
            <pc:sldMk cId="3793654653" sldId="271"/>
            <ac:picMk id="4102" creationId="{00000000-0000-0000-0000-000000000000}"/>
          </ac:picMkLst>
        </pc:picChg>
      </pc:sldChg>
      <pc:sldChg chg="addSp delSp modSp add mod modAnim">
        <pc:chgData name="aasmaamohamed2018@outlook.com" userId="1aedb61f1d59dc0c" providerId="LiveId" clId="{70573D27-8318-4D94-8675-E3190744065B}" dt="2020-09-25T20:25:37.639" v="858" actId="14100"/>
        <pc:sldMkLst>
          <pc:docMk/>
          <pc:sldMk cId="1464649210" sldId="272"/>
        </pc:sldMkLst>
        <pc:spChg chg="add mod">
          <ac:chgData name="aasmaamohamed2018@outlook.com" userId="1aedb61f1d59dc0c" providerId="LiveId" clId="{70573D27-8318-4D94-8675-E3190744065B}" dt="2020-09-25T20:25:29.841" v="856" actId="14100"/>
          <ac:spMkLst>
            <pc:docMk/>
            <pc:sldMk cId="1464649210" sldId="272"/>
            <ac:spMk id="4" creationId="{CFC4B92D-FF39-4E89-AA25-45D2A9F1EA1B}"/>
          </ac:spMkLst>
        </pc:spChg>
        <pc:spChg chg="del">
          <ac:chgData name="aasmaamohamed2018@outlook.com" userId="1aedb61f1d59dc0c" providerId="LiveId" clId="{70573D27-8318-4D94-8675-E3190744065B}" dt="2020-09-25T20:24:48.761" v="849" actId="478"/>
          <ac:spMkLst>
            <pc:docMk/>
            <pc:sldMk cId="1464649210" sldId="272"/>
            <ac:spMk id="4107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22:19.711" v="834" actId="478"/>
          <ac:spMkLst>
            <pc:docMk/>
            <pc:sldMk cId="1464649210" sldId="272"/>
            <ac:spMk id="4110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24:18.444" v="844" actId="478"/>
          <ac:spMkLst>
            <pc:docMk/>
            <pc:sldMk cId="1464649210" sldId="272"/>
            <ac:spMk id="4145" creationId="{00000000-0000-0000-0000-000000000000}"/>
          </ac:spMkLst>
        </pc:spChg>
        <pc:picChg chg="del mod">
          <ac:chgData name="aasmaamohamed2018@outlook.com" userId="1aedb61f1d59dc0c" providerId="LiveId" clId="{70573D27-8318-4D94-8675-E3190744065B}" dt="2020-09-25T20:21:38.907" v="811" actId="478"/>
          <ac:picMkLst>
            <pc:docMk/>
            <pc:sldMk cId="1464649210" sldId="272"/>
            <ac:picMk id="6" creationId="{CF65A4D6-F698-44FF-AEF5-1BF7BBB497F5}"/>
          </ac:picMkLst>
        </pc:picChg>
        <pc:picChg chg="add mod">
          <ac:chgData name="aasmaamohamed2018@outlook.com" userId="1aedb61f1d59dc0c" providerId="LiveId" clId="{70573D27-8318-4D94-8675-E3190744065B}" dt="2020-09-25T20:24:13.043" v="842" actId="1076"/>
          <ac:picMkLst>
            <pc:docMk/>
            <pc:sldMk cId="1464649210" sldId="272"/>
            <ac:picMk id="7" creationId="{FDB37341-3EFA-4FFE-842A-03B8D1954CDF}"/>
          </ac:picMkLst>
        </pc:picChg>
        <pc:picChg chg="add mod">
          <ac:chgData name="aasmaamohamed2018@outlook.com" userId="1aedb61f1d59dc0c" providerId="LiveId" clId="{70573D27-8318-4D94-8675-E3190744065B}" dt="2020-09-25T20:25:22.321" v="855" actId="14100"/>
          <ac:picMkLst>
            <pc:docMk/>
            <pc:sldMk cId="1464649210" sldId="272"/>
            <ac:picMk id="9" creationId="{6D408552-B8FF-4083-9233-659C123822BC}"/>
          </ac:picMkLst>
        </pc:picChg>
        <pc:picChg chg="add mod">
          <ac:chgData name="aasmaamohamed2018@outlook.com" userId="1aedb61f1d59dc0c" providerId="LiveId" clId="{70573D27-8318-4D94-8675-E3190744065B}" dt="2020-09-25T20:25:37.639" v="858" actId="14100"/>
          <ac:picMkLst>
            <pc:docMk/>
            <pc:sldMk cId="1464649210" sldId="272"/>
            <ac:picMk id="11" creationId="{C556B9BD-DB11-47AC-8C96-D7D1C5988CF0}"/>
          </ac:picMkLst>
        </pc:picChg>
        <pc:picChg chg="mod">
          <ac:chgData name="aasmaamohamed2018@outlook.com" userId="1aedb61f1d59dc0c" providerId="LiveId" clId="{70573D27-8318-4D94-8675-E3190744065B}" dt="2020-09-25T20:24:08.973" v="841" actId="14100"/>
          <ac:picMkLst>
            <pc:docMk/>
            <pc:sldMk cId="1464649210" sldId="272"/>
            <ac:picMk id="4103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20:25:14.438" v="853" actId="14100"/>
          <ac:picMkLst>
            <pc:docMk/>
            <pc:sldMk cId="1464649210" sldId="272"/>
            <ac:picMk id="4144" creationId="{00000000-0000-0000-0000-000000000000}"/>
          </ac:picMkLst>
        </pc:picChg>
      </pc:sldChg>
      <pc:sldChg chg="addSp delSp modSp add mod modAnim">
        <pc:chgData name="aasmaamohamed2018@outlook.com" userId="1aedb61f1d59dc0c" providerId="LiveId" clId="{70573D27-8318-4D94-8675-E3190744065B}" dt="2020-09-25T20:29:04.190" v="905" actId="14100"/>
        <pc:sldMkLst>
          <pc:docMk/>
          <pc:sldMk cId="1560321996" sldId="273"/>
        </pc:sldMkLst>
        <pc:spChg chg="add mod">
          <ac:chgData name="aasmaamohamed2018@outlook.com" userId="1aedb61f1d59dc0c" providerId="LiveId" clId="{70573D27-8318-4D94-8675-E3190744065B}" dt="2020-09-25T20:26:31.602" v="877" actId="2085"/>
          <ac:spMkLst>
            <pc:docMk/>
            <pc:sldMk cId="1560321996" sldId="273"/>
            <ac:spMk id="4" creationId="{7A28E934-A08F-40EC-9093-84741AD7DF74}"/>
          </ac:spMkLst>
        </pc:spChg>
        <pc:spChg chg="del mod">
          <ac:chgData name="aasmaamohamed2018@outlook.com" userId="1aedb61f1d59dc0c" providerId="LiveId" clId="{70573D27-8318-4D94-8675-E3190744065B}" dt="2020-09-25T20:27:48.282" v="893" actId="478"/>
          <ac:spMkLst>
            <pc:docMk/>
            <pc:sldMk cId="1560321996" sldId="273"/>
            <ac:spMk id="4108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27:17.897" v="885" actId="478"/>
          <ac:spMkLst>
            <pc:docMk/>
            <pc:sldMk cId="1560321996" sldId="273"/>
            <ac:spMk id="4109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26:45.210" v="879" actId="478"/>
          <ac:spMkLst>
            <pc:docMk/>
            <pc:sldMk cId="1560321996" sldId="273"/>
            <ac:spMk id="4110" creationId="{00000000-0000-0000-0000-000000000000}"/>
          </ac:spMkLst>
        </pc:spChg>
        <pc:picChg chg="del">
          <ac:chgData name="aasmaamohamed2018@outlook.com" userId="1aedb61f1d59dc0c" providerId="LiveId" clId="{70573D27-8318-4D94-8675-E3190744065B}" dt="2020-09-25T20:25:50.166" v="859" actId="478"/>
          <ac:picMkLst>
            <pc:docMk/>
            <pc:sldMk cId="1560321996" sldId="273"/>
            <ac:picMk id="6" creationId="{01EFDEDB-2E6F-419F-A14E-125F4F600C06}"/>
          </ac:picMkLst>
        </pc:picChg>
        <pc:picChg chg="add mod">
          <ac:chgData name="aasmaamohamed2018@outlook.com" userId="1aedb61f1d59dc0c" providerId="LiveId" clId="{70573D27-8318-4D94-8675-E3190744065B}" dt="2020-09-25T20:27:41.786" v="891" actId="1076"/>
          <ac:picMkLst>
            <pc:docMk/>
            <pc:sldMk cId="1560321996" sldId="273"/>
            <ac:picMk id="7" creationId="{B314C663-B53F-4C90-9C5C-B5004A562961}"/>
          </ac:picMkLst>
        </pc:picChg>
        <pc:picChg chg="add mod">
          <ac:chgData name="aasmaamohamed2018@outlook.com" userId="1aedb61f1d59dc0c" providerId="LiveId" clId="{70573D27-8318-4D94-8675-E3190744065B}" dt="2020-09-25T20:29:04.190" v="905" actId="14100"/>
          <ac:picMkLst>
            <pc:docMk/>
            <pc:sldMk cId="1560321996" sldId="273"/>
            <ac:picMk id="9" creationId="{BEE51959-49ED-40EE-A15F-6B1DC5E93AA6}"/>
          </ac:picMkLst>
        </pc:picChg>
        <pc:picChg chg="add mod">
          <ac:chgData name="aasmaamohamed2018@outlook.com" userId="1aedb61f1d59dc0c" providerId="LiveId" clId="{70573D27-8318-4D94-8675-E3190744065B}" dt="2020-09-25T20:28:53.383" v="903" actId="14100"/>
          <ac:picMkLst>
            <pc:docMk/>
            <pc:sldMk cId="1560321996" sldId="273"/>
            <ac:picMk id="11" creationId="{4889B556-1383-45F9-BCF3-52FCE4582144}"/>
          </ac:picMkLst>
        </pc:picChg>
        <pc:picChg chg="mod">
          <ac:chgData name="aasmaamohamed2018@outlook.com" userId="1aedb61f1d59dc0c" providerId="LiveId" clId="{70573D27-8318-4D94-8675-E3190744065B}" dt="2020-09-25T20:28:59.703" v="904" actId="14100"/>
          <ac:picMkLst>
            <pc:docMk/>
            <pc:sldMk cId="1560321996" sldId="273"/>
            <ac:picMk id="4105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20:27:24.562" v="887" actId="1076"/>
          <ac:picMkLst>
            <pc:docMk/>
            <pc:sldMk cId="1560321996" sldId="273"/>
            <ac:picMk id="4106" creationId="{00000000-0000-0000-0000-000000000000}"/>
          </ac:picMkLst>
        </pc:picChg>
        <pc:picChg chg="mod">
          <ac:chgData name="aasmaamohamed2018@outlook.com" userId="1aedb61f1d59dc0c" providerId="LiveId" clId="{70573D27-8318-4D94-8675-E3190744065B}" dt="2020-09-25T20:27:37.922" v="890" actId="14100"/>
          <ac:picMkLst>
            <pc:docMk/>
            <pc:sldMk cId="1560321996" sldId="273"/>
            <ac:picMk id="4144" creationId="{00000000-0000-0000-0000-000000000000}"/>
          </ac:picMkLst>
        </pc:picChg>
      </pc:sldChg>
      <pc:sldChg chg="addSp delSp modSp add mod modAnim">
        <pc:chgData name="aasmaamohamed2018@outlook.com" userId="1aedb61f1d59dc0c" providerId="LiveId" clId="{70573D27-8318-4D94-8675-E3190744065B}" dt="2020-09-25T20:34:10.201" v="1021" actId="403"/>
        <pc:sldMkLst>
          <pc:docMk/>
          <pc:sldMk cId="8214252" sldId="274"/>
        </pc:sldMkLst>
        <pc:spChg chg="add del mod">
          <ac:chgData name="aasmaamohamed2018@outlook.com" userId="1aedb61f1d59dc0c" providerId="LiveId" clId="{70573D27-8318-4D94-8675-E3190744065B}" dt="2020-09-25T20:31:09.188" v="969" actId="1076"/>
          <ac:spMkLst>
            <pc:docMk/>
            <pc:sldMk cId="8214252" sldId="274"/>
            <ac:spMk id="4" creationId="{34760524-999B-44D9-A737-D170129FBC80}"/>
          </ac:spMkLst>
        </pc:spChg>
        <pc:spChg chg="add mod">
          <ac:chgData name="aasmaamohamed2018@outlook.com" userId="1aedb61f1d59dc0c" providerId="LiveId" clId="{70573D27-8318-4D94-8675-E3190744065B}" dt="2020-09-25T20:34:10.201" v="1021" actId="403"/>
          <ac:spMkLst>
            <pc:docMk/>
            <pc:sldMk cId="8214252" sldId="274"/>
            <ac:spMk id="5" creationId="{AF12EA4E-6DF5-475D-90F3-B789B9B7CC6C}"/>
          </ac:spMkLst>
        </pc:spChg>
        <pc:spChg chg="mod">
          <ac:chgData name="aasmaamohamed2018@outlook.com" userId="1aedb61f1d59dc0c" providerId="LiveId" clId="{70573D27-8318-4D94-8675-E3190744065B}" dt="2020-09-25T20:34:01.942" v="1019" actId="404"/>
          <ac:spMkLst>
            <pc:docMk/>
            <pc:sldMk cId="8214252" sldId="274"/>
            <ac:spMk id="4107" creationId="{00000000-0000-0000-0000-000000000000}"/>
          </ac:spMkLst>
        </pc:spChg>
        <pc:spChg chg="del mod">
          <ac:chgData name="aasmaamohamed2018@outlook.com" userId="1aedb61f1d59dc0c" providerId="LiveId" clId="{70573D27-8318-4D94-8675-E3190744065B}" dt="2020-09-25T20:31:17.026" v="971" actId="478"/>
          <ac:spMkLst>
            <pc:docMk/>
            <pc:sldMk cId="8214252" sldId="274"/>
            <ac:spMk id="4110" creationId="{00000000-0000-0000-0000-000000000000}"/>
          </ac:spMkLst>
        </pc:spChg>
        <pc:spChg chg="add del mod">
          <ac:chgData name="aasmaamohamed2018@outlook.com" userId="1aedb61f1d59dc0c" providerId="LiveId" clId="{70573D27-8318-4D94-8675-E3190744065B}" dt="2020-09-25T20:33:55.938" v="1018" actId="404"/>
          <ac:spMkLst>
            <pc:docMk/>
            <pc:sldMk cId="8214252" sldId="274"/>
            <ac:spMk id="4145" creationId="{00000000-0000-0000-0000-000000000000}"/>
          </ac:spMkLst>
        </pc:spChg>
        <pc:picChg chg="add del">
          <ac:chgData name="aasmaamohamed2018@outlook.com" userId="1aedb61f1d59dc0c" providerId="LiveId" clId="{70573D27-8318-4D94-8675-E3190744065B}" dt="2020-09-25T20:31:04.922" v="961" actId="478"/>
          <ac:picMkLst>
            <pc:docMk/>
            <pc:sldMk cId="8214252" sldId="274"/>
            <ac:picMk id="6" creationId="{25F5AECF-CD67-49BE-B0AD-F257119FE514}"/>
          </ac:picMkLst>
        </pc:picChg>
        <pc:picChg chg="mod">
          <ac:chgData name="aasmaamohamed2018@outlook.com" userId="1aedb61f1d59dc0c" providerId="LiveId" clId="{70573D27-8318-4D94-8675-E3190744065B}" dt="2020-09-25T20:32:40.136" v="1000" actId="14100"/>
          <ac:picMkLst>
            <pc:docMk/>
            <pc:sldMk cId="8214252" sldId="274"/>
            <ac:picMk id="410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57DFB-CF7D-4B2D-9E1A-A4C991D0C815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6D2-7673-47F7-83E0-C201AB0B6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2C6D2-7673-47F7-83E0-C201AB0B6A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0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43436"/>
            <a:ext cx="154851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4428-3B9E-417A-AECE-8F5769215F91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1D95-A590-4C01-8163-23F4C2A9B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2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jp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jp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jp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0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ll Life House Plants GIF by jjjjjohn - Find &amp; Share on GI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77" y="860264"/>
            <a:ext cx="8334220" cy="48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078"/>
          <p:cNvSpPr txBox="1">
            <a:spLocks noChangeArrowheads="1"/>
          </p:cNvSpPr>
          <p:nvPr/>
        </p:nvSpPr>
        <p:spPr bwMode="auto">
          <a:xfrm>
            <a:off x="8327096" y="4483867"/>
            <a:ext cx="318647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ar-S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الصـف : </a:t>
            </a:r>
            <a:r>
              <a:rPr lang="ar-A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الأول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079"/>
          <p:cNvSpPr txBox="1">
            <a:spLocks noChangeArrowheads="1"/>
          </p:cNvSpPr>
          <p:nvPr/>
        </p:nvSpPr>
        <p:spPr bwMode="auto">
          <a:xfrm>
            <a:off x="8201696" y="2760285"/>
            <a:ext cx="2833407" cy="104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المـــادة / </a:t>
            </a:r>
            <a:r>
              <a:rPr lang="ar-AE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</a:t>
            </a:r>
            <a:r>
              <a:rPr lang="ar-SA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علــــــــــــــوم</a:t>
            </a:r>
            <a:endParaRPr lang="en-US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788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5647" y="5189339"/>
            <a:ext cx="1748148" cy="94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0"/>
          <a:stretch>
            <a:fillRect/>
          </a:stretch>
        </p:blipFill>
        <p:spPr bwMode="auto">
          <a:xfrm>
            <a:off x="154271" y="262130"/>
            <a:ext cx="903402" cy="71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1793" y="1046325"/>
            <a:ext cx="562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مراجعة الكائنات الحية والنباتات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776" y="514346"/>
            <a:ext cx="3900202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1470996" y="3277856"/>
            <a:ext cx="2539339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07721" y="3118081"/>
            <a:ext cx="2821589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427549" y="3870305"/>
            <a:ext cx="1564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EG" sz="36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الورقة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551728">
            <a:off x="1935652" y="3949121"/>
            <a:ext cx="1676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4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الساق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777881" y="960580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4584549" y="3429930"/>
            <a:ext cx="2157146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 rot="20837341">
            <a:off x="4927300" y="4086413"/>
            <a:ext cx="16457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4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الجذر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20181" y="1661732"/>
            <a:ext cx="1702414" cy="2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938" y="-185721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5A4D6-F698-44FF-AEF5-1BF7BBB497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30" y="759255"/>
            <a:ext cx="16165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7" grpId="0"/>
      <p:bldP spid="4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703951" y="3048000"/>
            <a:ext cx="193904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9830" y="3027519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920751" y="4026888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8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الساق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5314092" y="3429892"/>
            <a:ext cx="1602581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-162467" y="2920480"/>
            <a:ext cx="2635251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4046" y="-203948"/>
            <a:ext cx="263101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261757">
            <a:off x="5325589" y="3992271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8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الورقة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20269935">
            <a:off x="8211781" y="4000907"/>
            <a:ext cx="12431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36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الجذر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FDEDB-2E6F-419F-A14E-125F4F600C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28" y="1029964"/>
            <a:ext cx="1773936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8" grpId="0"/>
      <p:bldP spid="4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585" y="3324521"/>
            <a:ext cx="15548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703951" y="3048000"/>
            <a:ext cx="193904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678834" y="4013107"/>
            <a:ext cx="13971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EG" sz="44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الجذر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 rot="1390035">
            <a:off x="8114915" y="3772106"/>
            <a:ext cx="14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4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الساق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48" name="Text Box 52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النهاية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704" flipH="1">
            <a:off x="-220187" y="2021204"/>
            <a:ext cx="3111501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677" y="-162610"/>
            <a:ext cx="226989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551728">
            <a:off x="2944237" y="4117263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8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الزهرة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5AECF-CD67-49BE-B0AD-F257119FE5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02" y="993428"/>
            <a:ext cx="2030997" cy="14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7" grpId="0"/>
      <p:bldP spid="41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15" y="514346"/>
            <a:ext cx="3713257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4515393" y="3183201"/>
            <a:ext cx="220999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8" y="3018643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1939790" y="3315049"/>
            <a:ext cx="2103119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49757" y="2378013"/>
            <a:ext cx="146685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440" y="-13398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925" y="4367109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A602E2-781E-4C46-9731-731AD6EA3485}"/>
              </a:ext>
            </a:extLst>
          </p:cNvPr>
          <p:cNvSpPr txBox="1"/>
          <p:nvPr/>
        </p:nvSpPr>
        <p:spPr>
          <a:xfrm>
            <a:off x="5142406" y="1598351"/>
            <a:ext cx="2161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HAGARA v3 News" pitchFamily="2" charset="0"/>
                <a:cs typeface="SHAGARA v3 News" pitchFamily="2" charset="0"/>
              </a:rPr>
              <a:t>عندما تأكلني فأنت تأكل جذر النبات .</a:t>
            </a:r>
            <a:endParaRPr lang="en-US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7C17D-5C86-4CA0-937D-12FFAE5CAF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35" y="3726248"/>
            <a:ext cx="1579001" cy="89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07756-E832-4606-BDE3-5DA260853D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35" y="3667526"/>
            <a:ext cx="1390844" cy="828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84B5D-3972-4E15-AE9F-85A7D0D0D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7" y="3949495"/>
            <a:ext cx="1335140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776" y="514346"/>
            <a:ext cx="3900202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1470996" y="3277856"/>
            <a:ext cx="2539339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07721" y="3118081"/>
            <a:ext cx="2821589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777881" y="960580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4584549" y="3429930"/>
            <a:ext cx="2157146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20181" y="1661732"/>
            <a:ext cx="1702414" cy="2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938" y="-185721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881538" y="1574671"/>
            <a:ext cx="27398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ar-EG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HAGARA v3 News" pitchFamily="2" charset="0"/>
                <a:cs typeface="SHAGARA v3 News" pitchFamily="2" charset="0"/>
              </a:rPr>
              <a:t>عندما تأكلني فأنت </a:t>
            </a:r>
          </a:p>
          <a:p>
            <a:pPr algn="ctr">
              <a:defRPr/>
            </a:pPr>
            <a:r>
              <a:rPr lang="ar-EG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HAGARA v3 News" pitchFamily="2" charset="0"/>
                <a:cs typeface="SHAGARA v3 News" pitchFamily="2" charset="0"/>
              </a:rPr>
              <a:t>تأكل بذرة النبات 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D9E9A-A4D9-4DEA-9596-27ACEEAAA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97" y="3756900"/>
            <a:ext cx="1634351" cy="966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70B494-D8F3-48A2-AE47-B25E2FA4AD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88" y="4123816"/>
            <a:ext cx="1147145" cy="874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A308A2-A95E-4A46-B17D-51251F3EBB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84" y="3643340"/>
            <a:ext cx="1839502" cy="12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703951" y="3048000"/>
            <a:ext cx="193904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519773" y="4026886"/>
            <a:ext cx="18487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8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الزهرة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5314092" y="3429892"/>
            <a:ext cx="1602581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-162467" y="2920480"/>
            <a:ext cx="2635251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4046" y="-203948"/>
            <a:ext cx="263101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139452" y="1463166"/>
            <a:ext cx="2140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ar-EG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HAGARA v3 News" pitchFamily="2" charset="0"/>
                <a:cs typeface="SHAGARA v3 News" pitchFamily="2" charset="0"/>
              </a:rPr>
              <a:t>يسمى الساق </a:t>
            </a:r>
          </a:p>
          <a:p>
            <a:pPr algn="ctr">
              <a:defRPr/>
            </a:pPr>
            <a:r>
              <a:rPr lang="ar-EG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HAGARA v3 News" pitchFamily="2" charset="0"/>
                <a:cs typeface="SHAGARA v3 News" pitchFamily="2" charset="0"/>
              </a:rPr>
              <a:t>الغليظة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261757">
            <a:off x="5325589" y="3992271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8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الجذع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20269935">
            <a:off x="8211781" y="4000907"/>
            <a:ext cx="12431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36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الورقة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8" grpId="0"/>
      <p:bldP spid="4" grpId="0"/>
      <p:bldP spid="4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789" y="3323040"/>
            <a:ext cx="219974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703951" y="3048000"/>
            <a:ext cx="193904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396469" y="2995489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148" name="Text Box 52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النهاية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704" flipH="1">
            <a:off x="-220187" y="2021204"/>
            <a:ext cx="3111501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677" y="-162610"/>
            <a:ext cx="226989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048670" y="1695657"/>
            <a:ext cx="23086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ar-EG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HAGARA v3 News" pitchFamily="2" charset="0"/>
                <a:cs typeface="SHAGARA v3 News" pitchFamily="2" charset="0"/>
              </a:rPr>
              <a:t>عندما تأكلني فأنك</a:t>
            </a:r>
          </a:p>
          <a:p>
            <a:pPr algn="ctr">
              <a:defRPr/>
            </a:pPr>
            <a:r>
              <a:rPr lang="ar-EG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HAGARA v3 News" pitchFamily="2" charset="0"/>
                <a:cs typeface="SHAGARA v3 News" pitchFamily="2" charset="0"/>
              </a:rPr>
              <a:t> تأكل اوراق النبات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33417-E0B5-466E-B411-C934E1E757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50" y="3920531"/>
            <a:ext cx="1390844" cy="82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03FD3-9862-4605-9607-3559B53B94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29" y="3682440"/>
            <a:ext cx="1536325" cy="981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FB3D2-7546-4B71-9574-E7259BA595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10" y="3919892"/>
            <a:ext cx="157900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229" y="501977"/>
            <a:ext cx="3713257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4515393" y="3183201"/>
            <a:ext cx="220999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1939790" y="3315049"/>
            <a:ext cx="2103119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49757" y="2378013"/>
            <a:ext cx="146685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440" y="-13398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5489AF-9028-45C6-BA09-9C8CC3100960}"/>
              </a:ext>
            </a:extLst>
          </p:cNvPr>
          <p:cNvSpPr/>
          <p:nvPr/>
        </p:nvSpPr>
        <p:spPr>
          <a:xfrm>
            <a:off x="5699464" y="1549038"/>
            <a:ext cx="2123514" cy="909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200" b="1" dirty="0"/>
              <a:t>كائن حي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B04DC-6ABA-427A-928A-19776AA246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47" y="3536313"/>
            <a:ext cx="1478102" cy="1293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64D63-9879-4748-ACB6-3A9BDB5432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59" y="3644599"/>
            <a:ext cx="1718050" cy="1011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3F8E83-025E-46A7-AD78-68D9E0656B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76" y="3818895"/>
            <a:ext cx="1586167" cy="13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776" y="514346"/>
            <a:ext cx="3900202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1427125" y="3274343"/>
            <a:ext cx="2539339" cy="24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07721" y="3118081"/>
            <a:ext cx="2821589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777881" y="960580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4581155" y="3393349"/>
            <a:ext cx="255486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20181" y="1661732"/>
            <a:ext cx="1702414" cy="2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938" y="-185721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C4B92D-FF39-4E89-AA25-45D2A9F1EA1B}"/>
              </a:ext>
            </a:extLst>
          </p:cNvPr>
          <p:cNvSpPr/>
          <p:nvPr/>
        </p:nvSpPr>
        <p:spPr>
          <a:xfrm>
            <a:off x="4829453" y="1613966"/>
            <a:ext cx="2792052" cy="11023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200" b="1" dirty="0"/>
              <a:t>كائن غير حي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37341-3EFA-4FFE-842A-03B8D1954C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2" y="3914775"/>
            <a:ext cx="1772718" cy="1140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08552-B8FF-4083-9233-659C123822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49" y="3955563"/>
            <a:ext cx="1786928" cy="88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56B9BD-DB11-47AC-8C96-D7D1C5988C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1624" y="3778110"/>
            <a:ext cx="1960863" cy="9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307957" y="3016292"/>
            <a:ext cx="2337583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509259" y="3001791"/>
            <a:ext cx="2325939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4860794" y="3426350"/>
            <a:ext cx="254702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-162467" y="2920480"/>
            <a:ext cx="2635251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4046" y="-203948"/>
            <a:ext cx="263101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28E934-A08F-40EC-9093-84741AD7DF74}"/>
              </a:ext>
            </a:extLst>
          </p:cNvPr>
          <p:cNvSpPr/>
          <p:nvPr/>
        </p:nvSpPr>
        <p:spPr>
          <a:xfrm>
            <a:off x="5447038" y="1668267"/>
            <a:ext cx="1773722" cy="7365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>
                <a:solidFill>
                  <a:schemeClr val="tx1"/>
                </a:solidFill>
              </a:rPr>
              <a:t>كائن حي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4C663-B53F-4C90-9C5C-B5004A5629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39" y="3964742"/>
            <a:ext cx="1675468" cy="125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51959-49ED-40EE-A15F-6B1DC5E93A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13" y="3765032"/>
            <a:ext cx="1722269" cy="1085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9B556-1383-45F9-BCF3-52FCE45821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34" y="3543873"/>
            <a:ext cx="1518785" cy="11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 نباتات تتحمل حرارة الصيف - المؤسسة الخضراء | The Green Establis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53" y="1181101"/>
            <a:ext cx="9315762" cy="417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200406" y="1433174"/>
            <a:ext cx="1887794" cy="5478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9728" rtl="1"/>
            <a:endParaRPr lang="ar-S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</a:endParaRPr>
          </a:p>
          <a:p>
            <a:pPr marL="109728" rtl="1"/>
            <a:endParaRPr lang="ar-AE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</a:endParaRPr>
          </a:p>
          <a:p>
            <a:pPr marL="109728" rtl="1"/>
            <a:endParaRPr lang="ar-AE" sz="128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rtl="1"/>
            <a:r>
              <a:rPr lang="ar-AE" sz="96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ناتج التعلم:</a:t>
            </a:r>
          </a:p>
          <a:p>
            <a:pPr rtl="1"/>
            <a:endParaRPr lang="ar-AE" sz="9600" b="1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ar-AE" sz="12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4620" y="2192834"/>
            <a:ext cx="7306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32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يطبق</a:t>
            </a:r>
            <a:r>
              <a:rPr lang="ar-AE" sz="32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القدرة المعرفية في حل أسئلة متنوعة عن النباتات والكائنات الحية.</a:t>
            </a:r>
            <a:endParaRPr lang="ar-AE" sz="3200" b="0" i="0" u="none" strike="noStrike" baseline="0" dirty="0">
              <a:solidFill>
                <a:srgbClr val="FF0000"/>
              </a:solidFill>
              <a:latin typeface="UniMath2-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249" y="3437364"/>
            <a:ext cx="3274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كلمات الدرس:</a:t>
            </a:r>
          </a:p>
          <a:p>
            <a:pPr algn="ctr" rtl="1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المواد المغذية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كائن حي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308" y="3324521"/>
            <a:ext cx="20531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703951" y="3048000"/>
            <a:ext cx="193904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186109" y="4013105"/>
            <a:ext cx="18898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EG" sz="40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الصخور</a:t>
            </a:r>
            <a:endParaRPr lang="en-US" sz="32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 rot="1390035">
            <a:off x="8114915" y="3833661"/>
            <a:ext cx="1425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36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الدراجة</a:t>
            </a:r>
            <a:endParaRPr lang="en-US" sz="28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48" name="Text Box 52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النهاية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704" flipH="1">
            <a:off x="-220187" y="2021204"/>
            <a:ext cx="3111501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677" y="-162610"/>
            <a:ext cx="226989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760524-999B-44D9-A737-D170129FBC80}"/>
              </a:ext>
            </a:extLst>
          </p:cNvPr>
          <p:cNvSpPr/>
          <p:nvPr/>
        </p:nvSpPr>
        <p:spPr>
          <a:xfrm>
            <a:off x="5327778" y="1727438"/>
            <a:ext cx="1863137" cy="9052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تحتاج الكائنات الحية لكي تعيش 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12EA4E-6DF5-475D-90F3-B789B9B7CC6C}"/>
              </a:ext>
            </a:extLst>
          </p:cNvPr>
          <p:cNvSpPr/>
          <p:nvPr/>
        </p:nvSpPr>
        <p:spPr>
          <a:xfrm>
            <a:off x="3031422" y="3863569"/>
            <a:ext cx="1501755" cy="1036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</a:rPr>
              <a:t>الماء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</p:childTnLst>
        </p:cTn>
      </p:par>
    </p:tnLst>
    <p:bldLst>
      <p:bldP spid="4107" grpId="0"/>
      <p:bldP spid="4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490309" y="5180246"/>
            <a:ext cx="12954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لنبدأ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193449" y="1493786"/>
            <a:ext cx="518420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>
                <a:solidFill>
                  <a:schemeClr val="bg1"/>
                </a:solidFill>
                <a:latin typeface="SHAGARA v3 News" pitchFamily="2" charset="0"/>
                <a:ea typeface="Segoe UI Black" panose="020B0A02040204020203" pitchFamily="34" charset="0"/>
                <a:cs typeface="SHAGARA v3 News" pitchFamily="2" charset="0"/>
              </a:rPr>
              <a:t>لنتذكر ما درسناه بوحدة النبات </a:t>
            </a:r>
            <a:endParaRPr lang="en-GB" sz="4800" b="1" dirty="0">
              <a:solidFill>
                <a:schemeClr val="bg1"/>
              </a:solidFill>
              <a:latin typeface="SHAGARA v3 News" pitchFamily="2" charset="0"/>
              <a:ea typeface="Segoe UI Black" panose="020B0A02040204020203" pitchFamily="34" charset="0"/>
              <a:cs typeface="SHAGARA v3 New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ar-SA" sz="4800" b="1" dirty="0">
                <a:solidFill>
                  <a:schemeClr val="bg1"/>
                </a:solidFill>
                <a:latin typeface="SHAGARA v3 News" pitchFamily="2" charset="0"/>
                <a:ea typeface="Segoe UI Black" panose="020B0A02040204020203" pitchFamily="34" charset="0"/>
                <a:cs typeface="SHAGARA v3 News" pitchFamily="2" charset="0"/>
              </a:rPr>
              <a:t>مع توم وجيري</a:t>
            </a:r>
            <a:endParaRPr lang="en-US" sz="4800" b="1" dirty="0">
              <a:solidFill>
                <a:schemeClr val="bg1"/>
              </a:solidFill>
              <a:latin typeface="SHAGARA v3 News" pitchFamily="2" charset="0"/>
              <a:ea typeface="Segoe UI Black" panose="020B0A02040204020203" pitchFamily="34" charset="0"/>
              <a:cs typeface="SHAGARA v3 New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38" y="2224601"/>
            <a:ext cx="4018028" cy="4633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404" y="1124453"/>
            <a:ext cx="8931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AGARA v3 News" pitchFamily="2" charset="0"/>
                <a:cs typeface="SHAGARA v3 News" pitchFamily="2" charset="0"/>
              </a:rPr>
              <a:t>1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 rot="20792782">
            <a:off x="1976419" y="3483824"/>
            <a:ext cx="774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AGARA v2" pitchFamily="2" charset="0"/>
                <a:cs typeface="SHAGARA v2" pitchFamily="2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 rot="556055">
            <a:off x="4027453" y="4717382"/>
            <a:ext cx="8338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AGARA v2" pitchFamily="2" charset="0"/>
                <a:cs typeface="SHAGARA v2" pitchFamily="2" charset="0"/>
              </a:rPr>
              <a:t>3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03027" y="4866634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AGARA v2" pitchFamily="2" charset="0"/>
                <a:cs typeface="SHAGARA v2" pitchFamily="2" charset="0"/>
              </a:rPr>
              <a:t>4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031804" y="1493786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AGARA v2" pitchFamily="2" charset="0"/>
                <a:cs typeface="SHAGARA v2" pitchFamily="2" charset="0"/>
              </a:rPr>
              <a:t>5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AGARA v2" pitchFamily="2" charset="0"/>
              <a:cs typeface="SHAGARA v2" pitchFamily="2" charset="0"/>
            </a:endParaRPr>
          </a:p>
        </p:txBody>
      </p:sp>
      <p:pic>
        <p:nvPicPr>
          <p:cNvPr id="5" name="t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5870" y="-9834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74,480 Apple Leaf Photos - Free &amp; Royalty-Free Stock Photos from Dreamstime">
            <a:extLst>
              <a:ext uri="{FF2B5EF4-FFF2-40B4-BE49-F238E27FC236}">
                <a16:creationId xmlns:a16="http://schemas.microsoft.com/office/drawing/2014/main" id="{FD59788A-C3A8-4E6B-94EA-2249D01D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-41147"/>
            <a:ext cx="10453255" cy="68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2971800" cy="2514600"/>
          </a:xfrm>
          <a:solidFill>
            <a:srgbClr val="66FF66"/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AE" sz="8000" b="1" dirty="0"/>
              <a:t>أنا الورقة</a:t>
            </a:r>
            <a:endParaRPr lang="en-GB" sz="8000" b="1" dirty="0"/>
          </a:p>
        </p:txBody>
      </p:sp>
      <p:pic>
        <p:nvPicPr>
          <p:cNvPr id="6" name="Binoculars">
            <a:extLst>
              <a:ext uri="{FF2B5EF4-FFF2-40B4-BE49-F238E27FC236}">
                <a16:creationId xmlns:a16="http://schemas.microsoft.com/office/drawing/2014/main" id="{837C2788-437C-4C7B-A7F5-951D49FA0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375" y="-759120"/>
            <a:ext cx="18097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4F40A66-CEDB-443D-9BA8-47BD4006C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15" y="382797"/>
            <a:ext cx="3505200" cy="28194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137C49CB-5EE3-4016-8F59-C8C8222565B6}"/>
              </a:ext>
            </a:extLst>
          </p:cNvPr>
          <p:cNvSpPr/>
          <p:nvPr/>
        </p:nvSpPr>
        <p:spPr>
          <a:xfrm>
            <a:off x="2508293" y="641498"/>
            <a:ext cx="5688633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8800" b="1" dirty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من أنا ؟</a:t>
            </a:r>
            <a:endParaRPr lang="en-US" sz="4800" b="1" dirty="0">
              <a:ln w="1905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9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-0.00139 C 2.5E-6 0.12847 -0.0444 0.23472 -0.09844 0.23472 C -0.16211 0.23472 -0.18542 0.11713 -0.19479 0.0456 L -0.20482 -0.04861 C -0.21498 -0.11967 -0.2392 -0.23588 -0.31133 -0.23588 C -0.35742 -0.23588 -0.40977 -0.13148 -0.40977 -0.00139 C -0.40977 0.12847 -0.35742 0.23472 -0.31133 0.23472 C -0.2392 0.23472 -0.21498 0.11713 -0.20482 0.0456 L -0.19479 -0.04861 C -0.18542 -0.11967 -0.16211 -0.23588 -0.09844 -0.23588 C -0.0444 -0.23588 2.5E-6 -0.13148 2.5E-6 -0.00139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15" y="514346"/>
            <a:ext cx="3713257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4515393" y="3183201"/>
            <a:ext cx="220999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251394">
            <a:off x="4767088" y="3776184"/>
            <a:ext cx="18681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000" b="1" dirty="0">
                <a:latin typeface="SHAGARA v2" pitchFamily="2" charset="0"/>
                <a:cs typeface="SHAGARA v2" pitchFamily="2" charset="0"/>
              </a:rPr>
              <a:t>الساق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551728">
            <a:off x="8029134" y="398233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>
                <a:latin typeface="SHAGARA v2" pitchFamily="2" charset="0"/>
                <a:cs typeface="SHAGARA v2" pitchFamily="2" charset="0"/>
              </a:rPr>
              <a:t>الجذر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1939790" y="3315049"/>
            <a:ext cx="2103119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 rot="20837341">
            <a:off x="2090463" y="4012251"/>
            <a:ext cx="15422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400" b="1" dirty="0">
                <a:latin typeface="SHAGARA v2" pitchFamily="2" charset="0"/>
                <a:cs typeface="SHAGARA v2" pitchFamily="2" charset="0"/>
              </a:rPr>
              <a:t>الورقة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التالي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49757" y="2378013"/>
            <a:ext cx="146685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440" y="-13398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5400" dirty="0"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A602E2-781E-4C46-9731-731AD6EA3485}"/>
              </a:ext>
            </a:extLst>
          </p:cNvPr>
          <p:cNvSpPr txBox="1"/>
          <p:nvPr/>
        </p:nvSpPr>
        <p:spPr>
          <a:xfrm>
            <a:off x="5142406" y="1598351"/>
            <a:ext cx="2161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GARA v3 News" pitchFamily="2" charset="0"/>
                <a:cs typeface="SHAGARA v3 News" pitchFamily="2" charset="0"/>
              </a:rPr>
              <a:t>الجزء الذي يثبت </a:t>
            </a:r>
          </a:p>
          <a:p>
            <a:pPr algn="ctr"/>
            <a:r>
              <a:rPr lang="ar-EG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GARA v3 News" pitchFamily="2" charset="0"/>
                <a:cs typeface="SHAGARA v3 News" pitchFamily="2" charset="0"/>
              </a:rPr>
              <a:t>النبات بالأرض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9" grpId="0"/>
      <p:bldP spid="4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776" y="514346"/>
            <a:ext cx="3900202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1470996" y="3277856"/>
            <a:ext cx="2539339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07721" y="3118081"/>
            <a:ext cx="2821589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427549" y="3870305"/>
            <a:ext cx="1564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EG" sz="3600" b="1" dirty="0">
                <a:latin typeface="SHAGARA v2" pitchFamily="2" charset="0"/>
                <a:cs typeface="SHAGARA v2" pitchFamily="2" charset="0"/>
              </a:rPr>
              <a:t>الانسان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551728">
            <a:off x="1935652" y="3949121"/>
            <a:ext cx="1676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400" b="1" dirty="0">
                <a:latin typeface="SHAGARA v2" pitchFamily="2" charset="0"/>
                <a:cs typeface="SHAGARA v2" pitchFamily="2" charset="0"/>
              </a:rPr>
              <a:t>النبات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777881" y="960580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4584549" y="3429930"/>
            <a:ext cx="2157146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 rot="20837341">
            <a:off x="4927300" y="4086413"/>
            <a:ext cx="16457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400" b="1" dirty="0">
                <a:latin typeface="SHAGARA v2" pitchFamily="2" charset="0"/>
                <a:cs typeface="SHAGARA v2" pitchFamily="2" charset="0"/>
              </a:rPr>
              <a:t>الحيوان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التالي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20181" y="1661732"/>
            <a:ext cx="1702414" cy="2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938" y="-185721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931227" y="1574671"/>
            <a:ext cx="26404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GARA v3 News" pitchFamily="2" charset="0"/>
                <a:cs typeface="SHAGARA v3 News" pitchFamily="2" charset="0"/>
              </a:rPr>
              <a:t>كائن حي لا يمشي </a:t>
            </a:r>
          </a:p>
          <a:p>
            <a:pPr algn="ctr"/>
            <a:r>
              <a:rPr lang="ar-EG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GARA v3 News" pitchFamily="2" charset="0"/>
                <a:cs typeface="SHAGARA v3 News" pitchFamily="2" charset="0"/>
              </a:rPr>
              <a:t>ولا يتكلم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5400" dirty="0"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latin typeface="SHAGARA v2" pitchFamily="2" charset="0"/>
              <a:cs typeface="SHAGARA v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7" grpId="0"/>
      <p:bldP spid="414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703951" y="3048000"/>
            <a:ext cx="193904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920751" y="4026888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>
                <a:latin typeface="SHAGARA v2" pitchFamily="2" charset="0"/>
                <a:cs typeface="SHAGARA v2" pitchFamily="2" charset="0"/>
              </a:rPr>
              <a:t>سرير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5314092" y="3429892"/>
            <a:ext cx="1602581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التالي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-162467" y="2920480"/>
            <a:ext cx="2635251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4046" y="-203948"/>
            <a:ext cx="263101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056428" y="1081979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GARA v3 News" pitchFamily="2" charset="0"/>
                <a:cs typeface="SHAGARA v3 News" pitchFamily="2" charset="0"/>
              </a:rPr>
              <a:t>كائن حي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261757">
            <a:off x="5325589" y="3992271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>
                <a:latin typeface="SHAGARA v2" pitchFamily="2" charset="0"/>
                <a:cs typeface="SHAGARA v2" pitchFamily="2" charset="0"/>
              </a:rPr>
              <a:t>النبات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20269935">
            <a:off x="8211781" y="4000907"/>
            <a:ext cx="12431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600" b="1" dirty="0">
                <a:latin typeface="SHAGARA v2" pitchFamily="2" charset="0"/>
                <a:cs typeface="SHAGARA v2" pitchFamily="2" charset="0"/>
              </a:rPr>
              <a:t>كرسي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5400" dirty="0"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latin typeface="SHAGARA v2" pitchFamily="2" charset="0"/>
              <a:cs typeface="SHAGARA v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8" grpId="0"/>
      <p:bldP spid="4" grpId="0"/>
      <p:bldP spid="4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066" y="514346"/>
            <a:ext cx="2423783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8585" y="3324521"/>
            <a:ext cx="15548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2703951" y="3048000"/>
            <a:ext cx="193904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678834" y="4013107"/>
            <a:ext cx="13971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EG" sz="4400" b="1" dirty="0">
                <a:latin typeface="SHAGARA v2" pitchFamily="2" charset="0"/>
                <a:cs typeface="SHAGARA v2" pitchFamily="2" charset="0"/>
              </a:rPr>
              <a:t>قطة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 rot="1390035">
            <a:off x="8114915" y="3772106"/>
            <a:ext cx="14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400" b="1" dirty="0">
                <a:latin typeface="SHAGARA v2" pitchFamily="2" charset="0"/>
                <a:cs typeface="SHAGARA v2" pitchFamily="2" charset="0"/>
              </a:rPr>
              <a:t>شجرة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48" name="Text Box 52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النهاية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704" flipH="1">
            <a:off x="-220187" y="2021204"/>
            <a:ext cx="3111501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677" y="-162610"/>
            <a:ext cx="2269894" cy="1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222595" y="1695657"/>
            <a:ext cx="1960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GARA v3 News" pitchFamily="2" charset="0"/>
                <a:cs typeface="SHAGARA v3 News" pitchFamily="2" charset="0"/>
              </a:rPr>
              <a:t>كائن غير حي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GARA v3 News" pitchFamily="2" charset="0"/>
              <a:cs typeface="SHAGARA v3 News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551728">
            <a:off x="2944237" y="4117263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 dirty="0">
                <a:latin typeface="SHAGARA v2" pitchFamily="2" charset="0"/>
                <a:cs typeface="SHAGARA v2" pitchFamily="2" charset="0"/>
              </a:rPr>
              <a:t>طاولة</a:t>
            </a:r>
            <a:endParaRPr lang="en-US" sz="3600" b="1" dirty="0"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5400" dirty="0"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latin typeface="SHAGARA v2" pitchFamily="2" charset="0"/>
              <a:cs typeface="SHAGARA v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7" grpId="0"/>
      <p:bldP spid="414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15" y="514346"/>
            <a:ext cx="3713257" cy="26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9366">
            <a:off x="4515393" y="3183201"/>
            <a:ext cx="220999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1244" flipH="1">
            <a:off x="8015927" y="3027520"/>
            <a:ext cx="1813847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251394">
            <a:off x="4767088" y="3776184"/>
            <a:ext cx="18681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0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الساق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551728">
            <a:off x="8029134" y="3982330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8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الجذر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826454" y="1063155"/>
            <a:ext cx="675005" cy="457283"/>
            <a:chOff x="5507" y="7896"/>
            <a:chExt cx="1063" cy="720"/>
          </a:xfrm>
        </p:grpSpPr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5679" y="7896"/>
              <a:ext cx="891" cy="720"/>
              <a:chOff x="7866" y="3843"/>
              <a:chExt cx="1627" cy="1405"/>
            </a:xfrm>
          </p:grpSpPr>
          <p:sp>
            <p:nvSpPr>
              <p:cNvPr id="4119" name="Freeform 23"/>
              <p:cNvSpPr>
                <a:spLocks noChangeAspect="1"/>
              </p:cNvSpPr>
              <p:nvPr/>
            </p:nvSpPr>
            <p:spPr bwMode="auto">
              <a:xfrm>
                <a:off x="8059" y="3843"/>
                <a:ext cx="968" cy="249"/>
              </a:xfrm>
              <a:custGeom>
                <a:avLst/>
                <a:gdLst>
                  <a:gd name="T0" fmla="*/ 0 w 968"/>
                  <a:gd name="T1" fmla="*/ 84 h 249"/>
                  <a:gd name="T2" fmla="*/ 139 w 968"/>
                  <a:gd name="T3" fmla="*/ 5 h 249"/>
                  <a:gd name="T4" fmla="*/ 315 w 968"/>
                  <a:gd name="T5" fmla="*/ 54 h 249"/>
                  <a:gd name="T6" fmla="*/ 435 w 968"/>
                  <a:gd name="T7" fmla="*/ 174 h 249"/>
                  <a:gd name="T8" fmla="*/ 465 w 968"/>
                  <a:gd name="T9" fmla="*/ 249 h 249"/>
                  <a:gd name="T10" fmla="*/ 465 w 968"/>
                  <a:gd name="T11" fmla="*/ 174 h 249"/>
                  <a:gd name="T12" fmla="*/ 548 w 968"/>
                  <a:gd name="T13" fmla="*/ 61 h 249"/>
                  <a:gd name="T14" fmla="*/ 675 w 968"/>
                  <a:gd name="T15" fmla="*/ 31 h 249"/>
                  <a:gd name="T16" fmla="*/ 833 w 968"/>
                  <a:gd name="T17" fmla="*/ 69 h 249"/>
                  <a:gd name="T18" fmla="*/ 935 w 968"/>
                  <a:gd name="T19" fmla="*/ 132 h 249"/>
                  <a:gd name="T20" fmla="*/ 968 w 968"/>
                  <a:gd name="T21" fmla="*/ 1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" h="249">
                    <a:moveTo>
                      <a:pt x="0" y="84"/>
                    </a:moveTo>
                    <a:cubicBezTo>
                      <a:pt x="23" y="71"/>
                      <a:pt x="87" y="10"/>
                      <a:pt x="139" y="5"/>
                    </a:cubicBezTo>
                    <a:cubicBezTo>
                      <a:pt x="191" y="0"/>
                      <a:pt x="266" y="26"/>
                      <a:pt x="315" y="54"/>
                    </a:cubicBezTo>
                    <a:cubicBezTo>
                      <a:pt x="364" y="82"/>
                      <a:pt x="410" y="142"/>
                      <a:pt x="435" y="174"/>
                    </a:cubicBezTo>
                    <a:cubicBezTo>
                      <a:pt x="460" y="206"/>
                      <a:pt x="460" y="249"/>
                      <a:pt x="465" y="249"/>
                    </a:cubicBezTo>
                    <a:cubicBezTo>
                      <a:pt x="470" y="249"/>
                      <a:pt x="451" y="205"/>
                      <a:pt x="465" y="174"/>
                    </a:cubicBezTo>
                    <a:cubicBezTo>
                      <a:pt x="479" y="143"/>
                      <a:pt x="513" y="85"/>
                      <a:pt x="548" y="61"/>
                    </a:cubicBezTo>
                    <a:cubicBezTo>
                      <a:pt x="583" y="37"/>
                      <a:pt x="628" y="30"/>
                      <a:pt x="675" y="31"/>
                    </a:cubicBezTo>
                    <a:cubicBezTo>
                      <a:pt x="722" y="32"/>
                      <a:pt x="790" y="52"/>
                      <a:pt x="833" y="69"/>
                    </a:cubicBezTo>
                    <a:cubicBezTo>
                      <a:pt x="876" y="86"/>
                      <a:pt x="913" y="117"/>
                      <a:pt x="935" y="132"/>
                    </a:cubicBezTo>
                    <a:cubicBezTo>
                      <a:pt x="957" y="147"/>
                      <a:pt x="961" y="154"/>
                      <a:pt x="968" y="159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120" name="Group 24"/>
              <p:cNvGrpSpPr>
                <a:grpSpLocks noChangeAspect="1"/>
              </p:cNvGrpSpPr>
              <p:nvPr/>
            </p:nvGrpSpPr>
            <p:grpSpPr bwMode="auto">
              <a:xfrm>
                <a:off x="8978" y="4538"/>
                <a:ext cx="515" cy="710"/>
                <a:chOff x="6867" y="3654"/>
                <a:chExt cx="577" cy="795"/>
              </a:xfrm>
            </p:grpSpPr>
            <p:sp>
              <p:nvSpPr>
                <p:cNvPr id="4121" name="Freeform 25"/>
                <p:cNvSpPr>
                  <a:spLocks noChangeAspect="1"/>
                </p:cNvSpPr>
                <p:nvPr/>
              </p:nvSpPr>
              <p:spPr bwMode="auto">
                <a:xfrm>
                  <a:off x="6867" y="3654"/>
                  <a:ext cx="374" cy="540"/>
                </a:xfrm>
                <a:custGeom>
                  <a:avLst/>
                  <a:gdLst>
                    <a:gd name="T0" fmla="*/ 0 w 374"/>
                    <a:gd name="T1" fmla="*/ 0 h 540"/>
                    <a:gd name="T2" fmla="*/ 374 w 374"/>
                    <a:gd name="T3" fmla="*/ 360 h 540"/>
                    <a:gd name="T4" fmla="*/ 374 w 374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540">
                      <a:moveTo>
                        <a:pt x="0" y="0"/>
                      </a:moveTo>
                      <a:lnTo>
                        <a:pt x="374" y="360"/>
                      </a:lnTo>
                      <a:lnTo>
                        <a:pt x="374" y="5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2" name="Freeform 26"/>
                <p:cNvSpPr>
                  <a:spLocks noChangeAspect="1"/>
                </p:cNvSpPr>
                <p:nvPr/>
              </p:nvSpPr>
              <p:spPr bwMode="auto">
                <a:xfrm>
                  <a:off x="7079" y="4178"/>
                  <a:ext cx="170" cy="95"/>
                </a:xfrm>
                <a:custGeom>
                  <a:avLst/>
                  <a:gdLst>
                    <a:gd name="T0" fmla="*/ 374 w 374"/>
                    <a:gd name="T1" fmla="*/ 0 h 210"/>
                    <a:gd name="T2" fmla="*/ 187 w 374"/>
                    <a:gd name="T3" fmla="*/ 180 h 210"/>
                    <a:gd name="T4" fmla="*/ 0 w 374"/>
                    <a:gd name="T5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4" h="210">
                      <a:moveTo>
                        <a:pt x="374" y="0"/>
                      </a:moveTo>
                      <a:cubicBezTo>
                        <a:pt x="311" y="75"/>
                        <a:pt x="249" y="150"/>
                        <a:pt x="187" y="180"/>
                      </a:cubicBezTo>
                      <a:cubicBezTo>
                        <a:pt x="125" y="210"/>
                        <a:pt x="62" y="195"/>
                        <a:pt x="0" y="18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3" name="Freeform 27"/>
                <p:cNvSpPr>
                  <a:spLocks noChangeAspect="1"/>
                </p:cNvSpPr>
                <p:nvPr/>
              </p:nvSpPr>
              <p:spPr bwMode="auto">
                <a:xfrm>
                  <a:off x="7246" y="4194"/>
                  <a:ext cx="102" cy="255"/>
                </a:xfrm>
                <a:custGeom>
                  <a:avLst/>
                  <a:gdLst>
                    <a:gd name="T0" fmla="*/ 0 w 218"/>
                    <a:gd name="T1" fmla="*/ 0 h 540"/>
                    <a:gd name="T2" fmla="*/ 187 w 218"/>
                    <a:gd name="T3" fmla="*/ 360 h 540"/>
                    <a:gd name="T4" fmla="*/ 187 w 218"/>
                    <a:gd name="T5" fmla="*/ 54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" h="540">
                      <a:moveTo>
                        <a:pt x="0" y="0"/>
                      </a:moveTo>
                      <a:cubicBezTo>
                        <a:pt x="78" y="135"/>
                        <a:pt x="156" y="270"/>
                        <a:pt x="187" y="360"/>
                      </a:cubicBezTo>
                      <a:cubicBezTo>
                        <a:pt x="218" y="450"/>
                        <a:pt x="202" y="495"/>
                        <a:pt x="187" y="54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7249" y="4178"/>
                  <a:ext cx="187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5" name="Line 29"/>
                <p:cNvSpPr>
                  <a:spLocks noChangeAspect="1" noChangeShapeType="1"/>
                </p:cNvSpPr>
                <p:nvPr/>
              </p:nvSpPr>
              <p:spPr bwMode="auto">
                <a:xfrm rot="600000">
                  <a:off x="7257" y="4202"/>
                  <a:ext cx="18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26" name="Group 30"/>
              <p:cNvGrpSpPr>
                <a:grpSpLocks noChangeAspect="1"/>
              </p:cNvGrpSpPr>
              <p:nvPr/>
            </p:nvGrpSpPr>
            <p:grpSpPr bwMode="auto">
              <a:xfrm>
                <a:off x="8013" y="4056"/>
                <a:ext cx="1021" cy="643"/>
                <a:chOff x="5783" y="3114"/>
                <a:chExt cx="1143" cy="720"/>
              </a:xfrm>
            </p:grpSpPr>
            <p:sp>
              <p:nvSpPr>
                <p:cNvPr id="4127" name="Oval 31"/>
                <p:cNvSpPr>
                  <a:spLocks noChangeAspect="1" noChangeArrowheads="1"/>
                </p:cNvSpPr>
                <p:nvPr/>
              </p:nvSpPr>
              <p:spPr bwMode="auto">
                <a:xfrm rot="-1102076">
                  <a:off x="5783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8" name="Oval 32"/>
                <p:cNvSpPr>
                  <a:spLocks noChangeAspect="1" noChangeArrowheads="1"/>
                </p:cNvSpPr>
                <p:nvPr/>
              </p:nvSpPr>
              <p:spPr bwMode="auto">
                <a:xfrm rot="1094570">
                  <a:off x="6365" y="3114"/>
                  <a:ext cx="561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3" y="3591"/>
                  <a:ext cx="130" cy="180"/>
                </a:xfrm>
                <a:prstGeom prst="hexagon">
                  <a:avLst>
                    <a:gd name="adj" fmla="val 3076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9" y="3589"/>
                  <a:ext cx="130" cy="180"/>
                </a:xfrm>
                <a:prstGeom prst="hexagon">
                  <a:avLst>
                    <a:gd name="adj" fmla="val 33079"/>
                    <a:gd name="vf" fmla="val 11547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1" name="Group 35"/>
              <p:cNvGrpSpPr>
                <a:grpSpLocks noChangeAspect="1"/>
              </p:cNvGrpSpPr>
              <p:nvPr/>
            </p:nvGrpSpPr>
            <p:grpSpPr bwMode="auto">
              <a:xfrm>
                <a:off x="8701" y="4699"/>
                <a:ext cx="334" cy="161"/>
                <a:chOff x="6557" y="3834"/>
                <a:chExt cx="374" cy="180"/>
              </a:xfrm>
            </p:grpSpPr>
            <p:sp>
              <p:nvSpPr>
                <p:cNvPr id="4132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733" y="3906"/>
                  <a:ext cx="198" cy="9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7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134" name="Group 38"/>
              <p:cNvGrpSpPr>
                <a:grpSpLocks noChangeAspect="1"/>
              </p:cNvGrpSpPr>
              <p:nvPr/>
            </p:nvGrpSpPr>
            <p:grpSpPr bwMode="auto">
              <a:xfrm>
                <a:off x="7866" y="4699"/>
                <a:ext cx="484" cy="190"/>
                <a:chOff x="5622" y="3834"/>
                <a:chExt cx="542" cy="213"/>
              </a:xfrm>
            </p:grpSpPr>
            <p:sp>
              <p:nvSpPr>
                <p:cNvPr id="4135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966" y="3858"/>
                  <a:ext cx="198" cy="153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6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5806" y="3834"/>
                  <a:ext cx="187" cy="180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5622" y="3922"/>
                  <a:ext cx="227" cy="125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4138" name="Group 42"/>
            <p:cNvGrpSpPr>
              <a:grpSpLocks noChangeAspect="1"/>
            </p:cNvGrpSpPr>
            <p:nvPr/>
          </p:nvGrpSpPr>
          <p:grpSpPr bwMode="auto">
            <a:xfrm rot="10945405" flipV="1">
              <a:off x="5507" y="8250"/>
              <a:ext cx="260" cy="364"/>
              <a:chOff x="6867" y="3654"/>
              <a:chExt cx="577" cy="795"/>
            </a:xfrm>
          </p:grpSpPr>
          <p:sp>
            <p:nvSpPr>
              <p:cNvPr id="4139" name="Freeform 43"/>
              <p:cNvSpPr>
                <a:spLocks noChangeAspect="1"/>
              </p:cNvSpPr>
              <p:nvPr/>
            </p:nvSpPr>
            <p:spPr bwMode="auto">
              <a:xfrm>
                <a:off x="6867" y="3654"/>
                <a:ext cx="374" cy="540"/>
              </a:xfrm>
              <a:custGeom>
                <a:avLst/>
                <a:gdLst>
                  <a:gd name="T0" fmla="*/ 0 w 374"/>
                  <a:gd name="T1" fmla="*/ 0 h 540"/>
                  <a:gd name="T2" fmla="*/ 374 w 374"/>
                  <a:gd name="T3" fmla="*/ 360 h 540"/>
                  <a:gd name="T4" fmla="*/ 374 w 374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540">
                    <a:moveTo>
                      <a:pt x="0" y="0"/>
                    </a:moveTo>
                    <a:lnTo>
                      <a:pt x="374" y="360"/>
                    </a:lnTo>
                    <a:lnTo>
                      <a:pt x="374" y="5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0" name="Freeform 44"/>
              <p:cNvSpPr>
                <a:spLocks noChangeAspect="1"/>
              </p:cNvSpPr>
              <p:nvPr/>
            </p:nvSpPr>
            <p:spPr bwMode="auto">
              <a:xfrm>
                <a:off x="7079" y="4178"/>
                <a:ext cx="170" cy="95"/>
              </a:xfrm>
              <a:custGeom>
                <a:avLst/>
                <a:gdLst>
                  <a:gd name="T0" fmla="*/ 374 w 374"/>
                  <a:gd name="T1" fmla="*/ 0 h 210"/>
                  <a:gd name="T2" fmla="*/ 187 w 374"/>
                  <a:gd name="T3" fmla="*/ 180 h 210"/>
                  <a:gd name="T4" fmla="*/ 0 w 374"/>
                  <a:gd name="T5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210">
                    <a:moveTo>
                      <a:pt x="374" y="0"/>
                    </a:moveTo>
                    <a:cubicBezTo>
                      <a:pt x="311" y="75"/>
                      <a:pt x="249" y="150"/>
                      <a:pt x="187" y="180"/>
                    </a:cubicBezTo>
                    <a:cubicBezTo>
                      <a:pt x="125" y="210"/>
                      <a:pt x="62" y="195"/>
                      <a:pt x="0" y="18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1" name="Freeform 45"/>
              <p:cNvSpPr>
                <a:spLocks noChangeAspect="1"/>
              </p:cNvSpPr>
              <p:nvPr/>
            </p:nvSpPr>
            <p:spPr bwMode="auto">
              <a:xfrm>
                <a:off x="7246" y="4194"/>
                <a:ext cx="102" cy="255"/>
              </a:xfrm>
              <a:custGeom>
                <a:avLst/>
                <a:gdLst>
                  <a:gd name="T0" fmla="*/ 0 w 218"/>
                  <a:gd name="T1" fmla="*/ 0 h 540"/>
                  <a:gd name="T2" fmla="*/ 187 w 218"/>
                  <a:gd name="T3" fmla="*/ 360 h 540"/>
                  <a:gd name="T4" fmla="*/ 187 w 218"/>
                  <a:gd name="T5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" h="540">
                    <a:moveTo>
                      <a:pt x="0" y="0"/>
                    </a:moveTo>
                    <a:cubicBezTo>
                      <a:pt x="78" y="135"/>
                      <a:pt x="156" y="270"/>
                      <a:pt x="187" y="360"/>
                    </a:cubicBezTo>
                    <a:cubicBezTo>
                      <a:pt x="218" y="450"/>
                      <a:pt x="202" y="495"/>
                      <a:pt x="187" y="54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2" name="Line 46"/>
              <p:cNvSpPr>
                <a:spLocks noChangeAspect="1" noChangeShapeType="1"/>
              </p:cNvSpPr>
              <p:nvPr/>
            </p:nvSpPr>
            <p:spPr bwMode="auto">
              <a:xfrm>
                <a:off x="7249" y="4178"/>
                <a:ext cx="18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3" name="Line 47"/>
              <p:cNvSpPr>
                <a:spLocks noChangeAspect="1" noChangeShapeType="1"/>
              </p:cNvSpPr>
              <p:nvPr/>
            </p:nvSpPr>
            <p:spPr bwMode="auto">
              <a:xfrm rot="600000">
                <a:off x="7257" y="4202"/>
                <a:ext cx="1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36020">
            <a:off x="1939790" y="3315049"/>
            <a:ext cx="2103119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 rot="20837341">
            <a:off x="2090463" y="4012251"/>
            <a:ext cx="15422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400" b="1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الورقة</a:t>
            </a:r>
            <a:endParaRPr lang="en-US" sz="3600" b="1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sp>
        <p:nvSpPr>
          <p:cNvPr id="4148" name="Text Box 5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9991853" y="5193386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التالي</a:t>
            </a:r>
            <a:endParaRPr lang="en-US" sz="32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98296">
            <a:off x="49757" y="2378013"/>
            <a:ext cx="146685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440" y="-13398"/>
            <a:ext cx="1667792" cy="1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77897" y="4381851"/>
            <a:ext cx="3461024" cy="2490893"/>
            <a:chOff x="3275564" y="4354756"/>
            <a:chExt cx="3461024" cy="2490893"/>
          </a:xfrm>
        </p:grpSpPr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6599" y="4354756"/>
              <a:ext cx="3009989" cy="249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275564" y="5655650"/>
              <a:ext cx="1743607" cy="88970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3253669" y="-95066"/>
            <a:ext cx="184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r-EG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من أنا</a:t>
            </a:r>
            <a:r>
              <a:rPr lang="ar-SA" sz="5400" dirty="0">
                <a:solidFill>
                  <a:prstClr val="black"/>
                </a:solidFill>
                <a:latin typeface="SHAGARA v2" pitchFamily="2" charset="0"/>
                <a:cs typeface="SHAGARA v2" pitchFamily="2" charset="0"/>
              </a:rPr>
              <a:t>؟</a:t>
            </a:r>
            <a:endParaRPr lang="en-GB" sz="5400" dirty="0">
              <a:solidFill>
                <a:prstClr val="black"/>
              </a:solidFill>
              <a:latin typeface="SHAGARA v2" pitchFamily="2" charset="0"/>
              <a:cs typeface="SHAGARA v2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925DB-6550-41EB-B992-B19C927979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43" y="1550352"/>
            <a:ext cx="2161552" cy="12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  <p:bldLst>
      <p:bldP spid="4109" grpId="0"/>
      <p:bldP spid="41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200</Words>
  <Application>Microsoft Office PowerPoint</Application>
  <PresentationFormat>Widescreen</PresentationFormat>
  <Paragraphs>101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SHAGARA v2</vt:lpstr>
      <vt:lpstr>SHAGARA v3 News</vt:lpstr>
      <vt:lpstr>Tahoma</vt:lpstr>
      <vt:lpstr>UniMath2-Regular</vt:lpstr>
      <vt:lpstr>Office Theme</vt:lpstr>
      <vt:lpstr>PowerPoint Presentation</vt:lpstr>
      <vt:lpstr>PowerPoint Presentation</vt:lpstr>
      <vt:lpstr>PowerPoint Presentation</vt:lpstr>
      <vt:lpstr>أنا الورقة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 Sultan</dc:creator>
  <cp:lastModifiedBy>May M</cp:lastModifiedBy>
  <cp:revision>30</cp:revision>
  <dcterms:created xsi:type="dcterms:W3CDTF">2020-09-24T14:35:42Z</dcterms:created>
  <dcterms:modified xsi:type="dcterms:W3CDTF">2021-08-10T16:04:01Z</dcterms:modified>
</cp:coreProperties>
</file>